
<file path=[Content_Types].xml><?xml version="1.0" encoding="utf-8"?>
<Types xmlns="http://schemas.openxmlformats.org/package/2006/content-types">
  <Default Extension="fntdata" ContentType="application/x-fontdata"/>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9" r:id="rId2"/>
  </p:sldMasterIdLst>
  <p:notesMasterIdLst>
    <p:notesMasterId r:id="rId3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91" r:id="rId34"/>
    <p:sldId id="288" r:id="rId35"/>
    <p:sldId id="289" r:id="rId36"/>
    <p:sldId id="290" r:id="rId37"/>
  </p:sldIdLst>
  <p:sldSz cx="9144000" cy="5143500" type="screen16x9"/>
  <p:notesSz cx="6858000" cy="9144000"/>
  <p:embeddedFontLst>
    <p:embeddedFont>
      <p:font typeface="IBM Plex Sans" panose="020B0503050203000203" pitchFamily="34" charset="0"/>
      <p:regular r:id="rId39"/>
      <p:bold r:id="rId40"/>
      <p:italic r:id="rId41"/>
      <p:boldItalic r:id="rId42"/>
    </p:embeddedFont>
    <p:embeddedFont>
      <p:font typeface="Lato" panose="020F0502020204030203" pitchFamily="34" charset="0"/>
      <p:regular r:id="rId43"/>
      <p:bold r:id="rId44"/>
      <p:italic r:id="rId45"/>
      <p:boldItalic r:id="rId46"/>
    </p:embeddedFont>
    <p:embeddedFont>
      <p:font typeface="Pangolin" panose="020B0604020202020204" charset="0"/>
      <p:regular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5" roundtripDataSignature="AMtx7mjc+ZAEALBdpEjh1AMhrm8e/K3i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86ABC6-56A9-1825-EC60-4F59F784E728}" v="22" dt="2025-03-04T18:44:03.0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4.fntdata"/><Relationship Id="rId47" Type="http://schemas.openxmlformats.org/officeDocument/2006/relationships/font" Target="fonts/font9.fntdata"/><Relationship Id="rId55" Type="http://customschemas.google.com/relationships/presentationmetadata" Target="meta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45" Type="http://schemas.openxmlformats.org/officeDocument/2006/relationships/font" Target="fonts/font7.fntdata"/><Relationship Id="rId58" Type="http://schemas.openxmlformats.org/officeDocument/2006/relationships/theme" Target="theme/theme1.xml"/><Relationship Id="rId5" Type="http://schemas.openxmlformats.org/officeDocument/2006/relationships/slide" Target="slides/slide3.xml"/><Relationship Id="rId61"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6.fntdata"/><Relationship Id="rId6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5.fntdata"/><Relationship Id="rId56"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57"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ntal Hanna" userId="S::hannac16@yorku.ca::bfa07df1-e4df-4b1a-98fd-d6ed66d31a87" providerId="AD" clId="Web-{CC671DE9-BC0E-C664-E329-C382394DADA9}"/>
    <pc:docChg chg="modSld">
      <pc:chgData name="Chantal Hanna" userId="S::hannac16@yorku.ca::bfa07df1-e4df-4b1a-98fd-d6ed66d31a87" providerId="AD" clId="Web-{CC671DE9-BC0E-C664-E329-C382394DADA9}" dt="2025-02-14T20:23:22.444" v="89" actId="20577"/>
      <pc:docMkLst>
        <pc:docMk/>
      </pc:docMkLst>
      <pc:sldChg chg="modSp">
        <pc:chgData name="Chantal Hanna" userId="S::hannac16@yorku.ca::bfa07df1-e4df-4b1a-98fd-d6ed66d31a87" providerId="AD" clId="Web-{CC671DE9-BC0E-C664-E329-C382394DADA9}" dt="2025-02-14T20:11:24.507" v="35" actId="20577"/>
        <pc:sldMkLst>
          <pc:docMk/>
          <pc:sldMk cId="0" sldId="256"/>
        </pc:sldMkLst>
        <pc:spChg chg="mod">
          <ac:chgData name="Chantal Hanna" userId="S::hannac16@yorku.ca::bfa07df1-e4df-4b1a-98fd-d6ed66d31a87" providerId="AD" clId="Web-{CC671DE9-BC0E-C664-E329-C382394DADA9}" dt="2025-02-14T20:11:24.507" v="35" actId="20577"/>
          <ac:spMkLst>
            <pc:docMk/>
            <pc:sldMk cId="0" sldId="256"/>
            <ac:spMk id="513" creationId="{00000000-0000-0000-0000-000000000000}"/>
          </ac:spMkLst>
        </pc:spChg>
      </pc:sldChg>
      <pc:sldChg chg="modSp">
        <pc:chgData name="Chantal Hanna" userId="S::hannac16@yorku.ca::bfa07df1-e4df-4b1a-98fd-d6ed66d31a87" providerId="AD" clId="Web-{CC671DE9-BC0E-C664-E329-C382394DADA9}" dt="2025-02-14T20:18:25.313" v="52" actId="20577"/>
        <pc:sldMkLst>
          <pc:docMk/>
          <pc:sldMk cId="0" sldId="257"/>
        </pc:sldMkLst>
        <pc:spChg chg="mod">
          <ac:chgData name="Chantal Hanna" userId="S::hannac16@yorku.ca::bfa07df1-e4df-4b1a-98fd-d6ed66d31a87" providerId="AD" clId="Web-{CC671DE9-BC0E-C664-E329-C382394DADA9}" dt="2025-02-14T20:18:25.313" v="52" actId="20577"/>
          <ac:spMkLst>
            <pc:docMk/>
            <pc:sldMk cId="0" sldId="257"/>
            <ac:spMk id="521" creationId="{00000000-0000-0000-0000-000000000000}"/>
          </ac:spMkLst>
        </pc:spChg>
      </pc:sldChg>
      <pc:sldChg chg="modSp">
        <pc:chgData name="Chantal Hanna" userId="S::hannac16@yorku.ca::bfa07df1-e4df-4b1a-98fd-d6ed66d31a87" providerId="AD" clId="Web-{CC671DE9-BC0E-C664-E329-C382394DADA9}" dt="2025-02-14T20:19:04.782" v="60" actId="20577"/>
        <pc:sldMkLst>
          <pc:docMk/>
          <pc:sldMk cId="0" sldId="258"/>
        </pc:sldMkLst>
        <pc:spChg chg="mod">
          <ac:chgData name="Chantal Hanna" userId="S::hannac16@yorku.ca::bfa07df1-e4df-4b1a-98fd-d6ed66d31a87" providerId="AD" clId="Web-{CC671DE9-BC0E-C664-E329-C382394DADA9}" dt="2025-02-14T20:19:04.782" v="60" actId="20577"/>
          <ac:spMkLst>
            <pc:docMk/>
            <pc:sldMk cId="0" sldId="258"/>
            <ac:spMk id="527" creationId="{00000000-0000-0000-0000-000000000000}"/>
          </ac:spMkLst>
        </pc:spChg>
      </pc:sldChg>
      <pc:sldChg chg="addSp delSp modSp">
        <pc:chgData name="Chantal Hanna" userId="S::hannac16@yorku.ca::bfa07df1-e4df-4b1a-98fd-d6ed66d31a87" providerId="AD" clId="Web-{CC671DE9-BC0E-C664-E329-C382394DADA9}" dt="2025-02-14T20:20:54.331" v="65"/>
        <pc:sldMkLst>
          <pc:docMk/>
          <pc:sldMk cId="0" sldId="259"/>
        </pc:sldMkLst>
        <pc:picChg chg="add del mod">
          <ac:chgData name="Chantal Hanna" userId="S::hannac16@yorku.ca::bfa07df1-e4df-4b1a-98fd-d6ed66d31a87" providerId="AD" clId="Web-{CC671DE9-BC0E-C664-E329-C382394DADA9}" dt="2025-02-14T20:20:54.331" v="65"/>
          <ac:picMkLst>
            <pc:docMk/>
            <pc:sldMk cId="0" sldId="259"/>
            <ac:picMk id="2" creationId="{52391DCD-3644-460D-82E9-4A44444C01E2}"/>
          </ac:picMkLst>
        </pc:picChg>
      </pc:sldChg>
      <pc:sldChg chg="delSp modSp">
        <pc:chgData name="Chantal Hanna" userId="S::hannac16@yorku.ca::bfa07df1-e4df-4b1a-98fd-d6ed66d31a87" providerId="AD" clId="Web-{CC671DE9-BC0E-C664-E329-C382394DADA9}" dt="2025-02-14T20:21:21.270" v="69"/>
        <pc:sldMkLst>
          <pc:docMk/>
          <pc:sldMk cId="0" sldId="266"/>
        </pc:sldMkLst>
        <pc:spChg chg="del mod">
          <ac:chgData name="Chantal Hanna" userId="S::hannac16@yorku.ca::bfa07df1-e4df-4b1a-98fd-d6ed66d31a87" providerId="AD" clId="Web-{CC671DE9-BC0E-C664-E329-C382394DADA9}" dt="2025-02-14T20:21:19.629" v="68"/>
          <ac:spMkLst>
            <pc:docMk/>
            <pc:sldMk cId="0" sldId="266"/>
            <ac:spMk id="607" creationId="{00000000-0000-0000-0000-000000000000}"/>
          </ac:spMkLst>
        </pc:spChg>
        <pc:picChg chg="del">
          <ac:chgData name="Chantal Hanna" userId="S::hannac16@yorku.ca::bfa07df1-e4df-4b1a-98fd-d6ed66d31a87" providerId="AD" clId="Web-{CC671DE9-BC0E-C664-E329-C382394DADA9}" dt="2025-02-14T20:21:21.270" v="69"/>
          <ac:picMkLst>
            <pc:docMk/>
            <pc:sldMk cId="0" sldId="266"/>
            <ac:picMk id="606" creationId="{00000000-0000-0000-0000-000000000000}"/>
          </ac:picMkLst>
        </pc:picChg>
      </pc:sldChg>
      <pc:sldChg chg="modSp">
        <pc:chgData name="Chantal Hanna" userId="S::hannac16@yorku.ca::bfa07df1-e4df-4b1a-98fd-d6ed66d31a87" providerId="AD" clId="Web-{CC671DE9-BC0E-C664-E329-C382394DADA9}" dt="2025-02-14T20:23:22.444" v="89" actId="20577"/>
        <pc:sldMkLst>
          <pc:docMk/>
          <pc:sldMk cId="0" sldId="284"/>
        </pc:sldMkLst>
        <pc:spChg chg="mod">
          <ac:chgData name="Chantal Hanna" userId="S::hannac16@yorku.ca::bfa07df1-e4df-4b1a-98fd-d6ed66d31a87" providerId="AD" clId="Web-{CC671DE9-BC0E-C664-E329-C382394DADA9}" dt="2025-02-14T20:23:22.444" v="89" actId="20577"/>
          <ac:spMkLst>
            <pc:docMk/>
            <pc:sldMk cId="0" sldId="284"/>
            <ac:spMk id="759" creationId="{00000000-0000-0000-0000-000000000000}"/>
          </ac:spMkLst>
        </pc:spChg>
      </pc:sldChg>
      <pc:sldChg chg="modSp">
        <pc:chgData name="Chantal Hanna" userId="S::hannac16@yorku.ca::bfa07df1-e4df-4b1a-98fd-d6ed66d31a87" providerId="AD" clId="Web-{CC671DE9-BC0E-C664-E329-C382394DADA9}" dt="2025-02-14T20:22:35.959" v="87" actId="20577"/>
        <pc:sldMkLst>
          <pc:docMk/>
          <pc:sldMk cId="0" sldId="288"/>
        </pc:sldMkLst>
        <pc:spChg chg="mod">
          <ac:chgData name="Chantal Hanna" userId="S::hannac16@yorku.ca::bfa07df1-e4df-4b1a-98fd-d6ed66d31a87" providerId="AD" clId="Web-{CC671DE9-BC0E-C664-E329-C382394DADA9}" dt="2025-02-14T20:22:35.959" v="87" actId="20577"/>
          <ac:spMkLst>
            <pc:docMk/>
            <pc:sldMk cId="0" sldId="288"/>
            <ac:spMk id="792" creationId="{00000000-0000-0000-0000-000000000000}"/>
          </ac:spMkLst>
        </pc:spChg>
      </pc:sldChg>
    </pc:docChg>
  </pc:docChgLst>
  <pc:docChgLst>
    <pc:chgData name="Chantal Hanna" userId="S::hannac16@yorku.ca::bfa07df1-e4df-4b1a-98fd-d6ed66d31a87" providerId="AD" clId="Web-{C99A00F1-3B99-5F2D-272D-1B4A6615BF15}"/>
    <pc:docChg chg="addSld delSld modSld sldOrd">
      <pc:chgData name="Chantal Hanna" userId="S::hannac16@yorku.ca::bfa07df1-e4df-4b1a-98fd-d6ed66d31a87" providerId="AD" clId="Web-{C99A00F1-3B99-5F2D-272D-1B4A6615BF15}" dt="2025-02-24T16:43:02.362" v="214" actId="1076"/>
      <pc:docMkLst>
        <pc:docMk/>
      </pc:docMkLst>
      <pc:sldChg chg="addSp modSp">
        <pc:chgData name="Chantal Hanna" userId="S::hannac16@yorku.ca::bfa07df1-e4df-4b1a-98fd-d6ed66d31a87" providerId="AD" clId="Web-{C99A00F1-3B99-5F2D-272D-1B4A6615BF15}" dt="2025-02-24T16:41:55.705" v="207" actId="1076"/>
        <pc:sldMkLst>
          <pc:docMk/>
          <pc:sldMk cId="0" sldId="259"/>
        </pc:sldMkLst>
        <pc:spChg chg="mod">
          <ac:chgData name="Chantal Hanna" userId="S::hannac16@yorku.ca::bfa07df1-e4df-4b1a-98fd-d6ed66d31a87" providerId="AD" clId="Web-{C99A00F1-3B99-5F2D-272D-1B4A6615BF15}" dt="2025-02-24T16:32:37.276" v="196" actId="1076"/>
          <ac:spMkLst>
            <pc:docMk/>
            <pc:sldMk cId="0" sldId="259"/>
            <ac:spMk id="534" creationId="{00000000-0000-0000-0000-000000000000}"/>
          </ac:spMkLst>
        </pc:spChg>
        <pc:picChg chg="add mod">
          <ac:chgData name="Chantal Hanna" userId="S::hannac16@yorku.ca::bfa07df1-e4df-4b1a-98fd-d6ed66d31a87" providerId="AD" clId="Web-{C99A00F1-3B99-5F2D-272D-1B4A6615BF15}" dt="2025-02-24T16:41:55.705" v="207" actId="1076"/>
          <ac:picMkLst>
            <pc:docMk/>
            <pc:sldMk cId="0" sldId="259"/>
            <ac:picMk id="2" creationId="{E3A4D818-C33D-97DA-EE32-923519B14D71}"/>
          </ac:picMkLst>
        </pc:picChg>
      </pc:sldChg>
      <pc:sldChg chg="addSp delSp modSp">
        <pc:chgData name="Chantal Hanna" userId="S::hannac16@yorku.ca::bfa07df1-e4df-4b1a-98fd-d6ed66d31a87" providerId="AD" clId="Web-{C99A00F1-3B99-5F2D-272D-1B4A6615BF15}" dt="2025-02-24T16:43:02.362" v="214" actId="1076"/>
        <pc:sldMkLst>
          <pc:docMk/>
          <pc:sldMk cId="0" sldId="262"/>
        </pc:sldMkLst>
        <pc:spChg chg="mod">
          <ac:chgData name="Chantal Hanna" userId="S::hannac16@yorku.ca::bfa07df1-e4df-4b1a-98fd-d6ed66d31a87" providerId="AD" clId="Web-{C99A00F1-3B99-5F2D-272D-1B4A6615BF15}" dt="2025-02-24T16:43:02.362" v="214" actId="1076"/>
          <ac:spMkLst>
            <pc:docMk/>
            <pc:sldMk cId="0" sldId="262"/>
            <ac:spMk id="557" creationId="{00000000-0000-0000-0000-000000000000}"/>
          </ac:spMkLst>
        </pc:spChg>
        <pc:picChg chg="add del mod">
          <ac:chgData name="Chantal Hanna" userId="S::hannac16@yorku.ca::bfa07df1-e4df-4b1a-98fd-d6ed66d31a87" providerId="AD" clId="Web-{C99A00F1-3B99-5F2D-272D-1B4A6615BF15}" dt="2025-02-24T16:41:06.345" v="199"/>
          <ac:picMkLst>
            <pc:docMk/>
            <pc:sldMk cId="0" sldId="262"/>
            <ac:picMk id="2" creationId="{9862A093-75E3-4BF7-69A6-FDA6D29AB29C}"/>
          </ac:picMkLst>
        </pc:picChg>
        <pc:picChg chg="add mod">
          <ac:chgData name="Chantal Hanna" userId="S::hannac16@yorku.ca::bfa07df1-e4df-4b1a-98fd-d6ed66d31a87" providerId="AD" clId="Web-{C99A00F1-3B99-5F2D-272D-1B4A6615BF15}" dt="2025-02-24T16:42:05.314" v="209" actId="1076"/>
          <ac:picMkLst>
            <pc:docMk/>
            <pc:sldMk cId="0" sldId="262"/>
            <ac:picMk id="3" creationId="{BEA2A969-CFA2-F0ED-2881-A047421D491C}"/>
          </ac:picMkLst>
        </pc:picChg>
      </pc:sldChg>
      <pc:sldChg chg="addSp modSp">
        <pc:chgData name="Chantal Hanna" userId="S::hannac16@yorku.ca::bfa07df1-e4df-4b1a-98fd-d6ed66d31a87" providerId="AD" clId="Web-{C99A00F1-3B99-5F2D-272D-1B4A6615BF15}" dt="2025-02-24T16:42:39.236" v="213" actId="1076"/>
        <pc:sldMkLst>
          <pc:docMk/>
          <pc:sldMk cId="0" sldId="272"/>
        </pc:sldMkLst>
        <pc:spChg chg="mod">
          <ac:chgData name="Chantal Hanna" userId="S::hannac16@yorku.ca::bfa07df1-e4df-4b1a-98fd-d6ed66d31a87" providerId="AD" clId="Web-{C99A00F1-3B99-5F2D-272D-1B4A6615BF15}" dt="2025-02-24T16:42:39.236" v="213" actId="1076"/>
          <ac:spMkLst>
            <pc:docMk/>
            <pc:sldMk cId="0" sldId="272"/>
            <ac:spMk id="657" creationId="{00000000-0000-0000-0000-000000000000}"/>
          </ac:spMkLst>
        </pc:spChg>
        <pc:picChg chg="add mod">
          <ac:chgData name="Chantal Hanna" userId="S::hannac16@yorku.ca::bfa07df1-e4df-4b1a-98fd-d6ed66d31a87" providerId="AD" clId="Web-{C99A00F1-3B99-5F2D-272D-1B4A6615BF15}" dt="2025-02-24T16:42:36.268" v="212" actId="1076"/>
          <ac:picMkLst>
            <pc:docMk/>
            <pc:sldMk cId="0" sldId="272"/>
            <ac:picMk id="2" creationId="{239466B6-A2E1-0B15-6732-C085F0DBC6B5}"/>
          </ac:picMkLst>
        </pc:picChg>
      </pc:sldChg>
      <pc:sldChg chg="del">
        <pc:chgData name="Chantal Hanna" userId="S::hannac16@yorku.ca::bfa07df1-e4df-4b1a-98fd-d6ed66d31a87" providerId="AD" clId="Web-{C99A00F1-3B99-5F2D-272D-1B4A6615BF15}" dt="2025-02-24T16:20:44.924" v="0"/>
        <pc:sldMkLst>
          <pc:docMk/>
          <pc:sldMk cId="0" sldId="287"/>
        </pc:sldMkLst>
      </pc:sldChg>
      <pc:sldChg chg="modSp add ord replId">
        <pc:chgData name="Chantal Hanna" userId="S::hannac16@yorku.ca::bfa07df1-e4df-4b1a-98fd-d6ed66d31a87" providerId="AD" clId="Web-{C99A00F1-3B99-5F2D-272D-1B4A6615BF15}" dt="2025-02-24T16:32:07.385" v="195" actId="20577"/>
        <pc:sldMkLst>
          <pc:docMk/>
          <pc:sldMk cId="2503773688" sldId="291"/>
        </pc:sldMkLst>
        <pc:spChg chg="mod">
          <ac:chgData name="Chantal Hanna" userId="S::hannac16@yorku.ca::bfa07df1-e4df-4b1a-98fd-d6ed66d31a87" providerId="AD" clId="Web-{C99A00F1-3B99-5F2D-272D-1B4A6615BF15}" dt="2025-02-24T16:23:18.926" v="34" actId="20577"/>
          <ac:spMkLst>
            <pc:docMk/>
            <pc:sldMk cId="2503773688" sldId="291"/>
            <ac:spMk id="800" creationId="{BA392D85-9679-99F5-9F34-A9F66997365F}"/>
          </ac:spMkLst>
        </pc:spChg>
        <pc:spChg chg="mod">
          <ac:chgData name="Chantal Hanna" userId="S::hannac16@yorku.ca::bfa07df1-e4df-4b1a-98fd-d6ed66d31a87" providerId="AD" clId="Web-{C99A00F1-3B99-5F2D-272D-1B4A6615BF15}" dt="2025-02-24T16:32:07.385" v="195" actId="20577"/>
          <ac:spMkLst>
            <pc:docMk/>
            <pc:sldMk cId="2503773688" sldId="291"/>
            <ac:spMk id="801" creationId="{D7F345EA-7662-CE27-8D71-8C870FCBAFDF}"/>
          </ac:spMkLst>
        </pc:spChg>
      </pc:sldChg>
    </pc:docChg>
  </pc:docChgLst>
  <pc:docChgLst>
    <pc:chgData name="Chantal Hanna" userId="S::hannac16@yorku.ca::bfa07df1-e4df-4b1a-98fd-d6ed66d31a87" providerId="AD" clId="Web-{2586ABC6-56A9-1825-EC60-4F59F784E728}"/>
    <pc:docChg chg="modSld">
      <pc:chgData name="Chantal Hanna" userId="S::hannac16@yorku.ca::bfa07df1-e4df-4b1a-98fd-d6ed66d31a87" providerId="AD" clId="Web-{2586ABC6-56A9-1825-EC60-4F59F784E728}" dt="2025-03-04T18:44:03.009" v="15" actId="20577"/>
      <pc:docMkLst>
        <pc:docMk/>
      </pc:docMkLst>
      <pc:sldChg chg="modSp">
        <pc:chgData name="Chantal Hanna" userId="S::hannac16@yorku.ca::bfa07df1-e4df-4b1a-98fd-d6ed66d31a87" providerId="AD" clId="Web-{2586ABC6-56A9-1825-EC60-4F59F784E728}" dt="2025-03-04T15:17:42.708" v="4" actId="20577"/>
        <pc:sldMkLst>
          <pc:docMk/>
          <pc:sldMk cId="0" sldId="256"/>
        </pc:sldMkLst>
        <pc:spChg chg="mod">
          <ac:chgData name="Chantal Hanna" userId="S::hannac16@yorku.ca::bfa07df1-e4df-4b1a-98fd-d6ed66d31a87" providerId="AD" clId="Web-{2586ABC6-56A9-1825-EC60-4F59F784E728}" dt="2025-03-04T15:17:42.708" v="4" actId="20577"/>
          <ac:spMkLst>
            <pc:docMk/>
            <pc:sldMk cId="0" sldId="256"/>
            <ac:spMk id="513" creationId="{00000000-0000-0000-0000-000000000000}"/>
          </ac:spMkLst>
        </pc:spChg>
      </pc:sldChg>
      <pc:sldChg chg="modSp">
        <pc:chgData name="Chantal Hanna" userId="S::hannac16@yorku.ca::bfa07df1-e4df-4b1a-98fd-d6ed66d31a87" providerId="AD" clId="Web-{2586ABC6-56A9-1825-EC60-4F59F784E728}" dt="2025-03-04T15:17:47.895" v="7" actId="20577"/>
        <pc:sldMkLst>
          <pc:docMk/>
          <pc:sldMk cId="0" sldId="257"/>
        </pc:sldMkLst>
        <pc:spChg chg="mod">
          <ac:chgData name="Chantal Hanna" userId="S::hannac16@yorku.ca::bfa07df1-e4df-4b1a-98fd-d6ed66d31a87" providerId="AD" clId="Web-{2586ABC6-56A9-1825-EC60-4F59F784E728}" dt="2025-03-04T15:17:47.895" v="7" actId="20577"/>
          <ac:spMkLst>
            <pc:docMk/>
            <pc:sldMk cId="0" sldId="257"/>
            <ac:spMk id="521" creationId="{00000000-0000-0000-0000-000000000000}"/>
          </ac:spMkLst>
        </pc:spChg>
      </pc:sldChg>
      <pc:sldChg chg="modSp">
        <pc:chgData name="Chantal Hanna" userId="S::hannac16@yorku.ca::bfa07df1-e4df-4b1a-98fd-d6ed66d31a87" providerId="AD" clId="Web-{2586ABC6-56A9-1825-EC60-4F59F784E728}" dt="2025-03-04T18:44:03.009" v="15" actId="20577"/>
        <pc:sldMkLst>
          <pc:docMk/>
          <pc:sldMk cId="0" sldId="284"/>
        </pc:sldMkLst>
        <pc:spChg chg="mod">
          <ac:chgData name="Chantal Hanna" userId="S::hannac16@yorku.ca::bfa07df1-e4df-4b1a-98fd-d6ed66d31a87" providerId="AD" clId="Web-{2586ABC6-56A9-1825-EC60-4F59F784E728}" dt="2025-03-04T18:44:03.009" v="15" actId="20577"/>
          <ac:spMkLst>
            <pc:docMk/>
            <pc:sldMk cId="0" sldId="284"/>
            <ac:spMk id="75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6" name="Google Shape;50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6" name="Google Shape;516;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CA"/>
              <a:t>Share your year, program and a fun fact about yourself</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4" name="Google Shape;52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2" name="Google Shape;53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9" name="Google Shape;53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7" name="Google Shape;54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5" name="Google Shape;55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313f5057e75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2" name="Google Shape;562;g313f5057e75_0_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CA"/>
              <a:t>WIWC upcoming event promo lol</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313f5057e75_1_4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0" name="Google Shape;570;g313f5057e75_1_4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CA"/>
              <a:t>WIWC upcoming event promo lol</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313f5057e75_1_14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9" name="Google Shape;579;g313f5057e75_1_14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457200" lvl="0" indent="-298450" algn="l" rtl="0">
              <a:spcBef>
                <a:spcPts val="0"/>
              </a:spcBef>
              <a:spcAft>
                <a:spcPts val="0"/>
              </a:spcAft>
              <a:buSzPts val="1100"/>
              <a:buChar char="-"/>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313f5057e75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8" name="Google Shape;598;g313f5057e75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CA"/>
              <a:t>WIWC upcoming event promo lol</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313f5057e75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0" name="Google Shape;610;g313f5057e75_0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CA"/>
              <a:t>WIWC upcoming event promo lol</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313f5057e75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9" name="Google Shape;619;g313f5057e75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CA"/>
              <a:t>WIWC upcoming event promo lol</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g313f5057e75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8" name="Google Shape;628;g313f5057e75_0_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CA"/>
              <a:t>WIWC upcoming event promo lol</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313f5057e75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7" name="Google Shape;637;g313f5057e75_0_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CA"/>
              <a:t>WIWC upcoming event promo lol</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g313f5057e7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6" name="Google Shape;646;g313f5057e75_0_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CA"/>
              <a:t>WIWC upcoming event promo lol</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5" name="Google Shape;65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2" name="Google Shape;66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0" name="Google Shape;670;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31492b1ab43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8" name="Google Shape;678;g31492b1ab4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31492b1ab43_1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7" name="Google Shape;687;g31492b1ab43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31492b1ab43_1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8" name="Google Shape;698;g31492b1ab43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7" name="Google Shape;707;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g31492b1ab43_1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5" name="Google Shape;715;g31492b1ab43_1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31492b1ab43_1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3" name="Google Shape;723;g31492b1ab43_1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2" name="Google Shape;732;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g31492b1ab43_1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0" name="Google Shape;740;g31492b1ab43_1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9" name="Google Shape;749;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6" name="Google Shape;756;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4" name="Google Shape;764;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3" name="Google Shape;77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a:extLst>
            <a:ext uri="{FF2B5EF4-FFF2-40B4-BE49-F238E27FC236}">
              <a16:creationId xmlns:a16="http://schemas.microsoft.com/office/drawing/2014/main" id="{54B45200-7FBA-F359-9632-4BE25C6F3308}"/>
            </a:ext>
          </a:extLst>
        </p:cNvPr>
        <p:cNvGrpSpPr/>
        <p:nvPr/>
      </p:nvGrpSpPr>
      <p:grpSpPr>
        <a:xfrm>
          <a:off x="0" y="0"/>
          <a:ext cx="0" cy="0"/>
          <a:chOff x="0" y="0"/>
          <a:chExt cx="0" cy="0"/>
        </a:xfrm>
      </p:grpSpPr>
      <p:sp>
        <p:nvSpPr>
          <p:cNvPr id="794" name="Google Shape;794;p21:notes">
            <a:extLst>
              <a:ext uri="{FF2B5EF4-FFF2-40B4-BE49-F238E27FC236}">
                <a16:creationId xmlns:a16="http://schemas.microsoft.com/office/drawing/2014/main" id="{00A0F2E3-EFD7-1E81-9F2F-E541D6D13BE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5" name="Google Shape;795;p21:notes">
            <a:extLst>
              <a:ext uri="{FF2B5EF4-FFF2-40B4-BE49-F238E27FC236}">
                <a16:creationId xmlns:a16="http://schemas.microsoft.com/office/drawing/2014/main" id="{CED1ED20-5911-FD36-BF5F-06AA52B3A02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6205505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7" name="Google Shape;787;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5" name="Google Shape;795;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04" name="Google Shape;804;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2.xml"/><Relationship Id="rId4" Type="http://schemas.openxmlformats.org/officeDocument/2006/relationships/hyperlink" Target="http://bit.ly/2TtBDfr" TargetMode="Externa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2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26"/>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
        <p:cNvGrpSpPr/>
        <p:nvPr/>
      </p:nvGrpSpPr>
      <p:grpSpPr>
        <a:xfrm>
          <a:off x="0" y="0"/>
          <a:ext cx="0" cy="0"/>
          <a:chOff x="0" y="0"/>
          <a:chExt cx="0" cy="0"/>
        </a:xfrm>
      </p:grpSpPr>
      <p:sp>
        <p:nvSpPr>
          <p:cNvPr id="21" name="Google Shape;21;p2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3"/>
        <p:cNvGrpSpPr/>
        <p:nvPr/>
      </p:nvGrpSpPr>
      <p:grpSpPr>
        <a:xfrm>
          <a:off x="0" y="0"/>
          <a:ext cx="0" cy="0"/>
          <a:chOff x="0" y="0"/>
          <a:chExt cx="0" cy="0"/>
        </a:xfrm>
      </p:grpSpPr>
      <p:sp>
        <p:nvSpPr>
          <p:cNvPr id="24" name="Google Shape;24;p2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25" name="Google Shape;25;p2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6" name="Google Shape;26;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7"/>
        <p:cNvGrpSpPr/>
        <p:nvPr/>
      </p:nvGrpSpPr>
      <p:grpSpPr>
        <a:xfrm>
          <a:off x="0" y="0"/>
          <a:ext cx="0" cy="0"/>
          <a:chOff x="0" y="0"/>
          <a:chExt cx="0" cy="0"/>
        </a:xfrm>
      </p:grpSpPr>
      <p:sp>
        <p:nvSpPr>
          <p:cNvPr id="28" name="Google Shape;28;p2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29" name="Google Shape;29;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0"/>
        <p:cNvGrpSpPr/>
        <p:nvPr/>
      </p:nvGrpSpPr>
      <p:grpSpPr>
        <a:xfrm>
          <a:off x="0" y="0"/>
          <a:ext cx="0" cy="0"/>
          <a:chOff x="0" y="0"/>
          <a:chExt cx="0" cy="0"/>
        </a:xfrm>
      </p:grpSpPr>
      <p:sp>
        <p:nvSpPr>
          <p:cNvPr id="31" name="Google Shape;31;p3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3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3" name="Google Shape;33;p3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4" name="Google Shape;34;p3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5" name="Google Shape;35;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6"/>
        <p:cNvGrpSpPr/>
        <p:nvPr/>
      </p:nvGrpSpPr>
      <p:grpSpPr>
        <a:xfrm>
          <a:off x="0" y="0"/>
          <a:ext cx="0" cy="0"/>
          <a:chOff x="0" y="0"/>
          <a:chExt cx="0" cy="0"/>
        </a:xfrm>
      </p:grpSpPr>
      <p:sp>
        <p:nvSpPr>
          <p:cNvPr id="37" name="Google Shape;37;p3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38" name="Google Shape;38;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9"/>
        <p:cNvGrpSpPr/>
        <p:nvPr/>
      </p:nvGrpSpPr>
      <p:grpSpPr>
        <a:xfrm>
          <a:off x="0" y="0"/>
          <a:ext cx="0" cy="0"/>
          <a:chOff x="0" y="0"/>
          <a:chExt cx="0" cy="0"/>
        </a:xfrm>
      </p:grpSpPr>
      <p:sp>
        <p:nvSpPr>
          <p:cNvPr id="40" name="Google Shape;40;p3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1" name="Google Shape;41;p3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2" name="Google Shape;42;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3"/>
        <p:cNvGrpSpPr/>
        <p:nvPr/>
      </p:nvGrpSpPr>
      <p:grpSpPr>
        <a:xfrm>
          <a:off x="0" y="0"/>
          <a:ext cx="0" cy="0"/>
          <a:chOff x="0" y="0"/>
          <a:chExt cx="0" cy="0"/>
        </a:xfrm>
      </p:grpSpPr>
      <p:sp>
        <p:nvSpPr>
          <p:cNvPr id="44" name="Google Shape;44;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g313f5057e75_1_1478"/>
          <p:cNvSpPr txBox="1">
            <a:spLocks noGrp="1"/>
          </p:cNvSpPr>
          <p:nvPr>
            <p:ph type="subTitle" idx="1"/>
          </p:nvPr>
        </p:nvSpPr>
        <p:spPr>
          <a:xfrm>
            <a:off x="713400" y="1764875"/>
            <a:ext cx="2676900" cy="646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3000">
                <a:solidFill>
                  <a:schemeClr val="dk2"/>
                </a:solidFill>
              </a:defRPr>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50" name="Google Shape;50;g313f5057e75_1_1478"/>
          <p:cNvSpPr txBox="1">
            <a:spLocks noGrp="1"/>
          </p:cNvSpPr>
          <p:nvPr>
            <p:ph type="ctrTitle"/>
          </p:nvPr>
        </p:nvSpPr>
        <p:spPr>
          <a:xfrm>
            <a:off x="713400" y="539375"/>
            <a:ext cx="6003600" cy="1416000"/>
          </a:xfrm>
          <a:prstGeom prst="rect">
            <a:avLst/>
          </a:prstGeom>
        </p:spPr>
        <p:txBody>
          <a:bodyPr spcFirstLastPara="1" wrap="square" lIns="91425" tIns="91425" rIns="91425" bIns="91425" anchor="ctr" anchorCtr="0">
            <a:noAutofit/>
          </a:bodyPr>
          <a:lstStyle>
            <a:lvl1pPr lvl="0" algn="l">
              <a:spcBef>
                <a:spcPts val="0"/>
              </a:spcBef>
              <a:spcAft>
                <a:spcPts val="0"/>
              </a:spcAft>
              <a:buSzPts val="7200"/>
              <a:buNone/>
              <a:defRPr sz="4000" b="1"/>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1"/>
        <p:cNvGrpSpPr/>
        <p:nvPr/>
      </p:nvGrpSpPr>
      <p:grpSpPr>
        <a:xfrm>
          <a:off x="0" y="0"/>
          <a:ext cx="0" cy="0"/>
          <a:chOff x="0" y="0"/>
          <a:chExt cx="0" cy="0"/>
        </a:xfrm>
      </p:grpSpPr>
      <p:sp>
        <p:nvSpPr>
          <p:cNvPr id="52" name="Google Shape;52;g313f5057e75_1_1481"/>
          <p:cNvSpPr txBox="1">
            <a:spLocks noGrp="1"/>
          </p:cNvSpPr>
          <p:nvPr>
            <p:ph type="title" hasCustomPrompt="1"/>
          </p:nvPr>
        </p:nvSpPr>
        <p:spPr>
          <a:xfrm>
            <a:off x="5436303" y="1260175"/>
            <a:ext cx="850200" cy="603600"/>
          </a:xfrm>
          <a:prstGeom prst="rect">
            <a:avLst/>
          </a:prstGeom>
          <a:solidFill>
            <a:schemeClr val="accent3"/>
          </a:solidFill>
        </p:spPr>
        <p:txBody>
          <a:bodyPr spcFirstLastPara="1" wrap="square" lIns="91425" tIns="91425" rIns="91425" bIns="91425" anchor="ctr" anchorCtr="0">
            <a:noAutofit/>
          </a:bodyPr>
          <a:lstStyle>
            <a:lvl1pPr lvl="0" algn="ctr">
              <a:spcBef>
                <a:spcPts val="0"/>
              </a:spcBef>
              <a:spcAft>
                <a:spcPts val="0"/>
              </a:spcAft>
              <a:buSzPts val="4800"/>
              <a:buNone/>
              <a:defRPr sz="360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r>
              <a:t>xx%</a:t>
            </a:r>
          </a:p>
        </p:txBody>
      </p:sp>
      <p:sp>
        <p:nvSpPr>
          <p:cNvPr id="53" name="Google Shape;53;g313f5057e75_1_1481"/>
          <p:cNvSpPr txBox="1">
            <a:spLocks noGrp="1"/>
          </p:cNvSpPr>
          <p:nvPr>
            <p:ph type="subTitle" idx="1"/>
          </p:nvPr>
        </p:nvSpPr>
        <p:spPr>
          <a:xfrm>
            <a:off x="5330500" y="3215826"/>
            <a:ext cx="2733900" cy="667500"/>
          </a:xfrm>
          <a:prstGeom prst="rect">
            <a:avLst/>
          </a:prstGeom>
        </p:spPr>
        <p:txBody>
          <a:bodyPr spcFirstLastPara="1" wrap="square" lIns="91425" tIns="91425" rIns="91425" bIns="91425" anchor="t" anchorCtr="0">
            <a:noAutofit/>
          </a:bodyPr>
          <a:lstStyle>
            <a:lvl1pPr lvl="0">
              <a:spcBef>
                <a:spcPts val="0"/>
              </a:spcBef>
              <a:spcAft>
                <a:spcPts val="0"/>
              </a:spcAft>
              <a:buNone/>
              <a:defRPr sz="1600"/>
            </a:lvl1pPr>
            <a:lvl2pPr lvl="1">
              <a:spcBef>
                <a:spcPts val="0"/>
              </a:spcBef>
              <a:spcAft>
                <a:spcPts val="0"/>
              </a:spcAft>
              <a:buNone/>
              <a:defRPr sz="1600" b="1"/>
            </a:lvl2pPr>
            <a:lvl3pPr lvl="2">
              <a:spcBef>
                <a:spcPts val="0"/>
              </a:spcBef>
              <a:spcAft>
                <a:spcPts val="0"/>
              </a:spcAft>
              <a:buNone/>
              <a:defRPr sz="1600" b="1"/>
            </a:lvl3pPr>
            <a:lvl4pPr lvl="3">
              <a:spcBef>
                <a:spcPts val="0"/>
              </a:spcBef>
              <a:spcAft>
                <a:spcPts val="0"/>
              </a:spcAft>
              <a:buNone/>
              <a:defRPr sz="1600" b="1"/>
            </a:lvl4pPr>
            <a:lvl5pPr lvl="4">
              <a:spcBef>
                <a:spcPts val="0"/>
              </a:spcBef>
              <a:spcAft>
                <a:spcPts val="0"/>
              </a:spcAft>
              <a:buNone/>
              <a:defRPr sz="1600" b="1"/>
            </a:lvl5pPr>
            <a:lvl6pPr lvl="5">
              <a:spcBef>
                <a:spcPts val="0"/>
              </a:spcBef>
              <a:spcAft>
                <a:spcPts val="0"/>
              </a:spcAft>
              <a:buNone/>
              <a:defRPr sz="1600" b="1"/>
            </a:lvl6pPr>
            <a:lvl7pPr lvl="6">
              <a:spcBef>
                <a:spcPts val="0"/>
              </a:spcBef>
              <a:spcAft>
                <a:spcPts val="0"/>
              </a:spcAft>
              <a:buNone/>
              <a:defRPr sz="1600" b="1"/>
            </a:lvl7pPr>
            <a:lvl8pPr lvl="7">
              <a:spcBef>
                <a:spcPts val="0"/>
              </a:spcBef>
              <a:spcAft>
                <a:spcPts val="0"/>
              </a:spcAft>
              <a:buNone/>
              <a:defRPr sz="1600" b="1"/>
            </a:lvl8pPr>
            <a:lvl9pPr lvl="8">
              <a:spcBef>
                <a:spcPts val="0"/>
              </a:spcBef>
              <a:spcAft>
                <a:spcPts val="0"/>
              </a:spcAft>
              <a:buNone/>
              <a:defRPr sz="1600" b="1"/>
            </a:lvl9pPr>
          </a:lstStyle>
          <a:p>
            <a:endParaRPr/>
          </a:p>
        </p:txBody>
      </p:sp>
      <p:sp>
        <p:nvSpPr>
          <p:cNvPr id="54" name="Google Shape;54;g313f5057e75_1_1481"/>
          <p:cNvSpPr txBox="1">
            <a:spLocks noGrp="1"/>
          </p:cNvSpPr>
          <p:nvPr>
            <p:ph type="title" idx="2"/>
          </p:nvPr>
        </p:nvSpPr>
        <p:spPr>
          <a:xfrm>
            <a:off x="5330500" y="1863750"/>
            <a:ext cx="2733900" cy="1417200"/>
          </a:xfrm>
          <a:prstGeom prst="rect">
            <a:avLst/>
          </a:prstGeom>
        </p:spPr>
        <p:txBody>
          <a:bodyPr spcFirstLastPara="1" wrap="square" lIns="91425" tIns="91425" rIns="91425" bIns="91425" anchor="ctr" anchorCtr="0">
            <a:noAutofit/>
          </a:bodyPr>
          <a:lstStyle>
            <a:lvl1pPr lvl="0" algn="l">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55" name="Google Shape;55;g313f5057e75_1_1481"/>
          <p:cNvSpPr/>
          <p:nvPr/>
        </p:nvSpPr>
        <p:spPr>
          <a:xfrm flipH="1">
            <a:off x="6407200" y="0"/>
            <a:ext cx="2736789" cy="1634914"/>
          </a:xfrm>
          <a:custGeom>
            <a:avLst/>
            <a:gdLst/>
            <a:ahLst/>
            <a:cxnLst/>
            <a:rect l="l" t="t" r="r" b="b"/>
            <a:pathLst>
              <a:path w="36315" h="21694" extrusionOk="0">
                <a:moveTo>
                  <a:pt x="0" y="1"/>
                </a:moveTo>
                <a:lnTo>
                  <a:pt x="0" y="21694"/>
                </a:lnTo>
                <a:cubicBezTo>
                  <a:pt x="1548" y="21682"/>
                  <a:pt x="3096" y="21504"/>
                  <a:pt x="4620" y="21182"/>
                </a:cubicBezTo>
                <a:cubicBezTo>
                  <a:pt x="5406" y="21015"/>
                  <a:pt x="6203" y="20789"/>
                  <a:pt x="6858" y="20325"/>
                </a:cubicBezTo>
                <a:cubicBezTo>
                  <a:pt x="8192" y="19396"/>
                  <a:pt x="8692" y="17634"/>
                  <a:pt x="9918" y="16574"/>
                </a:cubicBezTo>
                <a:cubicBezTo>
                  <a:pt x="11549" y="15181"/>
                  <a:pt x="13942" y="15336"/>
                  <a:pt x="16085" y="15098"/>
                </a:cubicBezTo>
                <a:cubicBezTo>
                  <a:pt x="19241" y="14741"/>
                  <a:pt x="22253" y="13276"/>
                  <a:pt x="24479" y="11026"/>
                </a:cubicBezTo>
                <a:cubicBezTo>
                  <a:pt x="26742" y="8716"/>
                  <a:pt x="28170" y="5704"/>
                  <a:pt x="30492" y="3454"/>
                </a:cubicBezTo>
                <a:cubicBezTo>
                  <a:pt x="32147" y="1846"/>
                  <a:pt x="34147" y="739"/>
                  <a:pt x="36314"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g313f5057e75_1_1481"/>
          <p:cNvSpPr/>
          <p:nvPr/>
        </p:nvSpPr>
        <p:spPr>
          <a:xfrm flipH="1">
            <a:off x="49" y="4604100"/>
            <a:ext cx="1803952" cy="539402"/>
          </a:xfrm>
          <a:custGeom>
            <a:avLst/>
            <a:gdLst/>
            <a:ahLst/>
            <a:cxnLst/>
            <a:rect l="l" t="t" r="r" b="b"/>
            <a:pathLst>
              <a:path w="18087" h="4414" extrusionOk="0">
                <a:moveTo>
                  <a:pt x="9433" y="1"/>
                </a:moveTo>
                <a:cubicBezTo>
                  <a:pt x="8856" y="1"/>
                  <a:pt x="8275" y="50"/>
                  <a:pt x="7692" y="163"/>
                </a:cubicBezTo>
                <a:cubicBezTo>
                  <a:pt x="6323" y="425"/>
                  <a:pt x="5180" y="1402"/>
                  <a:pt x="4263" y="2033"/>
                </a:cubicBezTo>
                <a:cubicBezTo>
                  <a:pt x="2918" y="2961"/>
                  <a:pt x="1584" y="3795"/>
                  <a:pt x="1" y="4414"/>
                </a:cubicBezTo>
                <a:lnTo>
                  <a:pt x="18086" y="4414"/>
                </a:lnTo>
                <a:lnTo>
                  <a:pt x="18086" y="4402"/>
                </a:lnTo>
                <a:lnTo>
                  <a:pt x="18086" y="1878"/>
                </a:lnTo>
                <a:cubicBezTo>
                  <a:pt x="15443" y="1377"/>
                  <a:pt x="12488" y="1"/>
                  <a:pt x="9433"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7"/>
        <p:cNvGrpSpPr/>
        <p:nvPr/>
      </p:nvGrpSpPr>
      <p:grpSpPr>
        <a:xfrm>
          <a:off x="0" y="0"/>
          <a:ext cx="0" cy="0"/>
          <a:chOff x="0" y="0"/>
          <a:chExt cx="0" cy="0"/>
        </a:xfrm>
      </p:grpSpPr>
      <p:sp>
        <p:nvSpPr>
          <p:cNvPr id="58" name="Google Shape;58;g313f5057e75_1_1487"/>
          <p:cNvSpPr txBox="1">
            <a:spLocks noGrp="1"/>
          </p:cNvSpPr>
          <p:nvPr>
            <p:ph type="body" idx="1"/>
          </p:nvPr>
        </p:nvSpPr>
        <p:spPr>
          <a:xfrm>
            <a:off x="713100" y="1147950"/>
            <a:ext cx="7717800" cy="3529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300"/>
              </a:spcBef>
              <a:spcAft>
                <a:spcPts val="0"/>
              </a:spcAft>
              <a:buSzPts val="1200"/>
              <a:buFont typeface="Roboto Condensed Light"/>
              <a:buChar char="○"/>
              <a:defRPr sz="1200"/>
            </a:lvl2pPr>
            <a:lvl3pPr marL="1371600" lvl="2" indent="-304800">
              <a:spcBef>
                <a:spcPts val="0"/>
              </a:spcBef>
              <a:spcAft>
                <a:spcPts val="0"/>
              </a:spcAft>
              <a:buSzPts val="1200"/>
              <a:buFont typeface="Roboto Condensed Light"/>
              <a:buChar char="■"/>
              <a:defRPr sz="1200"/>
            </a:lvl3pPr>
            <a:lvl4pPr marL="1828800" lvl="3" indent="-304800">
              <a:spcBef>
                <a:spcPts val="0"/>
              </a:spcBef>
              <a:spcAft>
                <a:spcPts val="0"/>
              </a:spcAft>
              <a:buSzPts val="1200"/>
              <a:buFont typeface="Roboto Condensed Light"/>
              <a:buChar char="●"/>
              <a:defRPr sz="1200"/>
            </a:lvl4pPr>
            <a:lvl5pPr marL="2286000" lvl="4" indent="-304800">
              <a:spcBef>
                <a:spcPts val="0"/>
              </a:spcBef>
              <a:spcAft>
                <a:spcPts val="0"/>
              </a:spcAft>
              <a:buSzPts val="1200"/>
              <a:buFont typeface="Roboto Condensed Light"/>
              <a:buChar char="○"/>
              <a:defRPr sz="1200"/>
            </a:lvl5pPr>
            <a:lvl6pPr marL="2743200" lvl="5" indent="-304800">
              <a:spcBef>
                <a:spcPts val="0"/>
              </a:spcBef>
              <a:spcAft>
                <a:spcPts val="0"/>
              </a:spcAft>
              <a:buSzPts val="1200"/>
              <a:buFont typeface="Roboto Condensed Light"/>
              <a:buChar char="■"/>
              <a:defRPr sz="1200"/>
            </a:lvl6pPr>
            <a:lvl7pPr marL="3200400" lvl="6" indent="-304800">
              <a:spcBef>
                <a:spcPts val="0"/>
              </a:spcBef>
              <a:spcAft>
                <a:spcPts val="0"/>
              </a:spcAft>
              <a:buSzPts val="1200"/>
              <a:buFont typeface="Roboto Condensed Light"/>
              <a:buChar char="●"/>
              <a:defRPr sz="1200"/>
            </a:lvl7pPr>
            <a:lvl8pPr marL="3657600" lvl="7" indent="-304800">
              <a:spcBef>
                <a:spcPts val="0"/>
              </a:spcBef>
              <a:spcAft>
                <a:spcPts val="0"/>
              </a:spcAft>
              <a:buSzPts val="1200"/>
              <a:buFont typeface="Roboto Condensed Light"/>
              <a:buChar char="○"/>
              <a:defRPr sz="1200"/>
            </a:lvl8pPr>
            <a:lvl9pPr marL="4114800" lvl="8" indent="-304800">
              <a:spcBef>
                <a:spcPts val="0"/>
              </a:spcBef>
              <a:spcAft>
                <a:spcPts val="0"/>
              </a:spcAft>
              <a:buSzPts val="1200"/>
              <a:buFont typeface="Roboto Condensed Light"/>
              <a:buChar char="■"/>
              <a:defRPr sz="1200"/>
            </a:lvl9pPr>
          </a:lstStyle>
          <a:p>
            <a:endParaRPr/>
          </a:p>
        </p:txBody>
      </p:sp>
      <p:sp>
        <p:nvSpPr>
          <p:cNvPr id="59" name="Google Shape;59;g313f5057e75_1_1487"/>
          <p:cNvSpPr txBox="1">
            <a:spLocks noGrp="1"/>
          </p:cNvSpPr>
          <p:nvPr>
            <p:ph type="title"/>
          </p:nvPr>
        </p:nvSpPr>
        <p:spPr>
          <a:xfrm>
            <a:off x="713100" y="452325"/>
            <a:ext cx="77178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grpSp>
        <p:nvGrpSpPr>
          <p:cNvPr id="60" name="Google Shape;60;g313f5057e75_1_1487"/>
          <p:cNvGrpSpPr/>
          <p:nvPr/>
        </p:nvGrpSpPr>
        <p:grpSpPr>
          <a:xfrm>
            <a:off x="8064066" y="4604053"/>
            <a:ext cx="880186" cy="539385"/>
            <a:chOff x="7020722" y="3595000"/>
            <a:chExt cx="2002699" cy="1227270"/>
          </a:xfrm>
        </p:grpSpPr>
        <p:sp>
          <p:nvSpPr>
            <p:cNvPr id="61" name="Google Shape;61;g313f5057e75_1_1487"/>
            <p:cNvSpPr/>
            <p:nvPr/>
          </p:nvSpPr>
          <p:spPr>
            <a:xfrm>
              <a:off x="7020722" y="3595000"/>
              <a:ext cx="2002699" cy="1227270"/>
            </a:xfrm>
            <a:custGeom>
              <a:avLst/>
              <a:gdLst/>
              <a:ahLst/>
              <a:cxnLst/>
              <a:rect l="l" t="t" r="r" b="b"/>
              <a:pathLst>
                <a:path w="31219" h="19132" extrusionOk="0">
                  <a:moveTo>
                    <a:pt x="21980" y="0"/>
                  </a:moveTo>
                  <a:cubicBezTo>
                    <a:pt x="18411" y="0"/>
                    <a:pt x="16046" y="5069"/>
                    <a:pt x="12428" y="5069"/>
                  </a:cubicBezTo>
                  <a:cubicBezTo>
                    <a:pt x="12334" y="5069"/>
                    <a:pt x="12240" y="5065"/>
                    <a:pt x="12145" y="5058"/>
                  </a:cubicBezTo>
                  <a:cubicBezTo>
                    <a:pt x="10185" y="4921"/>
                    <a:pt x="8522" y="3205"/>
                    <a:pt x="6574" y="3205"/>
                  </a:cubicBezTo>
                  <a:cubicBezTo>
                    <a:pt x="6498" y="3205"/>
                    <a:pt x="6423" y="3208"/>
                    <a:pt x="6346" y="3213"/>
                  </a:cubicBezTo>
                  <a:cubicBezTo>
                    <a:pt x="5382" y="3296"/>
                    <a:pt x="4549" y="3796"/>
                    <a:pt x="3834" y="4487"/>
                  </a:cubicBezTo>
                  <a:cubicBezTo>
                    <a:pt x="3382" y="4904"/>
                    <a:pt x="3001" y="5392"/>
                    <a:pt x="2667" y="5880"/>
                  </a:cubicBezTo>
                  <a:cubicBezTo>
                    <a:pt x="631" y="8892"/>
                    <a:pt x="0" y="14691"/>
                    <a:pt x="453" y="19132"/>
                  </a:cubicBezTo>
                  <a:lnTo>
                    <a:pt x="30885" y="19132"/>
                  </a:lnTo>
                  <a:cubicBezTo>
                    <a:pt x="31219" y="17310"/>
                    <a:pt x="30980" y="15262"/>
                    <a:pt x="30040" y="13929"/>
                  </a:cubicBezTo>
                  <a:cubicBezTo>
                    <a:pt x="29754" y="13512"/>
                    <a:pt x="29397" y="13155"/>
                    <a:pt x="28968" y="12917"/>
                  </a:cubicBezTo>
                  <a:cubicBezTo>
                    <a:pt x="28063" y="12416"/>
                    <a:pt x="26944" y="12119"/>
                    <a:pt x="26397" y="11238"/>
                  </a:cubicBezTo>
                  <a:cubicBezTo>
                    <a:pt x="25873" y="10392"/>
                    <a:pt x="26063" y="9321"/>
                    <a:pt x="26218" y="8333"/>
                  </a:cubicBezTo>
                  <a:cubicBezTo>
                    <a:pt x="26480" y="6642"/>
                    <a:pt x="26599" y="4868"/>
                    <a:pt x="26039" y="3249"/>
                  </a:cubicBezTo>
                  <a:cubicBezTo>
                    <a:pt x="25480" y="1629"/>
                    <a:pt x="24099" y="201"/>
                    <a:pt x="22384" y="22"/>
                  </a:cubicBezTo>
                  <a:cubicBezTo>
                    <a:pt x="22248" y="7"/>
                    <a:pt x="22113" y="0"/>
                    <a:pt x="21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g313f5057e75_1_1487"/>
            <p:cNvSpPr/>
            <p:nvPr/>
          </p:nvSpPr>
          <p:spPr>
            <a:xfrm>
              <a:off x="8074835" y="3846971"/>
              <a:ext cx="560414" cy="974978"/>
            </a:xfrm>
            <a:custGeom>
              <a:avLst/>
              <a:gdLst/>
              <a:ahLst/>
              <a:cxnLst/>
              <a:rect l="l" t="t" r="r" b="b"/>
              <a:pathLst>
                <a:path w="8736" h="15199" extrusionOk="0">
                  <a:moveTo>
                    <a:pt x="7274" y="0"/>
                  </a:moveTo>
                  <a:cubicBezTo>
                    <a:pt x="7252" y="0"/>
                    <a:pt x="7230" y="10"/>
                    <a:pt x="7214" y="35"/>
                  </a:cubicBezTo>
                  <a:cubicBezTo>
                    <a:pt x="5440" y="2309"/>
                    <a:pt x="3916" y="4809"/>
                    <a:pt x="2702" y="7429"/>
                  </a:cubicBezTo>
                  <a:cubicBezTo>
                    <a:pt x="2392" y="6369"/>
                    <a:pt x="2118" y="5298"/>
                    <a:pt x="1880" y="4226"/>
                  </a:cubicBezTo>
                  <a:cubicBezTo>
                    <a:pt x="2583" y="3285"/>
                    <a:pt x="3249" y="2321"/>
                    <a:pt x="3904" y="1357"/>
                  </a:cubicBezTo>
                  <a:cubicBezTo>
                    <a:pt x="3954" y="1274"/>
                    <a:pt x="3883" y="1198"/>
                    <a:pt x="3812" y="1198"/>
                  </a:cubicBezTo>
                  <a:cubicBezTo>
                    <a:pt x="3780" y="1198"/>
                    <a:pt x="3748" y="1213"/>
                    <a:pt x="3726" y="1249"/>
                  </a:cubicBezTo>
                  <a:cubicBezTo>
                    <a:pt x="3118" y="2178"/>
                    <a:pt x="2476" y="3071"/>
                    <a:pt x="1833" y="3964"/>
                  </a:cubicBezTo>
                  <a:cubicBezTo>
                    <a:pt x="1618" y="2893"/>
                    <a:pt x="1416" y="1797"/>
                    <a:pt x="1297" y="702"/>
                  </a:cubicBezTo>
                  <a:cubicBezTo>
                    <a:pt x="1291" y="636"/>
                    <a:pt x="1237" y="604"/>
                    <a:pt x="1187" y="604"/>
                  </a:cubicBezTo>
                  <a:cubicBezTo>
                    <a:pt x="1136" y="604"/>
                    <a:pt x="1088" y="636"/>
                    <a:pt x="1094" y="702"/>
                  </a:cubicBezTo>
                  <a:cubicBezTo>
                    <a:pt x="1237" y="1880"/>
                    <a:pt x="1416" y="3059"/>
                    <a:pt x="1678" y="4202"/>
                  </a:cubicBezTo>
                  <a:cubicBezTo>
                    <a:pt x="1642" y="4250"/>
                    <a:pt x="1654" y="4274"/>
                    <a:pt x="1702" y="4309"/>
                  </a:cubicBezTo>
                  <a:cubicBezTo>
                    <a:pt x="1940" y="5452"/>
                    <a:pt x="2237" y="6583"/>
                    <a:pt x="2595" y="7703"/>
                  </a:cubicBezTo>
                  <a:cubicBezTo>
                    <a:pt x="2035" y="8929"/>
                    <a:pt x="1523" y="10203"/>
                    <a:pt x="1083" y="11489"/>
                  </a:cubicBezTo>
                  <a:cubicBezTo>
                    <a:pt x="678" y="12668"/>
                    <a:pt x="321" y="13858"/>
                    <a:pt x="23" y="15061"/>
                  </a:cubicBezTo>
                  <a:cubicBezTo>
                    <a:pt x="1" y="15141"/>
                    <a:pt x="68" y="15199"/>
                    <a:pt x="132" y="15199"/>
                  </a:cubicBezTo>
                  <a:cubicBezTo>
                    <a:pt x="173" y="15199"/>
                    <a:pt x="211" y="15176"/>
                    <a:pt x="225" y="15120"/>
                  </a:cubicBezTo>
                  <a:cubicBezTo>
                    <a:pt x="392" y="14477"/>
                    <a:pt x="571" y="13834"/>
                    <a:pt x="761" y="13203"/>
                  </a:cubicBezTo>
                  <a:cubicBezTo>
                    <a:pt x="785" y="13203"/>
                    <a:pt x="785" y="13203"/>
                    <a:pt x="797" y="13191"/>
                  </a:cubicBezTo>
                  <a:cubicBezTo>
                    <a:pt x="2011" y="12441"/>
                    <a:pt x="3285" y="11775"/>
                    <a:pt x="4607" y="11227"/>
                  </a:cubicBezTo>
                  <a:cubicBezTo>
                    <a:pt x="5940" y="10655"/>
                    <a:pt x="7309" y="10215"/>
                    <a:pt x="8703" y="9834"/>
                  </a:cubicBezTo>
                  <a:cubicBezTo>
                    <a:pt x="8736" y="9800"/>
                    <a:pt x="8707" y="9641"/>
                    <a:pt x="8605" y="9641"/>
                  </a:cubicBezTo>
                  <a:cubicBezTo>
                    <a:pt x="8598" y="9641"/>
                    <a:pt x="8591" y="9642"/>
                    <a:pt x="8583" y="9643"/>
                  </a:cubicBezTo>
                  <a:cubicBezTo>
                    <a:pt x="7405" y="9929"/>
                    <a:pt x="6262" y="10298"/>
                    <a:pt x="5119" y="10751"/>
                  </a:cubicBezTo>
                  <a:cubicBezTo>
                    <a:pt x="5309" y="9786"/>
                    <a:pt x="5583" y="8834"/>
                    <a:pt x="5964" y="7917"/>
                  </a:cubicBezTo>
                  <a:cubicBezTo>
                    <a:pt x="5986" y="7843"/>
                    <a:pt x="5922" y="7793"/>
                    <a:pt x="5858" y="7793"/>
                  </a:cubicBezTo>
                  <a:cubicBezTo>
                    <a:pt x="5819" y="7793"/>
                    <a:pt x="5780" y="7812"/>
                    <a:pt x="5762" y="7857"/>
                  </a:cubicBezTo>
                  <a:cubicBezTo>
                    <a:pt x="5381" y="8810"/>
                    <a:pt x="5095" y="9810"/>
                    <a:pt x="4904" y="10834"/>
                  </a:cubicBezTo>
                  <a:cubicBezTo>
                    <a:pt x="3476" y="11417"/>
                    <a:pt x="2106" y="12120"/>
                    <a:pt x="797" y="12906"/>
                  </a:cubicBezTo>
                  <a:cubicBezTo>
                    <a:pt x="1856" y="9489"/>
                    <a:pt x="3369" y="6191"/>
                    <a:pt x="5274" y="3154"/>
                  </a:cubicBezTo>
                  <a:cubicBezTo>
                    <a:pt x="5928" y="2131"/>
                    <a:pt x="6631" y="1130"/>
                    <a:pt x="7357" y="154"/>
                  </a:cubicBezTo>
                  <a:cubicBezTo>
                    <a:pt x="7410" y="84"/>
                    <a:pt x="7339" y="0"/>
                    <a:pt x="72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g313f5057e75_1_1487"/>
            <p:cNvSpPr/>
            <p:nvPr/>
          </p:nvSpPr>
          <p:spPr>
            <a:xfrm>
              <a:off x="7233251" y="4046791"/>
              <a:ext cx="502230" cy="774068"/>
            </a:xfrm>
            <a:custGeom>
              <a:avLst/>
              <a:gdLst/>
              <a:ahLst/>
              <a:cxnLst/>
              <a:rect l="l" t="t" r="r" b="b"/>
              <a:pathLst>
                <a:path w="7829" h="12067" extrusionOk="0">
                  <a:moveTo>
                    <a:pt x="2949" y="1"/>
                  </a:moveTo>
                  <a:cubicBezTo>
                    <a:pt x="2897" y="1"/>
                    <a:pt x="2849" y="34"/>
                    <a:pt x="2855" y="99"/>
                  </a:cubicBezTo>
                  <a:cubicBezTo>
                    <a:pt x="3141" y="2397"/>
                    <a:pt x="3486" y="4671"/>
                    <a:pt x="3915" y="6933"/>
                  </a:cubicBezTo>
                  <a:cubicBezTo>
                    <a:pt x="3248" y="6445"/>
                    <a:pt x="2593" y="5909"/>
                    <a:pt x="1962" y="5338"/>
                  </a:cubicBezTo>
                  <a:cubicBezTo>
                    <a:pt x="1652" y="5064"/>
                    <a:pt x="1343" y="4766"/>
                    <a:pt x="1021" y="4445"/>
                  </a:cubicBezTo>
                  <a:cubicBezTo>
                    <a:pt x="747" y="4147"/>
                    <a:pt x="402" y="3873"/>
                    <a:pt x="224" y="3492"/>
                  </a:cubicBezTo>
                  <a:cubicBezTo>
                    <a:pt x="208" y="3462"/>
                    <a:pt x="178" y="3448"/>
                    <a:pt x="146" y="3448"/>
                  </a:cubicBezTo>
                  <a:cubicBezTo>
                    <a:pt x="78" y="3448"/>
                    <a:pt x="1" y="3507"/>
                    <a:pt x="33" y="3588"/>
                  </a:cubicBezTo>
                  <a:cubicBezTo>
                    <a:pt x="164" y="3957"/>
                    <a:pt x="509" y="4242"/>
                    <a:pt x="771" y="4528"/>
                  </a:cubicBezTo>
                  <a:cubicBezTo>
                    <a:pt x="1105" y="4850"/>
                    <a:pt x="1426" y="5183"/>
                    <a:pt x="1783" y="5493"/>
                  </a:cubicBezTo>
                  <a:cubicBezTo>
                    <a:pt x="2474" y="6100"/>
                    <a:pt x="3164" y="6683"/>
                    <a:pt x="3915" y="7231"/>
                  </a:cubicBezTo>
                  <a:cubicBezTo>
                    <a:pt x="3938" y="7243"/>
                    <a:pt x="3962" y="7243"/>
                    <a:pt x="3974" y="7243"/>
                  </a:cubicBezTo>
                  <a:cubicBezTo>
                    <a:pt x="4105" y="7921"/>
                    <a:pt x="4236" y="8588"/>
                    <a:pt x="4379" y="9243"/>
                  </a:cubicBezTo>
                  <a:cubicBezTo>
                    <a:pt x="4343" y="9291"/>
                    <a:pt x="4379" y="9326"/>
                    <a:pt x="4403" y="9362"/>
                  </a:cubicBezTo>
                  <a:lnTo>
                    <a:pt x="4403" y="9374"/>
                  </a:lnTo>
                  <a:cubicBezTo>
                    <a:pt x="4593" y="10255"/>
                    <a:pt x="4760" y="11136"/>
                    <a:pt x="4998" y="11993"/>
                  </a:cubicBezTo>
                  <a:cubicBezTo>
                    <a:pt x="5012" y="12045"/>
                    <a:pt x="5052" y="12067"/>
                    <a:pt x="5093" y="12067"/>
                  </a:cubicBezTo>
                  <a:cubicBezTo>
                    <a:pt x="5158" y="12067"/>
                    <a:pt x="5227" y="12013"/>
                    <a:pt x="5212" y="11934"/>
                  </a:cubicBezTo>
                  <a:cubicBezTo>
                    <a:pt x="5046" y="11172"/>
                    <a:pt x="4855" y="10422"/>
                    <a:pt x="4688" y="9648"/>
                  </a:cubicBezTo>
                  <a:cubicBezTo>
                    <a:pt x="4653" y="9505"/>
                    <a:pt x="4629" y="9374"/>
                    <a:pt x="4593" y="9231"/>
                  </a:cubicBezTo>
                  <a:cubicBezTo>
                    <a:pt x="5665" y="7040"/>
                    <a:pt x="6724" y="4850"/>
                    <a:pt x="7796" y="2683"/>
                  </a:cubicBezTo>
                  <a:cubicBezTo>
                    <a:pt x="7829" y="2609"/>
                    <a:pt x="7754" y="2535"/>
                    <a:pt x="7685" y="2535"/>
                  </a:cubicBezTo>
                  <a:cubicBezTo>
                    <a:pt x="7654" y="2535"/>
                    <a:pt x="7624" y="2550"/>
                    <a:pt x="7605" y="2587"/>
                  </a:cubicBezTo>
                  <a:lnTo>
                    <a:pt x="4522" y="8933"/>
                  </a:lnTo>
                  <a:cubicBezTo>
                    <a:pt x="4415" y="8410"/>
                    <a:pt x="4296" y="7886"/>
                    <a:pt x="4212" y="7350"/>
                  </a:cubicBezTo>
                  <a:cubicBezTo>
                    <a:pt x="3915" y="5838"/>
                    <a:pt x="3653" y="4302"/>
                    <a:pt x="3426" y="2766"/>
                  </a:cubicBezTo>
                  <a:cubicBezTo>
                    <a:pt x="3283" y="1873"/>
                    <a:pt x="3164" y="980"/>
                    <a:pt x="3069" y="99"/>
                  </a:cubicBezTo>
                  <a:cubicBezTo>
                    <a:pt x="3057" y="34"/>
                    <a:pt x="3001" y="1"/>
                    <a:pt x="294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g313f5057e75_1_1487"/>
          <p:cNvGrpSpPr/>
          <p:nvPr/>
        </p:nvGrpSpPr>
        <p:grpSpPr>
          <a:xfrm>
            <a:off x="8833735" y="4076000"/>
            <a:ext cx="461700" cy="461700"/>
            <a:chOff x="292035" y="246950"/>
            <a:chExt cx="461700" cy="461700"/>
          </a:xfrm>
        </p:grpSpPr>
        <p:sp>
          <p:nvSpPr>
            <p:cNvPr id="65" name="Google Shape;65;g313f5057e75_1_1487"/>
            <p:cNvSpPr/>
            <p:nvPr/>
          </p:nvSpPr>
          <p:spPr>
            <a:xfrm>
              <a:off x="487635" y="246950"/>
              <a:ext cx="70500" cy="4617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g313f5057e75_1_1487"/>
            <p:cNvSpPr/>
            <p:nvPr/>
          </p:nvSpPr>
          <p:spPr>
            <a:xfrm rot="2710324">
              <a:off x="487565" y="247102"/>
              <a:ext cx="70640" cy="461599"/>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g313f5057e75_1_1487"/>
            <p:cNvSpPr/>
            <p:nvPr/>
          </p:nvSpPr>
          <p:spPr>
            <a:xfrm rot="5400000">
              <a:off x="487485" y="247000"/>
              <a:ext cx="70800" cy="4617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g313f5057e75_1_1487"/>
            <p:cNvSpPr/>
            <p:nvPr/>
          </p:nvSpPr>
          <p:spPr>
            <a:xfrm rot="8110324">
              <a:off x="487565" y="247102"/>
              <a:ext cx="70640" cy="461599"/>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 name="Google Shape;69;g313f5057e75_1_1487"/>
          <p:cNvSpPr/>
          <p:nvPr/>
        </p:nvSpPr>
        <p:spPr>
          <a:xfrm>
            <a:off x="355175" y="4800377"/>
            <a:ext cx="634001" cy="146918"/>
          </a:xfrm>
          <a:custGeom>
            <a:avLst/>
            <a:gdLst/>
            <a:ahLst/>
            <a:cxnLst/>
            <a:rect l="l" t="t" r="r" b="b"/>
            <a:pathLst>
              <a:path w="28779" h="6669" extrusionOk="0">
                <a:moveTo>
                  <a:pt x="13951" y="1"/>
                </a:moveTo>
                <a:cubicBezTo>
                  <a:pt x="13574" y="1"/>
                  <a:pt x="13197" y="32"/>
                  <a:pt x="12824" y="96"/>
                </a:cubicBezTo>
                <a:cubicBezTo>
                  <a:pt x="11859" y="239"/>
                  <a:pt x="10955" y="608"/>
                  <a:pt x="10085" y="1072"/>
                </a:cubicBezTo>
                <a:cubicBezTo>
                  <a:pt x="8633" y="1858"/>
                  <a:pt x="7466" y="2799"/>
                  <a:pt x="6692" y="4263"/>
                </a:cubicBezTo>
                <a:cubicBezTo>
                  <a:pt x="5961" y="3714"/>
                  <a:pt x="5054" y="3419"/>
                  <a:pt x="4155" y="3419"/>
                </a:cubicBezTo>
                <a:cubicBezTo>
                  <a:pt x="3883" y="3419"/>
                  <a:pt x="3612" y="3446"/>
                  <a:pt x="3346" y="3501"/>
                </a:cubicBezTo>
                <a:cubicBezTo>
                  <a:pt x="2203" y="3739"/>
                  <a:pt x="1156" y="4501"/>
                  <a:pt x="584" y="5525"/>
                </a:cubicBezTo>
                <a:cubicBezTo>
                  <a:pt x="406" y="5835"/>
                  <a:pt x="167" y="6263"/>
                  <a:pt x="1" y="6668"/>
                </a:cubicBezTo>
                <a:lnTo>
                  <a:pt x="28778" y="6668"/>
                </a:lnTo>
                <a:cubicBezTo>
                  <a:pt x="28659" y="5716"/>
                  <a:pt x="28028" y="4846"/>
                  <a:pt x="27207" y="4299"/>
                </a:cubicBezTo>
                <a:cubicBezTo>
                  <a:pt x="26314" y="3727"/>
                  <a:pt x="25218" y="3501"/>
                  <a:pt x="24170" y="3489"/>
                </a:cubicBezTo>
                <a:cubicBezTo>
                  <a:pt x="24143" y="3489"/>
                  <a:pt x="24115" y="3489"/>
                  <a:pt x="24088" y="3489"/>
                </a:cubicBezTo>
                <a:cubicBezTo>
                  <a:pt x="22794" y="3489"/>
                  <a:pt x="21502" y="3763"/>
                  <a:pt x="20325" y="4334"/>
                </a:cubicBezTo>
                <a:cubicBezTo>
                  <a:pt x="19765" y="2894"/>
                  <a:pt x="18682" y="1644"/>
                  <a:pt x="17324" y="882"/>
                </a:cubicBezTo>
                <a:cubicBezTo>
                  <a:pt x="16297" y="305"/>
                  <a:pt x="15126" y="1"/>
                  <a:pt x="1395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g313f5057e75_1_1487"/>
          <p:cNvSpPr/>
          <p:nvPr/>
        </p:nvSpPr>
        <p:spPr>
          <a:xfrm>
            <a:off x="-410275" y="-202623"/>
            <a:ext cx="1335937" cy="741991"/>
          </a:xfrm>
          <a:custGeom>
            <a:avLst/>
            <a:gdLst/>
            <a:ahLst/>
            <a:cxnLst/>
            <a:rect l="l" t="t" r="r" b="b"/>
            <a:pathLst>
              <a:path w="18932" h="10515" extrusionOk="0">
                <a:moveTo>
                  <a:pt x="8514" y="394"/>
                </a:moveTo>
                <a:cubicBezTo>
                  <a:pt x="8562" y="513"/>
                  <a:pt x="8669" y="608"/>
                  <a:pt x="8800" y="608"/>
                </a:cubicBezTo>
                <a:cubicBezTo>
                  <a:pt x="8835" y="608"/>
                  <a:pt x="8859" y="608"/>
                  <a:pt x="8871" y="596"/>
                </a:cubicBezTo>
                <a:lnTo>
                  <a:pt x="10026" y="2573"/>
                </a:lnTo>
                <a:cubicBezTo>
                  <a:pt x="9943" y="2632"/>
                  <a:pt x="9907" y="2704"/>
                  <a:pt x="9907" y="2811"/>
                </a:cubicBezTo>
                <a:cubicBezTo>
                  <a:pt x="9907" y="2918"/>
                  <a:pt x="9943" y="2989"/>
                  <a:pt x="10026" y="3049"/>
                </a:cubicBezTo>
                <a:lnTo>
                  <a:pt x="8907" y="4978"/>
                </a:lnTo>
                <a:cubicBezTo>
                  <a:pt x="8871" y="4966"/>
                  <a:pt x="8847" y="4966"/>
                  <a:pt x="8800" y="4966"/>
                </a:cubicBezTo>
                <a:cubicBezTo>
                  <a:pt x="8657" y="4966"/>
                  <a:pt x="8514" y="5073"/>
                  <a:pt x="8502" y="5216"/>
                </a:cubicBezTo>
                <a:lnTo>
                  <a:pt x="6240" y="5216"/>
                </a:lnTo>
                <a:cubicBezTo>
                  <a:pt x="6216" y="5073"/>
                  <a:pt x="6097" y="4966"/>
                  <a:pt x="5942" y="4966"/>
                </a:cubicBezTo>
                <a:cubicBezTo>
                  <a:pt x="5918" y="4966"/>
                  <a:pt x="5871" y="4966"/>
                  <a:pt x="5835" y="4978"/>
                </a:cubicBezTo>
                <a:lnTo>
                  <a:pt x="4728" y="3049"/>
                </a:lnTo>
                <a:cubicBezTo>
                  <a:pt x="4799" y="2989"/>
                  <a:pt x="4847" y="2894"/>
                  <a:pt x="4847" y="2811"/>
                </a:cubicBezTo>
                <a:cubicBezTo>
                  <a:pt x="4847" y="2704"/>
                  <a:pt x="4799" y="2620"/>
                  <a:pt x="4728" y="2573"/>
                </a:cubicBezTo>
                <a:lnTo>
                  <a:pt x="5871" y="596"/>
                </a:lnTo>
                <a:cubicBezTo>
                  <a:pt x="5895" y="596"/>
                  <a:pt x="5918" y="608"/>
                  <a:pt x="5942" y="608"/>
                </a:cubicBezTo>
                <a:cubicBezTo>
                  <a:pt x="6073" y="608"/>
                  <a:pt x="6192" y="513"/>
                  <a:pt x="6228" y="394"/>
                </a:cubicBezTo>
                <a:close/>
                <a:moveTo>
                  <a:pt x="17075" y="382"/>
                </a:moveTo>
                <a:cubicBezTo>
                  <a:pt x="17122" y="501"/>
                  <a:pt x="17229" y="596"/>
                  <a:pt x="17360" y="596"/>
                </a:cubicBezTo>
                <a:lnTo>
                  <a:pt x="17420" y="596"/>
                </a:lnTo>
                <a:lnTo>
                  <a:pt x="18539" y="2525"/>
                </a:lnTo>
                <a:cubicBezTo>
                  <a:pt x="18420" y="2573"/>
                  <a:pt x="18337" y="2680"/>
                  <a:pt x="18337" y="2811"/>
                </a:cubicBezTo>
                <a:cubicBezTo>
                  <a:pt x="18337" y="2942"/>
                  <a:pt x="18432" y="3049"/>
                  <a:pt x="18539" y="3085"/>
                </a:cubicBezTo>
                <a:lnTo>
                  <a:pt x="17444" y="4978"/>
                </a:lnTo>
                <a:cubicBezTo>
                  <a:pt x="17420" y="4966"/>
                  <a:pt x="17384" y="4966"/>
                  <a:pt x="17360" y="4966"/>
                </a:cubicBezTo>
                <a:cubicBezTo>
                  <a:pt x="17205" y="4966"/>
                  <a:pt x="17075" y="5073"/>
                  <a:pt x="17063" y="5216"/>
                </a:cubicBezTo>
                <a:lnTo>
                  <a:pt x="14789" y="5216"/>
                </a:lnTo>
                <a:cubicBezTo>
                  <a:pt x="14753" y="5073"/>
                  <a:pt x="14634" y="4966"/>
                  <a:pt x="14491" y="4966"/>
                </a:cubicBezTo>
                <a:cubicBezTo>
                  <a:pt x="14455" y="4966"/>
                  <a:pt x="14408" y="4978"/>
                  <a:pt x="14384" y="4978"/>
                </a:cubicBezTo>
                <a:lnTo>
                  <a:pt x="13253" y="3037"/>
                </a:lnTo>
                <a:cubicBezTo>
                  <a:pt x="13324" y="2978"/>
                  <a:pt x="13372" y="2894"/>
                  <a:pt x="13372" y="2787"/>
                </a:cubicBezTo>
                <a:cubicBezTo>
                  <a:pt x="13372" y="2704"/>
                  <a:pt x="13324" y="2608"/>
                  <a:pt x="13265" y="2549"/>
                </a:cubicBezTo>
                <a:lnTo>
                  <a:pt x="14408" y="572"/>
                </a:lnTo>
                <a:cubicBezTo>
                  <a:pt x="14443" y="572"/>
                  <a:pt x="14467" y="596"/>
                  <a:pt x="14491" y="596"/>
                </a:cubicBezTo>
                <a:cubicBezTo>
                  <a:pt x="14622" y="596"/>
                  <a:pt x="14741" y="501"/>
                  <a:pt x="14765" y="382"/>
                </a:cubicBezTo>
                <a:close/>
                <a:moveTo>
                  <a:pt x="4251" y="2835"/>
                </a:moveTo>
                <a:cubicBezTo>
                  <a:pt x="4275" y="2989"/>
                  <a:pt x="4394" y="3085"/>
                  <a:pt x="4549" y="3085"/>
                </a:cubicBezTo>
                <a:cubicBezTo>
                  <a:pt x="4573" y="3085"/>
                  <a:pt x="4585" y="3085"/>
                  <a:pt x="4621" y="3073"/>
                </a:cubicBezTo>
                <a:lnTo>
                  <a:pt x="5752" y="5025"/>
                </a:lnTo>
                <a:cubicBezTo>
                  <a:pt x="5692" y="5085"/>
                  <a:pt x="5645" y="5156"/>
                  <a:pt x="5645" y="5252"/>
                </a:cubicBezTo>
                <a:cubicBezTo>
                  <a:pt x="5645" y="5335"/>
                  <a:pt x="5692" y="5418"/>
                  <a:pt x="5752" y="5466"/>
                </a:cubicBezTo>
                <a:lnTo>
                  <a:pt x="4632" y="7407"/>
                </a:lnTo>
                <a:cubicBezTo>
                  <a:pt x="4621" y="7407"/>
                  <a:pt x="4585" y="7395"/>
                  <a:pt x="4561" y="7395"/>
                </a:cubicBezTo>
                <a:cubicBezTo>
                  <a:pt x="4406" y="7395"/>
                  <a:pt x="4275" y="7514"/>
                  <a:pt x="4263" y="7657"/>
                </a:cubicBezTo>
                <a:lnTo>
                  <a:pt x="1954" y="7657"/>
                </a:lnTo>
                <a:cubicBezTo>
                  <a:pt x="1942" y="7514"/>
                  <a:pt x="1799" y="7395"/>
                  <a:pt x="1656" y="7395"/>
                </a:cubicBezTo>
                <a:cubicBezTo>
                  <a:pt x="1620" y="7395"/>
                  <a:pt x="1584" y="7395"/>
                  <a:pt x="1549" y="7407"/>
                </a:cubicBezTo>
                <a:lnTo>
                  <a:pt x="441" y="5514"/>
                </a:lnTo>
                <a:cubicBezTo>
                  <a:pt x="513" y="5454"/>
                  <a:pt x="572" y="5371"/>
                  <a:pt x="572" y="5264"/>
                </a:cubicBezTo>
                <a:cubicBezTo>
                  <a:pt x="572" y="5156"/>
                  <a:pt x="525" y="5073"/>
                  <a:pt x="441" y="5013"/>
                </a:cubicBezTo>
                <a:lnTo>
                  <a:pt x="1549" y="3073"/>
                </a:lnTo>
                <a:cubicBezTo>
                  <a:pt x="1584" y="3085"/>
                  <a:pt x="1608" y="3085"/>
                  <a:pt x="1644" y="3085"/>
                </a:cubicBezTo>
                <a:cubicBezTo>
                  <a:pt x="1787" y="3085"/>
                  <a:pt x="1906" y="2989"/>
                  <a:pt x="1942" y="2835"/>
                </a:cubicBezTo>
                <a:close/>
                <a:moveTo>
                  <a:pt x="8502" y="5311"/>
                </a:moveTo>
                <a:cubicBezTo>
                  <a:pt x="8538" y="5454"/>
                  <a:pt x="8645" y="5561"/>
                  <a:pt x="8800" y="5561"/>
                </a:cubicBezTo>
                <a:cubicBezTo>
                  <a:pt x="8835" y="5561"/>
                  <a:pt x="8871" y="5561"/>
                  <a:pt x="8907" y="5549"/>
                </a:cubicBezTo>
                <a:lnTo>
                  <a:pt x="10026" y="7478"/>
                </a:lnTo>
                <a:cubicBezTo>
                  <a:pt x="9943" y="7538"/>
                  <a:pt x="9907" y="7609"/>
                  <a:pt x="9907" y="7716"/>
                </a:cubicBezTo>
                <a:cubicBezTo>
                  <a:pt x="9907" y="7823"/>
                  <a:pt x="9943" y="7907"/>
                  <a:pt x="10026" y="7954"/>
                </a:cubicBezTo>
                <a:lnTo>
                  <a:pt x="8895" y="9955"/>
                </a:lnTo>
                <a:cubicBezTo>
                  <a:pt x="8859" y="9955"/>
                  <a:pt x="8847" y="9931"/>
                  <a:pt x="8812" y="9931"/>
                </a:cubicBezTo>
                <a:cubicBezTo>
                  <a:pt x="8681" y="9931"/>
                  <a:pt x="8562" y="10026"/>
                  <a:pt x="8538" y="10145"/>
                </a:cubicBezTo>
                <a:lnTo>
                  <a:pt x="6240" y="10145"/>
                </a:lnTo>
                <a:cubicBezTo>
                  <a:pt x="6192" y="10026"/>
                  <a:pt x="6085" y="9931"/>
                  <a:pt x="5954" y="9931"/>
                </a:cubicBezTo>
                <a:cubicBezTo>
                  <a:pt x="5930" y="9931"/>
                  <a:pt x="5895" y="9931"/>
                  <a:pt x="5883" y="9955"/>
                </a:cubicBezTo>
                <a:lnTo>
                  <a:pt x="4740" y="7978"/>
                </a:lnTo>
                <a:cubicBezTo>
                  <a:pt x="4823" y="7919"/>
                  <a:pt x="4871" y="7823"/>
                  <a:pt x="4871" y="7716"/>
                </a:cubicBezTo>
                <a:cubicBezTo>
                  <a:pt x="4871" y="7609"/>
                  <a:pt x="4823" y="7526"/>
                  <a:pt x="4740" y="7466"/>
                </a:cubicBezTo>
                <a:lnTo>
                  <a:pt x="5835" y="5549"/>
                </a:lnTo>
                <a:cubicBezTo>
                  <a:pt x="5871" y="5561"/>
                  <a:pt x="5895" y="5561"/>
                  <a:pt x="5942" y="5561"/>
                </a:cubicBezTo>
                <a:cubicBezTo>
                  <a:pt x="6085" y="5561"/>
                  <a:pt x="6228" y="5454"/>
                  <a:pt x="6240" y="5311"/>
                </a:cubicBezTo>
                <a:close/>
                <a:moveTo>
                  <a:pt x="14205" y="5323"/>
                </a:moveTo>
                <a:cubicBezTo>
                  <a:pt x="14229" y="5466"/>
                  <a:pt x="14348" y="5573"/>
                  <a:pt x="14503" y="5573"/>
                </a:cubicBezTo>
                <a:cubicBezTo>
                  <a:pt x="14538" y="5573"/>
                  <a:pt x="14574" y="5561"/>
                  <a:pt x="14598" y="5561"/>
                </a:cubicBezTo>
                <a:lnTo>
                  <a:pt x="15705" y="7502"/>
                </a:lnTo>
                <a:cubicBezTo>
                  <a:pt x="15646" y="7550"/>
                  <a:pt x="15598" y="7633"/>
                  <a:pt x="15598" y="7740"/>
                </a:cubicBezTo>
                <a:cubicBezTo>
                  <a:pt x="15598" y="7835"/>
                  <a:pt x="15646" y="7919"/>
                  <a:pt x="15717" y="7978"/>
                </a:cubicBezTo>
                <a:lnTo>
                  <a:pt x="14574" y="9966"/>
                </a:lnTo>
                <a:cubicBezTo>
                  <a:pt x="14538" y="9955"/>
                  <a:pt x="14515" y="9955"/>
                  <a:pt x="14491" y="9955"/>
                </a:cubicBezTo>
                <a:cubicBezTo>
                  <a:pt x="14348" y="9955"/>
                  <a:pt x="14229" y="10038"/>
                  <a:pt x="14205" y="10157"/>
                </a:cubicBezTo>
                <a:lnTo>
                  <a:pt x="11955" y="10157"/>
                </a:lnTo>
                <a:cubicBezTo>
                  <a:pt x="11907" y="10038"/>
                  <a:pt x="11812" y="9955"/>
                  <a:pt x="11669" y="9955"/>
                </a:cubicBezTo>
                <a:cubicBezTo>
                  <a:pt x="11645" y="9955"/>
                  <a:pt x="11610" y="9955"/>
                  <a:pt x="11586" y="9966"/>
                </a:cubicBezTo>
                <a:lnTo>
                  <a:pt x="10419" y="7954"/>
                </a:lnTo>
                <a:cubicBezTo>
                  <a:pt x="10502" y="7895"/>
                  <a:pt x="10538" y="7823"/>
                  <a:pt x="10538" y="7716"/>
                </a:cubicBezTo>
                <a:cubicBezTo>
                  <a:pt x="10538" y="7633"/>
                  <a:pt x="10502" y="7550"/>
                  <a:pt x="10431" y="7502"/>
                </a:cubicBezTo>
                <a:lnTo>
                  <a:pt x="11550" y="5549"/>
                </a:lnTo>
                <a:cubicBezTo>
                  <a:pt x="11586" y="5561"/>
                  <a:pt x="11621" y="5573"/>
                  <a:pt x="11669" y="5573"/>
                </a:cubicBezTo>
                <a:cubicBezTo>
                  <a:pt x="11824" y="5573"/>
                  <a:pt x="11955" y="5466"/>
                  <a:pt x="11967" y="5323"/>
                </a:cubicBezTo>
                <a:close/>
                <a:moveTo>
                  <a:pt x="14503" y="1"/>
                </a:moveTo>
                <a:cubicBezTo>
                  <a:pt x="14336" y="1"/>
                  <a:pt x="14205" y="132"/>
                  <a:pt x="14205" y="299"/>
                </a:cubicBezTo>
                <a:cubicBezTo>
                  <a:pt x="14205" y="394"/>
                  <a:pt x="14265" y="489"/>
                  <a:pt x="14336" y="549"/>
                </a:cubicBezTo>
                <a:lnTo>
                  <a:pt x="13181" y="2525"/>
                </a:lnTo>
                <a:cubicBezTo>
                  <a:pt x="13145" y="2513"/>
                  <a:pt x="13098" y="2513"/>
                  <a:pt x="13074" y="2513"/>
                </a:cubicBezTo>
                <a:cubicBezTo>
                  <a:pt x="12907" y="2513"/>
                  <a:pt x="12776" y="2644"/>
                  <a:pt x="12776" y="2811"/>
                </a:cubicBezTo>
                <a:cubicBezTo>
                  <a:pt x="12776" y="2978"/>
                  <a:pt x="12907" y="3108"/>
                  <a:pt x="13074" y="3108"/>
                </a:cubicBezTo>
                <a:cubicBezTo>
                  <a:pt x="13110" y="3108"/>
                  <a:pt x="13145" y="3085"/>
                  <a:pt x="13181" y="3085"/>
                </a:cubicBezTo>
                <a:lnTo>
                  <a:pt x="14288" y="5037"/>
                </a:lnTo>
                <a:cubicBezTo>
                  <a:pt x="14229" y="5085"/>
                  <a:pt x="14193" y="5156"/>
                  <a:pt x="14193" y="5228"/>
                </a:cubicBezTo>
                <a:lnTo>
                  <a:pt x="11955" y="5228"/>
                </a:lnTo>
                <a:cubicBezTo>
                  <a:pt x="11919" y="5085"/>
                  <a:pt x="11812" y="4978"/>
                  <a:pt x="11657" y="4978"/>
                </a:cubicBezTo>
                <a:cubicBezTo>
                  <a:pt x="11490" y="4978"/>
                  <a:pt x="11360" y="5109"/>
                  <a:pt x="11360" y="5275"/>
                </a:cubicBezTo>
                <a:cubicBezTo>
                  <a:pt x="11360" y="5371"/>
                  <a:pt x="11407" y="5442"/>
                  <a:pt x="11467" y="5502"/>
                </a:cubicBezTo>
                <a:lnTo>
                  <a:pt x="10347" y="7454"/>
                </a:lnTo>
                <a:cubicBezTo>
                  <a:pt x="10324" y="7430"/>
                  <a:pt x="10276" y="7419"/>
                  <a:pt x="10228" y="7419"/>
                </a:cubicBezTo>
                <a:cubicBezTo>
                  <a:pt x="10181" y="7419"/>
                  <a:pt x="10157" y="7430"/>
                  <a:pt x="10121" y="7430"/>
                </a:cubicBezTo>
                <a:lnTo>
                  <a:pt x="9014" y="5502"/>
                </a:lnTo>
                <a:cubicBezTo>
                  <a:pt x="9085" y="5442"/>
                  <a:pt x="9133" y="5347"/>
                  <a:pt x="9133" y="5264"/>
                </a:cubicBezTo>
                <a:cubicBezTo>
                  <a:pt x="9133" y="5156"/>
                  <a:pt x="9085" y="5085"/>
                  <a:pt x="9014" y="5025"/>
                </a:cubicBezTo>
                <a:lnTo>
                  <a:pt x="10121" y="3085"/>
                </a:lnTo>
                <a:cubicBezTo>
                  <a:pt x="10157" y="3108"/>
                  <a:pt x="10181" y="3108"/>
                  <a:pt x="10228" y="3108"/>
                </a:cubicBezTo>
                <a:cubicBezTo>
                  <a:pt x="10395" y="3108"/>
                  <a:pt x="10526" y="2966"/>
                  <a:pt x="10526" y="2811"/>
                </a:cubicBezTo>
                <a:cubicBezTo>
                  <a:pt x="10526" y="2644"/>
                  <a:pt x="10395" y="2513"/>
                  <a:pt x="10228" y="2513"/>
                </a:cubicBezTo>
                <a:cubicBezTo>
                  <a:pt x="10205" y="2513"/>
                  <a:pt x="10157" y="2525"/>
                  <a:pt x="10121" y="2525"/>
                </a:cubicBezTo>
                <a:lnTo>
                  <a:pt x="8990" y="561"/>
                </a:lnTo>
                <a:cubicBezTo>
                  <a:pt x="9085" y="501"/>
                  <a:pt x="9133" y="406"/>
                  <a:pt x="9133" y="311"/>
                </a:cubicBezTo>
                <a:cubicBezTo>
                  <a:pt x="9133" y="144"/>
                  <a:pt x="8990" y="13"/>
                  <a:pt x="8835" y="13"/>
                </a:cubicBezTo>
                <a:cubicBezTo>
                  <a:pt x="8669" y="13"/>
                  <a:pt x="8538" y="144"/>
                  <a:pt x="8538" y="311"/>
                </a:cubicBezTo>
                <a:lnTo>
                  <a:pt x="6276" y="311"/>
                </a:lnTo>
                <a:cubicBezTo>
                  <a:pt x="6276" y="144"/>
                  <a:pt x="6133" y="13"/>
                  <a:pt x="5978" y="13"/>
                </a:cubicBezTo>
                <a:cubicBezTo>
                  <a:pt x="5811" y="13"/>
                  <a:pt x="5680" y="144"/>
                  <a:pt x="5680" y="311"/>
                </a:cubicBezTo>
                <a:cubicBezTo>
                  <a:pt x="5680" y="406"/>
                  <a:pt x="5740" y="501"/>
                  <a:pt x="5811" y="561"/>
                </a:cubicBezTo>
                <a:lnTo>
                  <a:pt x="4680" y="2525"/>
                </a:lnTo>
                <a:cubicBezTo>
                  <a:pt x="4644" y="2513"/>
                  <a:pt x="4621" y="2513"/>
                  <a:pt x="4585" y="2513"/>
                </a:cubicBezTo>
                <a:cubicBezTo>
                  <a:pt x="4442" y="2513"/>
                  <a:pt x="4311" y="2632"/>
                  <a:pt x="4287" y="2763"/>
                </a:cubicBezTo>
                <a:lnTo>
                  <a:pt x="1989" y="2763"/>
                </a:lnTo>
                <a:cubicBezTo>
                  <a:pt x="1965" y="2608"/>
                  <a:pt x="1835" y="2513"/>
                  <a:pt x="1692" y="2513"/>
                </a:cubicBezTo>
                <a:cubicBezTo>
                  <a:pt x="1525" y="2513"/>
                  <a:pt x="1394" y="2644"/>
                  <a:pt x="1394" y="2811"/>
                </a:cubicBezTo>
                <a:cubicBezTo>
                  <a:pt x="1394" y="2906"/>
                  <a:pt x="1430" y="3001"/>
                  <a:pt x="1513" y="3049"/>
                </a:cubicBezTo>
                <a:lnTo>
                  <a:pt x="394" y="4978"/>
                </a:lnTo>
                <a:cubicBezTo>
                  <a:pt x="358" y="4966"/>
                  <a:pt x="334" y="4966"/>
                  <a:pt x="299" y="4966"/>
                </a:cubicBezTo>
                <a:cubicBezTo>
                  <a:pt x="144" y="4966"/>
                  <a:pt x="1" y="5097"/>
                  <a:pt x="1" y="5264"/>
                </a:cubicBezTo>
                <a:cubicBezTo>
                  <a:pt x="1" y="5430"/>
                  <a:pt x="144" y="5561"/>
                  <a:pt x="299" y="5561"/>
                </a:cubicBezTo>
                <a:cubicBezTo>
                  <a:pt x="334" y="5561"/>
                  <a:pt x="358" y="5561"/>
                  <a:pt x="394" y="5549"/>
                </a:cubicBezTo>
                <a:lnTo>
                  <a:pt x="1513" y="7466"/>
                </a:lnTo>
                <a:cubicBezTo>
                  <a:pt x="1430" y="7526"/>
                  <a:pt x="1394" y="7597"/>
                  <a:pt x="1394" y="7704"/>
                </a:cubicBezTo>
                <a:cubicBezTo>
                  <a:pt x="1394" y="7871"/>
                  <a:pt x="1525" y="8002"/>
                  <a:pt x="1692" y="8002"/>
                </a:cubicBezTo>
                <a:cubicBezTo>
                  <a:pt x="1835" y="8002"/>
                  <a:pt x="1954" y="7895"/>
                  <a:pt x="1989" y="7764"/>
                </a:cubicBezTo>
                <a:lnTo>
                  <a:pt x="4311" y="7764"/>
                </a:lnTo>
                <a:cubicBezTo>
                  <a:pt x="4335" y="7895"/>
                  <a:pt x="4454" y="8002"/>
                  <a:pt x="4609" y="8002"/>
                </a:cubicBezTo>
                <a:cubicBezTo>
                  <a:pt x="4632" y="8002"/>
                  <a:pt x="4644" y="8002"/>
                  <a:pt x="4680" y="7990"/>
                </a:cubicBezTo>
                <a:lnTo>
                  <a:pt x="5823" y="9966"/>
                </a:lnTo>
                <a:cubicBezTo>
                  <a:pt x="5740" y="10026"/>
                  <a:pt x="5692" y="10109"/>
                  <a:pt x="5692" y="10217"/>
                </a:cubicBezTo>
                <a:cubicBezTo>
                  <a:pt x="5692" y="10383"/>
                  <a:pt x="5823" y="10514"/>
                  <a:pt x="5990" y="10514"/>
                </a:cubicBezTo>
                <a:cubicBezTo>
                  <a:pt x="6156" y="10514"/>
                  <a:pt x="6287" y="10383"/>
                  <a:pt x="6287" y="10217"/>
                </a:cubicBezTo>
                <a:lnTo>
                  <a:pt x="8550" y="10217"/>
                </a:lnTo>
                <a:cubicBezTo>
                  <a:pt x="8550" y="10383"/>
                  <a:pt x="8681" y="10514"/>
                  <a:pt x="8847" y="10514"/>
                </a:cubicBezTo>
                <a:cubicBezTo>
                  <a:pt x="9014" y="10514"/>
                  <a:pt x="9145" y="10383"/>
                  <a:pt x="9145" y="10217"/>
                </a:cubicBezTo>
                <a:cubicBezTo>
                  <a:pt x="9145" y="10109"/>
                  <a:pt x="9085" y="10026"/>
                  <a:pt x="9014" y="9966"/>
                </a:cubicBezTo>
                <a:lnTo>
                  <a:pt x="10157" y="7990"/>
                </a:lnTo>
                <a:cubicBezTo>
                  <a:pt x="10181" y="8002"/>
                  <a:pt x="10217" y="8002"/>
                  <a:pt x="10240" y="8002"/>
                </a:cubicBezTo>
                <a:cubicBezTo>
                  <a:pt x="10288" y="8002"/>
                  <a:pt x="10324" y="7990"/>
                  <a:pt x="10347" y="7990"/>
                </a:cubicBezTo>
                <a:lnTo>
                  <a:pt x="11514" y="9978"/>
                </a:lnTo>
                <a:cubicBezTo>
                  <a:pt x="11431" y="10038"/>
                  <a:pt x="11395" y="10133"/>
                  <a:pt x="11395" y="10217"/>
                </a:cubicBezTo>
                <a:cubicBezTo>
                  <a:pt x="11395" y="10383"/>
                  <a:pt x="11526" y="10514"/>
                  <a:pt x="11693" y="10514"/>
                </a:cubicBezTo>
                <a:cubicBezTo>
                  <a:pt x="11848" y="10514"/>
                  <a:pt x="11991" y="10383"/>
                  <a:pt x="11991" y="10217"/>
                </a:cubicBezTo>
                <a:lnTo>
                  <a:pt x="14205" y="10217"/>
                </a:lnTo>
                <a:cubicBezTo>
                  <a:pt x="14205" y="10383"/>
                  <a:pt x="14336" y="10514"/>
                  <a:pt x="14503" y="10514"/>
                </a:cubicBezTo>
                <a:cubicBezTo>
                  <a:pt x="14669" y="10514"/>
                  <a:pt x="14800" y="10383"/>
                  <a:pt x="14800" y="10217"/>
                </a:cubicBezTo>
                <a:cubicBezTo>
                  <a:pt x="14800" y="10109"/>
                  <a:pt x="14753" y="10026"/>
                  <a:pt x="14669" y="9966"/>
                </a:cubicBezTo>
                <a:lnTo>
                  <a:pt x="15812" y="7966"/>
                </a:lnTo>
                <a:cubicBezTo>
                  <a:pt x="15836" y="7990"/>
                  <a:pt x="15872" y="7990"/>
                  <a:pt x="15920" y="7990"/>
                </a:cubicBezTo>
                <a:cubicBezTo>
                  <a:pt x="16074" y="7990"/>
                  <a:pt x="16217" y="7847"/>
                  <a:pt x="16217" y="7692"/>
                </a:cubicBezTo>
                <a:cubicBezTo>
                  <a:pt x="16217" y="7526"/>
                  <a:pt x="16074" y="7395"/>
                  <a:pt x="15920" y="7395"/>
                </a:cubicBezTo>
                <a:cubicBezTo>
                  <a:pt x="15872" y="7395"/>
                  <a:pt x="15836" y="7407"/>
                  <a:pt x="15812" y="7407"/>
                </a:cubicBezTo>
                <a:lnTo>
                  <a:pt x="14693" y="5466"/>
                </a:lnTo>
                <a:cubicBezTo>
                  <a:pt x="14753" y="5430"/>
                  <a:pt x="14789" y="5371"/>
                  <a:pt x="14800" y="5287"/>
                </a:cubicBezTo>
                <a:lnTo>
                  <a:pt x="17075" y="5287"/>
                </a:lnTo>
                <a:cubicBezTo>
                  <a:pt x="17110" y="5442"/>
                  <a:pt x="17229" y="5549"/>
                  <a:pt x="17372" y="5549"/>
                </a:cubicBezTo>
                <a:cubicBezTo>
                  <a:pt x="17539" y="5549"/>
                  <a:pt x="17670" y="5406"/>
                  <a:pt x="17670" y="5252"/>
                </a:cubicBezTo>
                <a:cubicBezTo>
                  <a:pt x="17670" y="5144"/>
                  <a:pt x="17622" y="5049"/>
                  <a:pt x="17539" y="4990"/>
                </a:cubicBezTo>
                <a:lnTo>
                  <a:pt x="18634" y="3073"/>
                </a:lnTo>
                <a:cubicBezTo>
                  <a:pt x="18801" y="3073"/>
                  <a:pt x="18932" y="2942"/>
                  <a:pt x="18932" y="2775"/>
                </a:cubicBezTo>
                <a:cubicBezTo>
                  <a:pt x="18932" y="2644"/>
                  <a:pt x="18801" y="2513"/>
                  <a:pt x="18634" y="2513"/>
                </a:cubicBezTo>
                <a:lnTo>
                  <a:pt x="17503" y="561"/>
                </a:lnTo>
                <a:cubicBezTo>
                  <a:pt x="17598" y="501"/>
                  <a:pt x="17658" y="406"/>
                  <a:pt x="17658" y="299"/>
                </a:cubicBezTo>
                <a:cubicBezTo>
                  <a:pt x="17658" y="132"/>
                  <a:pt x="17527" y="1"/>
                  <a:pt x="17360" y="1"/>
                </a:cubicBezTo>
                <a:cubicBezTo>
                  <a:pt x="17194" y="1"/>
                  <a:pt x="17063" y="132"/>
                  <a:pt x="17063" y="299"/>
                </a:cubicBezTo>
                <a:lnTo>
                  <a:pt x="14800" y="299"/>
                </a:lnTo>
                <a:cubicBezTo>
                  <a:pt x="14800" y="132"/>
                  <a:pt x="14669" y="1"/>
                  <a:pt x="1450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g313f5057e75_1_1487"/>
          <p:cNvSpPr/>
          <p:nvPr/>
        </p:nvSpPr>
        <p:spPr>
          <a:xfrm>
            <a:off x="8430731" y="-120375"/>
            <a:ext cx="633999" cy="572705"/>
          </a:xfrm>
          <a:custGeom>
            <a:avLst/>
            <a:gdLst/>
            <a:ahLst/>
            <a:cxnLst/>
            <a:rect l="l" t="t" r="r" b="b"/>
            <a:pathLst>
              <a:path w="6144" h="5550" extrusionOk="0">
                <a:moveTo>
                  <a:pt x="4239" y="358"/>
                </a:moveTo>
                <a:cubicBezTo>
                  <a:pt x="4263" y="501"/>
                  <a:pt x="4382" y="608"/>
                  <a:pt x="4536" y="608"/>
                </a:cubicBezTo>
                <a:cubicBezTo>
                  <a:pt x="4560" y="608"/>
                  <a:pt x="4596" y="608"/>
                  <a:pt x="4620" y="596"/>
                </a:cubicBezTo>
                <a:lnTo>
                  <a:pt x="5727" y="2501"/>
                </a:lnTo>
                <a:cubicBezTo>
                  <a:pt x="5620" y="2549"/>
                  <a:pt x="5560" y="2644"/>
                  <a:pt x="5560" y="2763"/>
                </a:cubicBezTo>
                <a:cubicBezTo>
                  <a:pt x="5560" y="2882"/>
                  <a:pt x="5632" y="2989"/>
                  <a:pt x="5727" y="3037"/>
                </a:cubicBezTo>
                <a:lnTo>
                  <a:pt x="4584" y="4990"/>
                </a:lnTo>
                <a:cubicBezTo>
                  <a:pt x="4560" y="4990"/>
                  <a:pt x="4536" y="4966"/>
                  <a:pt x="4501" y="4966"/>
                </a:cubicBezTo>
                <a:cubicBezTo>
                  <a:pt x="4370" y="4966"/>
                  <a:pt x="4251" y="5061"/>
                  <a:pt x="4227" y="5180"/>
                </a:cubicBezTo>
                <a:lnTo>
                  <a:pt x="1953" y="5180"/>
                </a:lnTo>
                <a:cubicBezTo>
                  <a:pt x="1917" y="5061"/>
                  <a:pt x="1810" y="4966"/>
                  <a:pt x="1679" y="4966"/>
                </a:cubicBezTo>
                <a:cubicBezTo>
                  <a:pt x="1631" y="4966"/>
                  <a:pt x="1596" y="4990"/>
                  <a:pt x="1572" y="4990"/>
                </a:cubicBezTo>
                <a:lnTo>
                  <a:pt x="429" y="3013"/>
                </a:lnTo>
                <a:cubicBezTo>
                  <a:pt x="512" y="2954"/>
                  <a:pt x="572" y="2858"/>
                  <a:pt x="572" y="2751"/>
                </a:cubicBezTo>
                <a:cubicBezTo>
                  <a:pt x="572" y="2644"/>
                  <a:pt x="512" y="2561"/>
                  <a:pt x="441" y="2501"/>
                </a:cubicBezTo>
                <a:lnTo>
                  <a:pt x="1560" y="584"/>
                </a:lnTo>
                <a:cubicBezTo>
                  <a:pt x="1596" y="596"/>
                  <a:pt x="1643" y="608"/>
                  <a:pt x="1691" y="608"/>
                </a:cubicBezTo>
                <a:cubicBezTo>
                  <a:pt x="1834" y="608"/>
                  <a:pt x="1977" y="501"/>
                  <a:pt x="1989" y="358"/>
                </a:cubicBezTo>
                <a:close/>
                <a:moveTo>
                  <a:pt x="1691" y="1"/>
                </a:moveTo>
                <a:cubicBezTo>
                  <a:pt x="1524" y="1"/>
                  <a:pt x="1393" y="132"/>
                  <a:pt x="1393" y="299"/>
                </a:cubicBezTo>
                <a:cubicBezTo>
                  <a:pt x="1393" y="394"/>
                  <a:pt x="1429" y="465"/>
                  <a:pt x="1488" y="525"/>
                </a:cubicBezTo>
                <a:lnTo>
                  <a:pt x="369" y="2454"/>
                </a:lnTo>
                <a:cubicBezTo>
                  <a:pt x="334" y="2454"/>
                  <a:pt x="322" y="2442"/>
                  <a:pt x="298" y="2442"/>
                </a:cubicBezTo>
                <a:cubicBezTo>
                  <a:pt x="131" y="2442"/>
                  <a:pt x="0" y="2573"/>
                  <a:pt x="0" y="2739"/>
                </a:cubicBezTo>
                <a:cubicBezTo>
                  <a:pt x="0" y="2906"/>
                  <a:pt x="131" y="3037"/>
                  <a:pt x="298" y="3037"/>
                </a:cubicBezTo>
                <a:cubicBezTo>
                  <a:pt x="322" y="3037"/>
                  <a:pt x="334" y="3037"/>
                  <a:pt x="369" y="3025"/>
                </a:cubicBezTo>
                <a:lnTo>
                  <a:pt x="1512" y="5013"/>
                </a:lnTo>
                <a:cubicBezTo>
                  <a:pt x="1441" y="5073"/>
                  <a:pt x="1393" y="5144"/>
                  <a:pt x="1393" y="5252"/>
                </a:cubicBezTo>
                <a:cubicBezTo>
                  <a:pt x="1393" y="5418"/>
                  <a:pt x="1524" y="5549"/>
                  <a:pt x="1691" y="5549"/>
                </a:cubicBezTo>
                <a:cubicBezTo>
                  <a:pt x="1858" y="5549"/>
                  <a:pt x="1989" y="5418"/>
                  <a:pt x="1989" y="5252"/>
                </a:cubicBezTo>
                <a:lnTo>
                  <a:pt x="4227" y="5252"/>
                </a:lnTo>
                <a:cubicBezTo>
                  <a:pt x="4227" y="5418"/>
                  <a:pt x="4358" y="5549"/>
                  <a:pt x="4525" y="5549"/>
                </a:cubicBezTo>
                <a:cubicBezTo>
                  <a:pt x="4679" y="5549"/>
                  <a:pt x="4822" y="5418"/>
                  <a:pt x="4822" y="5252"/>
                </a:cubicBezTo>
                <a:cubicBezTo>
                  <a:pt x="4822" y="5144"/>
                  <a:pt x="4763" y="5049"/>
                  <a:pt x="4667" y="5001"/>
                </a:cubicBezTo>
                <a:lnTo>
                  <a:pt x="5799" y="3049"/>
                </a:lnTo>
                <a:lnTo>
                  <a:pt x="5846" y="3049"/>
                </a:lnTo>
                <a:cubicBezTo>
                  <a:pt x="6013" y="3049"/>
                  <a:pt x="6144" y="2918"/>
                  <a:pt x="6144" y="2751"/>
                </a:cubicBezTo>
                <a:cubicBezTo>
                  <a:pt x="6144" y="2608"/>
                  <a:pt x="6013" y="2477"/>
                  <a:pt x="5846" y="2477"/>
                </a:cubicBezTo>
                <a:lnTo>
                  <a:pt x="5810" y="2477"/>
                </a:lnTo>
                <a:lnTo>
                  <a:pt x="4703" y="549"/>
                </a:lnTo>
                <a:cubicBezTo>
                  <a:pt x="4775" y="489"/>
                  <a:pt x="4834" y="406"/>
                  <a:pt x="4834" y="299"/>
                </a:cubicBezTo>
                <a:cubicBezTo>
                  <a:pt x="4834" y="132"/>
                  <a:pt x="4703" y="1"/>
                  <a:pt x="4536" y="1"/>
                </a:cubicBezTo>
                <a:cubicBezTo>
                  <a:pt x="4382" y="1"/>
                  <a:pt x="4251" y="108"/>
                  <a:pt x="4239" y="251"/>
                </a:cubicBezTo>
                <a:lnTo>
                  <a:pt x="1989" y="251"/>
                </a:lnTo>
                <a:cubicBezTo>
                  <a:pt x="1965" y="108"/>
                  <a:pt x="1846" y="1"/>
                  <a:pt x="169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g313f5057e75_1_1487"/>
          <p:cNvSpPr/>
          <p:nvPr/>
        </p:nvSpPr>
        <p:spPr>
          <a:xfrm>
            <a:off x="7282897" y="171974"/>
            <a:ext cx="781190" cy="157424"/>
          </a:xfrm>
          <a:custGeom>
            <a:avLst/>
            <a:gdLst/>
            <a:ahLst/>
            <a:cxnLst/>
            <a:rect l="l" t="t" r="r" b="b"/>
            <a:pathLst>
              <a:path w="18182" h="3664" extrusionOk="0">
                <a:moveTo>
                  <a:pt x="5986" y="1"/>
                </a:moveTo>
                <a:cubicBezTo>
                  <a:pt x="5760" y="1"/>
                  <a:pt x="5535" y="15"/>
                  <a:pt x="5310" y="44"/>
                </a:cubicBezTo>
                <a:cubicBezTo>
                  <a:pt x="3239" y="318"/>
                  <a:pt x="1346" y="1711"/>
                  <a:pt x="0" y="3664"/>
                </a:cubicBezTo>
                <a:lnTo>
                  <a:pt x="18181" y="3664"/>
                </a:lnTo>
                <a:cubicBezTo>
                  <a:pt x="17514" y="2878"/>
                  <a:pt x="16621" y="2366"/>
                  <a:pt x="15716" y="2247"/>
                </a:cubicBezTo>
                <a:cubicBezTo>
                  <a:pt x="15503" y="2214"/>
                  <a:pt x="15288" y="2198"/>
                  <a:pt x="15073" y="2198"/>
                </a:cubicBezTo>
                <a:cubicBezTo>
                  <a:pt x="13796" y="2198"/>
                  <a:pt x="12503" y="2752"/>
                  <a:pt x="11454" y="3628"/>
                </a:cubicBezTo>
                <a:cubicBezTo>
                  <a:pt x="10354" y="1331"/>
                  <a:pt x="8160" y="1"/>
                  <a:pt x="59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3"/>
        <p:cNvGrpSpPr/>
        <p:nvPr/>
      </p:nvGrpSpPr>
      <p:grpSpPr>
        <a:xfrm>
          <a:off x="0" y="0"/>
          <a:ext cx="0" cy="0"/>
          <a:chOff x="0" y="0"/>
          <a:chExt cx="0" cy="0"/>
        </a:xfrm>
      </p:grpSpPr>
      <p:sp>
        <p:nvSpPr>
          <p:cNvPr id="74" name="Google Shape;74;g313f5057e75_1_1503"/>
          <p:cNvSpPr txBox="1">
            <a:spLocks noGrp="1"/>
          </p:cNvSpPr>
          <p:nvPr>
            <p:ph type="subTitle" idx="1"/>
          </p:nvPr>
        </p:nvSpPr>
        <p:spPr>
          <a:xfrm>
            <a:off x="1458776" y="3326450"/>
            <a:ext cx="2955900" cy="420600"/>
          </a:xfrm>
          <a:prstGeom prst="rect">
            <a:avLst/>
          </a:prstGeom>
        </p:spPr>
        <p:txBody>
          <a:bodyPr spcFirstLastPara="1" wrap="square" lIns="91425" tIns="91425" rIns="91425" bIns="91425" anchor="b" anchorCtr="0">
            <a:noAutofit/>
          </a:bodyPr>
          <a:lstStyle>
            <a:lvl1pPr lvl="0" algn="ctr">
              <a:spcBef>
                <a:spcPts val="0"/>
              </a:spcBef>
              <a:spcAft>
                <a:spcPts val="0"/>
              </a:spcAft>
              <a:buNone/>
              <a:defRPr sz="1800">
                <a:solidFill>
                  <a:schemeClr val="dk2"/>
                </a:solidFill>
                <a:latin typeface="Nunito Black"/>
                <a:ea typeface="Nunito Black"/>
                <a:cs typeface="Nunito Black"/>
                <a:sym typeface="Nunito Black"/>
              </a:defRPr>
            </a:lvl1pPr>
            <a:lvl2pPr lvl="1" algn="ctr">
              <a:spcBef>
                <a:spcPts val="0"/>
              </a:spcBef>
              <a:spcAft>
                <a:spcPts val="0"/>
              </a:spcAft>
              <a:buNone/>
              <a:defRPr sz="1800">
                <a:solidFill>
                  <a:schemeClr val="dk2"/>
                </a:solidFill>
                <a:latin typeface="Nunito Black"/>
                <a:ea typeface="Nunito Black"/>
                <a:cs typeface="Nunito Black"/>
                <a:sym typeface="Nunito Black"/>
              </a:defRPr>
            </a:lvl2pPr>
            <a:lvl3pPr lvl="2" algn="ctr">
              <a:spcBef>
                <a:spcPts val="0"/>
              </a:spcBef>
              <a:spcAft>
                <a:spcPts val="0"/>
              </a:spcAft>
              <a:buNone/>
              <a:defRPr sz="1800">
                <a:solidFill>
                  <a:schemeClr val="dk2"/>
                </a:solidFill>
                <a:latin typeface="Nunito Black"/>
                <a:ea typeface="Nunito Black"/>
                <a:cs typeface="Nunito Black"/>
                <a:sym typeface="Nunito Black"/>
              </a:defRPr>
            </a:lvl3pPr>
            <a:lvl4pPr lvl="3" algn="ctr">
              <a:spcBef>
                <a:spcPts val="0"/>
              </a:spcBef>
              <a:spcAft>
                <a:spcPts val="0"/>
              </a:spcAft>
              <a:buNone/>
              <a:defRPr sz="1800">
                <a:solidFill>
                  <a:schemeClr val="dk2"/>
                </a:solidFill>
                <a:latin typeface="Nunito Black"/>
                <a:ea typeface="Nunito Black"/>
                <a:cs typeface="Nunito Black"/>
                <a:sym typeface="Nunito Black"/>
              </a:defRPr>
            </a:lvl4pPr>
            <a:lvl5pPr lvl="4" algn="ctr">
              <a:spcBef>
                <a:spcPts val="0"/>
              </a:spcBef>
              <a:spcAft>
                <a:spcPts val="0"/>
              </a:spcAft>
              <a:buNone/>
              <a:defRPr sz="1800">
                <a:solidFill>
                  <a:schemeClr val="dk2"/>
                </a:solidFill>
                <a:latin typeface="Nunito Black"/>
                <a:ea typeface="Nunito Black"/>
                <a:cs typeface="Nunito Black"/>
                <a:sym typeface="Nunito Black"/>
              </a:defRPr>
            </a:lvl5pPr>
            <a:lvl6pPr lvl="5" algn="ctr">
              <a:spcBef>
                <a:spcPts val="0"/>
              </a:spcBef>
              <a:spcAft>
                <a:spcPts val="0"/>
              </a:spcAft>
              <a:buNone/>
              <a:defRPr sz="1800">
                <a:solidFill>
                  <a:schemeClr val="dk2"/>
                </a:solidFill>
                <a:latin typeface="Nunito Black"/>
                <a:ea typeface="Nunito Black"/>
                <a:cs typeface="Nunito Black"/>
                <a:sym typeface="Nunito Black"/>
              </a:defRPr>
            </a:lvl6pPr>
            <a:lvl7pPr lvl="6" algn="ctr">
              <a:spcBef>
                <a:spcPts val="0"/>
              </a:spcBef>
              <a:spcAft>
                <a:spcPts val="0"/>
              </a:spcAft>
              <a:buNone/>
              <a:defRPr sz="1800">
                <a:solidFill>
                  <a:schemeClr val="dk2"/>
                </a:solidFill>
                <a:latin typeface="Nunito Black"/>
                <a:ea typeface="Nunito Black"/>
                <a:cs typeface="Nunito Black"/>
                <a:sym typeface="Nunito Black"/>
              </a:defRPr>
            </a:lvl7pPr>
            <a:lvl8pPr lvl="7" algn="ctr">
              <a:spcBef>
                <a:spcPts val="0"/>
              </a:spcBef>
              <a:spcAft>
                <a:spcPts val="0"/>
              </a:spcAft>
              <a:buNone/>
              <a:defRPr sz="1800">
                <a:solidFill>
                  <a:schemeClr val="dk2"/>
                </a:solidFill>
                <a:latin typeface="Nunito Black"/>
                <a:ea typeface="Nunito Black"/>
                <a:cs typeface="Nunito Black"/>
                <a:sym typeface="Nunito Black"/>
              </a:defRPr>
            </a:lvl8pPr>
            <a:lvl9pPr lvl="8" algn="ctr">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75" name="Google Shape;75;g313f5057e75_1_1503"/>
          <p:cNvSpPr txBox="1">
            <a:spLocks noGrp="1"/>
          </p:cNvSpPr>
          <p:nvPr>
            <p:ph type="subTitle" idx="2"/>
          </p:nvPr>
        </p:nvSpPr>
        <p:spPr>
          <a:xfrm>
            <a:off x="1461275" y="3652800"/>
            <a:ext cx="2953500" cy="9513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1600"/>
            </a:lvl1pPr>
            <a:lvl2pPr lvl="1" algn="ctr">
              <a:spcBef>
                <a:spcPts val="0"/>
              </a:spcBef>
              <a:spcAft>
                <a:spcPts val="0"/>
              </a:spcAft>
              <a:buNone/>
              <a:defRPr sz="1600" b="1"/>
            </a:lvl2pPr>
            <a:lvl3pPr lvl="2" algn="ctr">
              <a:spcBef>
                <a:spcPts val="0"/>
              </a:spcBef>
              <a:spcAft>
                <a:spcPts val="0"/>
              </a:spcAft>
              <a:buNone/>
              <a:defRPr sz="1600" b="1"/>
            </a:lvl3pPr>
            <a:lvl4pPr lvl="3" algn="ctr">
              <a:spcBef>
                <a:spcPts val="0"/>
              </a:spcBef>
              <a:spcAft>
                <a:spcPts val="0"/>
              </a:spcAft>
              <a:buNone/>
              <a:defRPr sz="1600" b="1"/>
            </a:lvl4pPr>
            <a:lvl5pPr lvl="4" algn="ctr">
              <a:spcBef>
                <a:spcPts val="0"/>
              </a:spcBef>
              <a:spcAft>
                <a:spcPts val="0"/>
              </a:spcAft>
              <a:buNone/>
              <a:defRPr sz="1600" b="1"/>
            </a:lvl5pPr>
            <a:lvl6pPr lvl="5" algn="ctr">
              <a:spcBef>
                <a:spcPts val="0"/>
              </a:spcBef>
              <a:spcAft>
                <a:spcPts val="0"/>
              </a:spcAft>
              <a:buNone/>
              <a:defRPr sz="1600" b="1"/>
            </a:lvl6pPr>
            <a:lvl7pPr lvl="6" algn="ctr">
              <a:spcBef>
                <a:spcPts val="0"/>
              </a:spcBef>
              <a:spcAft>
                <a:spcPts val="0"/>
              </a:spcAft>
              <a:buNone/>
              <a:defRPr sz="1600" b="1"/>
            </a:lvl7pPr>
            <a:lvl8pPr lvl="7" algn="ctr">
              <a:spcBef>
                <a:spcPts val="0"/>
              </a:spcBef>
              <a:spcAft>
                <a:spcPts val="0"/>
              </a:spcAft>
              <a:buNone/>
              <a:defRPr sz="1600" b="1"/>
            </a:lvl8pPr>
            <a:lvl9pPr lvl="8" algn="ctr">
              <a:spcBef>
                <a:spcPts val="0"/>
              </a:spcBef>
              <a:spcAft>
                <a:spcPts val="0"/>
              </a:spcAft>
              <a:buNone/>
              <a:defRPr sz="1600" b="1"/>
            </a:lvl9pPr>
          </a:lstStyle>
          <a:p>
            <a:endParaRPr/>
          </a:p>
        </p:txBody>
      </p:sp>
      <p:sp>
        <p:nvSpPr>
          <p:cNvPr id="76" name="Google Shape;76;g313f5057e75_1_1503"/>
          <p:cNvSpPr txBox="1">
            <a:spLocks noGrp="1"/>
          </p:cNvSpPr>
          <p:nvPr>
            <p:ph type="subTitle" idx="3"/>
          </p:nvPr>
        </p:nvSpPr>
        <p:spPr>
          <a:xfrm>
            <a:off x="4729337" y="3326450"/>
            <a:ext cx="2955900" cy="420600"/>
          </a:xfrm>
          <a:prstGeom prst="rect">
            <a:avLst/>
          </a:prstGeom>
        </p:spPr>
        <p:txBody>
          <a:bodyPr spcFirstLastPara="1" wrap="square" lIns="91425" tIns="91425" rIns="91425" bIns="91425" anchor="b" anchorCtr="0">
            <a:noAutofit/>
          </a:bodyPr>
          <a:lstStyle>
            <a:lvl1pPr lvl="0" algn="ctr">
              <a:spcBef>
                <a:spcPts val="0"/>
              </a:spcBef>
              <a:spcAft>
                <a:spcPts val="0"/>
              </a:spcAft>
              <a:buNone/>
              <a:defRPr sz="1800">
                <a:solidFill>
                  <a:schemeClr val="dk2"/>
                </a:solidFill>
                <a:latin typeface="Nunito Black"/>
                <a:ea typeface="Nunito Black"/>
                <a:cs typeface="Nunito Black"/>
                <a:sym typeface="Nunito Black"/>
              </a:defRPr>
            </a:lvl1pPr>
            <a:lvl2pPr lvl="1" algn="ctr">
              <a:spcBef>
                <a:spcPts val="0"/>
              </a:spcBef>
              <a:spcAft>
                <a:spcPts val="0"/>
              </a:spcAft>
              <a:buNone/>
              <a:defRPr sz="1800">
                <a:solidFill>
                  <a:schemeClr val="dk2"/>
                </a:solidFill>
                <a:latin typeface="Nunito Black"/>
                <a:ea typeface="Nunito Black"/>
                <a:cs typeface="Nunito Black"/>
                <a:sym typeface="Nunito Black"/>
              </a:defRPr>
            </a:lvl2pPr>
            <a:lvl3pPr lvl="2" algn="ctr">
              <a:spcBef>
                <a:spcPts val="0"/>
              </a:spcBef>
              <a:spcAft>
                <a:spcPts val="0"/>
              </a:spcAft>
              <a:buNone/>
              <a:defRPr sz="1800">
                <a:solidFill>
                  <a:schemeClr val="dk2"/>
                </a:solidFill>
                <a:latin typeface="Nunito Black"/>
                <a:ea typeface="Nunito Black"/>
                <a:cs typeface="Nunito Black"/>
                <a:sym typeface="Nunito Black"/>
              </a:defRPr>
            </a:lvl3pPr>
            <a:lvl4pPr lvl="3" algn="ctr">
              <a:spcBef>
                <a:spcPts val="0"/>
              </a:spcBef>
              <a:spcAft>
                <a:spcPts val="0"/>
              </a:spcAft>
              <a:buNone/>
              <a:defRPr sz="1800">
                <a:solidFill>
                  <a:schemeClr val="dk2"/>
                </a:solidFill>
                <a:latin typeface="Nunito Black"/>
                <a:ea typeface="Nunito Black"/>
                <a:cs typeface="Nunito Black"/>
                <a:sym typeface="Nunito Black"/>
              </a:defRPr>
            </a:lvl4pPr>
            <a:lvl5pPr lvl="4" algn="ctr">
              <a:spcBef>
                <a:spcPts val="0"/>
              </a:spcBef>
              <a:spcAft>
                <a:spcPts val="0"/>
              </a:spcAft>
              <a:buNone/>
              <a:defRPr sz="1800">
                <a:solidFill>
                  <a:schemeClr val="dk2"/>
                </a:solidFill>
                <a:latin typeface="Nunito Black"/>
                <a:ea typeface="Nunito Black"/>
                <a:cs typeface="Nunito Black"/>
                <a:sym typeface="Nunito Black"/>
              </a:defRPr>
            </a:lvl5pPr>
            <a:lvl6pPr lvl="5" algn="ctr">
              <a:spcBef>
                <a:spcPts val="0"/>
              </a:spcBef>
              <a:spcAft>
                <a:spcPts val="0"/>
              </a:spcAft>
              <a:buNone/>
              <a:defRPr sz="1800">
                <a:solidFill>
                  <a:schemeClr val="dk2"/>
                </a:solidFill>
                <a:latin typeface="Nunito Black"/>
                <a:ea typeface="Nunito Black"/>
                <a:cs typeface="Nunito Black"/>
                <a:sym typeface="Nunito Black"/>
              </a:defRPr>
            </a:lvl6pPr>
            <a:lvl7pPr lvl="6" algn="ctr">
              <a:spcBef>
                <a:spcPts val="0"/>
              </a:spcBef>
              <a:spcAft>
                <a:spcPts val="0"/>
              </a:spcAft>
              <a:buNone/>
              <a:defRPr sz="1800">
                <a:solidFill>
                  <a:schemeClr val="dk2"/>
                </a:solidFill>
                <a:latin typeface="Nunito Black"/>
                <a:ea typeface="Nunito Black"/>
                <a:cs typeface="Nunito Black"/>
                <a:sym typeface="Nunito Black"/>
              </a:defRPr>
            </a:lvl7pPr>
            <a:lvl8pPr lvl="7" algn="ctr">
              <a:spcBef>
                <a:spcPts val="0"/>
              </a:spcBef>
              <a:spcAft>
                <a:spcPts val="0"/>
              </a:spcAft>
              <a:buNone/>
              <a:defRPr sz="1800">
                <a:solidFill>
                  <a:schemeClr val="dk2"/>
                </a:solidFill>
                <a:latin typeface="Nunito Black"/>
                <a:ea typeface="Nunito Black"/>
                <a:cs typeface="Nunito Black"/>
                <a:sym typeface="Nunito Black"/>
              </a:defRPr>
            </a:lvl8pPr>
            <a:lvl9pPr lvl="8" algn="ctr">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77" name="Google Shape;77;g313f5057e75_1_1503"/>
          <p:cNvSpPr txBox="1">
            <a:spLocks noGrp="1"/>
          </p:cNvSpPr>
          <p:nvPr>
            <p:ph type="subTitle" idx="4"/>
          </p:nvPr>
        </p:nvSpPr>
        <p:spPr>
          <a:xfrm>
            <a:off x="4732425" y="3652800"/>
            <a:ext cx="2949600" cy="9513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1600"/>
            </a:lvl1pPr>
            <a:lvl2pPr lvl="1" algn="ctr">
              <a:spcBef>
                <a:spcPts val="0"/>
              </a:spcBef>
              <a:spcAft>
                <a:spcPts val="0"/>
              </a:spcAft>
              <a:buNone/>
              <a:defRPr sz="1600" b="1"/>
            </a:lvl2pPr>
            <a:lvl3pPr lvl="2" algn="ctr">
              <a:spcBef>
                <a:spcPts val="0"/>
              </a:spcBef>
              <a:spcAft>
                <a:spcPts val="0"/>
              </a:spcAft>
              <a:buNone/>
              <a:defRPr sz="1600" b="1"/>
            </a:lvl3pPr>
            <a:lvl4pPr lvl="3" algn="ctr">
              <a:spcBef>
                <a:spcPts val="0"/>
              </a:spcBef>
              <a:spcAft>
                <a:spcPts val="0"/>
              </a:spcAft>
              <a:buNone/>
              <a:defRPr sz="1600" b="1"/>
            </a:lvl4pPr>
            <a:lvl5pPr lvl="4" algn="ctr">
              <a:spcBef>
                <a:spcPts val="0"/>
              </a:spcBef>
              <a:spcAft>
                <a:spcPts val="0"/>
              </a:spcAft>
              <a:buNone/>
              <a:defRPr sz="1600" b="1"/>
            </a:lvl5pPr>
            <a:lvl6pPr lvl="5" algn="ctr">
              <a:spcBef>
                <a:spcPts val="0"/>
              </a:spcBef>
              <a:spcAft>
                <a:spcPts val="0"/>
              </a:spcAft>
              <a:buNone/>
              <a:defRPr sz="1600" b="1"/>
            </a:lvl6pPr>
            <a:lvl7pPr lvl="6" algn="ctr">
              <a:spcBef>
                <a:spcPts val="0"/>
              </a:spcBef>
              <a:spcAft>
                <a:spcPts val="0"/>
              </a:spcAft>
              <a:buNone/>
              <a:defRPr sz="1600" b="1"/>
            </a:lvl7pPr>
            <a:lvl8pPr lvl="7" algn="ctr">
              <a:spcBef>
                <a:spcPts val="0"/>
              </a:spcBef>
              <a:spcAft>
                <a:spcPts val="0"/>
              </a:spcAft>
              <a:buNone/>
              <a:defRPr sz="1600" b="1"/>
            </a:lvl8pPr>
            <a:lvl9pPr lvl="8" algn="ctr">
              <a:spcBef>
                <a:spcPts val="0"/>
              </a:spcBef>
              <a:spcAft>
                <a:spcPts val="0"/>
              </a:spcAft>
              <a:buNone/>
              <a:defRPr sz="1600" b="1"/>
            </a:lvl9pPr>
          </a:lstStyle>
          <a:p>
            <a:endParaRPr/>
          </a:p>
        </p:txBody>
      </p:sp>
      <p:sp>
        <p:nvSpPr>
          <p:cNvPr id="78" name="Google Shape;78;g313f5057e75_1_1503"/>
          <p:cNvSpPr txBox="1">
            <a:spLocks noGrp="1"/>
          </p:cNvSpPr>
          <p:nvPr>
            <p:ph type="title"/>
          </p:nvPr>
        </p:nvSpPr>
        <p:spPr>
          <a:xfrm>
            <a:off x="713100" y="452325"/>
            <a:ext cx="77178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9" name="Google Shape;79;g313f5057e75_1_1503"/>
          <p:cNvSpPr/>
          <p:nvPr/>
        </p:nvSpPr>
        <p:spPr>
          <a:xfrm rot="381136">
            <a:off x="-121155" y="2275005"/>
            <a:ext cx="725652" cy="1632461"/>
          </a:xfrm>
          <a:custGeom>
            <a:avLst/>
            <a:gdLst/>
            <a:ahLst/>
            <a:cxnLst/>
            <a:rect l="l" t="t" r="r" b="b"/>
            <a:pathLst>
              <a:path w="11312" h="25449" extrusionOk="0">
                <a:moveTo>
                  <a:pt x="10726" y="0"/>
                </a:moveTo>
                <a:cubicBezTo>
                  <a:pt x="10611" y="0"/>
                  <a:pt x="10491" y="25"/>
                  <a:pt x="10383" y="65"/>
                </a:cubicBezTo>
                <a:cubicBezTo>
                  <a:pt x="9633" y="279"/>
                  <a:pt x="8990" y="803"/>
                  <a:pt x="8549" y="1434"/>
                </a:cubicBezTo>
                <a:cubicBezTo>
                  <a:pt x="8156" y="1946"/>
                  <a:pt x="7906" y="2565"/>
                  <a:pt x="7716" y="3184"/>
                </a:cubicBezTo>
                <a:cubicBezTo>
                  <a:pt x="7418" y="3613"/>
                  <a:pt x="7132" y="4065"/>
                  <a:pt x="6858" y="4506"/>
                </a:cubicBezTo>
                <a:cubicBezTo>
                  <a:pt x="7013" y="3732"/>
                  <a:pt x="7061" y="2934"/>
                  <a:pt x="6751" y="2220"/>
                </a:cubicBezTo>
                <a:cubicBezTo>
                  <a:pt x="6668" y="2053"/>
                  <a:pt x="6585" y="1886"/>
                  <a:pt x="6454" y="1767"/>
                </a:cubicBezTo>
                <a:cubicBezTo>
                  <a:pt x="6349" y="1680"/>
                  <a:pt x="6219" y="1625"/>
                  <a:pt x="6087" y="1625"/>
                </a:cubicBezTo>
                <a:cubicBezTo>
                  <a:pt x="6038" y="1625"/>
                  <a:pt x="5989" y="1632"/>
                  <a:pt x="5942" y="1648"/>
                </a:cubicBezTo>
                <a:cubicBezTo>
                  <a:pt x="5680" y="1731"/>
                  <a:pt x="5572" y="2041"/>
                  <a:pt x="5513" y="2303"/>
                </a:cubicBezTo>
                <a:cubicBezTo>
                  <a:pt x="5334" y="3196"/>
                  <a:pt x="5513" y="4136"/>
                  <a:pt x="6573" y="5006"/>
                </a:cubicBezTo>
                <a:cubicBezTo>
                  <a:pt x="6227" y="5601"/>
                  <a:pt x="5918" y="6196"/>
                  <a:pt x="5596" y="6803"/>
                </a:cubicBezTo>
                <a:cubicBezTo>
                  <a:pt x="5739" y="5970"/>
                  <a:pt x="5561" y="5089"/>
                  <a:pt x="5108" y="4386"/>
                </a:cubicBezTo>
                <a:cubicBezTo>
                  <a:pt x="5001" y="4244"/>
                  <a:pt x="4906" y="4089"/>
                  <a:pt x="4739" y="3994"/>
                </a:cubicBezTo>
                <a:cubicBezTo>
                  <a:pt x="4643" y="3927"/>
                  <a:pt x="4528" y="3888"/>
                  <a:pt x="4415" y="3888"/>
                </a:cubicBezTo>
                <a:cubicBezTo>
                  <a:pt x="4347" y="3888"/>
                  <a:pt x="4278" y="3902"/>
                  <a:pt x="4215" y="3934"/>
                </a:cubicBezTo>
                <a:cubicBezTo>
                  <a:pt x="3953" y="4053"/>
                  <a:pt x="3858" y="4386"/>
                  <a:pt x="3858" y="4684"/>
                </a:cubicBezTo>
                <a:cubicBezTo>
                  <a:pt x="3846" y="5637"/>
                  <a:pt x="4263" y="6589"/>
                  <a:pt x="5346" y="7339"/>
                </a:cubicBezTo>
                <a:cubicBezTo>
                  <a:pt x="5061" y="7946"/>
                  <a:pt x="4787" y="8554"/>
                  <a:pt x="4525" y="9185"/>
                </a:cubicBezTo>
                <a:cubicBezTo>
                  <a:pt x="4560" y="8732"/>
                  <a:pt x="4560" y="8280"/>
                  <a:pt x="4453" y="7839"/>
                </a:cubicBezTo>
                <a:cubicBezTo>
                  <a:pt x="4310" y="7149"/>
                  <a:pt x="3918" y="6458"/>
                  <a:pt x="3310" y="6101"/>
                </a:cubicBezTo>
                <a:cubicBezTo>
                  <a:pt x="3192" y="6042"/>
                  <a:pt x="3063" y="5983"/>
                  <a:pt x="2938" y="5983"/>
                </a:cubicBezTo>
                <a:cubicBezTo>
                  <a:pt x="2886" y="5983"/>
                  <a:pt x="2835" y="5993"/>
                  <a:pt x="2786" y="6018"/>
                </a:cubicBezTo>
                <a:cubicBezTo>
                  <a:pt x="2596" y="6101"/>
                  <a:pt x="2536" y="6375"/>
                  <a:pt x="2524" y="6577"/>
                </a:cubicBezTo>
                <a:cubicBezTo>
                  <a:pt x="2465" y="7780"/>
                  <a:pt x="3001" y="8994"/>
                  <a:pt x="4263" y="9851"/>
                </a:cubicBezTo>
                <a:cubicBezTo>
                  <a:pt x="4084" y="10304"/>
                  <a:pt x="3918" y="10756"/>
                  <a:pt x="3775" y="11221"/>
                </a:cubicBezTo>
                <a:cubicBezTo>
                  <a:pt x="3679" y="11471"/>
                  <a:pt x="3608" y="11733"/>
                  <a:pt x="3513" y="11983"/>
                </a:cubicBezTo>
                <a:cubicBezTo>
                  <a:pt x="3429" y="10875"/>
                  <a:pt x="2775" y="9840"/>
                  <a:pt x="1810" y="9304"/>
                </a:cubicBezTo>
                <a:cubicBezTo>
                  <a:pt x="1617" y="9202"/>
                  <a:pt x="1415" y="9118"/>
                  <a:pt x="1211" y="9118"/>
                </a:cubicBezTo>
                <a:cubicBezTo>
                  <a:pt x="1177" y="9118"/>
                  <a:pt x="1142" y="9120"/>
                  <a:pt x="1108" y="9125"/>
                </a:cubicBezTo>
                <a:cubicBezTo>
                  <a:pt x="774" y="9173"/>
                  <a:pt x="512" y="9470"/>
                  <a:pt x="453" y="9780"/>
                </a:cubicBezTo>
                <a:cubicBezTo>
                  <a:pt x="381" y="10101"/>
                  <a:pt x="477" y="10447"/>
                  <a:pt x="655" y="10721"/>
                </a:cubicBezTo>
                <a:cubicBezTo>
                  <a:pt x="834" y="10994"/>
                  <a:pt x="1108" y="11209"/>
                  <a:pt x="1370" y="11399"/>
                </a:cubicBezTo>
                <a:cubicBezTo>
                  <a:pt x="1846" y="11745"/>
                  <a:pt x="2370" y="12006"/>
                  <a:pt x="3394" y="12340"/>
                </a:cubicBezTo>
                <a:cubicBezTo>
                  <a:pt x="3144" y="13126"/>
                  <a:pt x="2917" y="13935"/>
                  <a:pt x="2715" y="14733"/>
                </a:cubicBezTo>
                <a:cubicBezTo>
                  <a:pt x="2644" y="13995"/>
                  <a:pt x="2263" y="13257"/>
                  <a:pt x="1703" y="12768"/>
                </a:cubicBezTo>
                <a:cubicBezTo>
                  <a:pt x="1512" y="12602"/>
                  <a:pt x="1298" y="12459"/>
                  <a:pt x="1060" y="12399"/>
                </a:cubicBezTo>
                <a:cubicBezTo>
                  <a:pt x="982" y="12380"/>
                  <a:pt x="899" y="12369"/>
                  <a:pt x="816" y="12369"/>
                </a:cubicBezTo>
                <a:cubicBezTo>
                  <a:pt x="645" y="12369"/>
                  <a:pt x="474" y="12414"/>
                  <a:pt x="346" y="12518"/>
                </a:cubicBezTo>
                <a:cubicBezTo>
                  <a:pt x="84" y="12721"/>
                  <a:pt x="0" y="13102"/>
                  <a:pt x="84" y="13423"/>
                </a:cubicBezTo>
                <a:cubicBezTo>
                  <a:pt x="155" y="13757"/>
                  <a:pt x="346" y="14019"/>
                  <a:pt x="572" y="14269"/>
                </a:cubicBezTo>
                <a:cubicBezTo>
                  <a:pt x="1003" y="14776"/>
                  <a:pt x="1503" y="15224"/>
                  <a:pt x="2337" y="15224"/>
                </a:cubicBezTo>
                <a:cubicBezTo>
                  <a:pt x="2424" y="15224"/>
                  <a:pt x="2514" y="15219"/>
                  <a:pt x="2608" y="15209"/>
                </a:cubicBezTo>
                <a:lnTo>
                  <a:pt x="2608" y="15209"/>
                </a:lnTo>
                <a:cubicBezTo>
                  <a:pt x="2203" y="16852"/>
                  <a:pt x="1882" y="18495"/>
                  <a:pt x="1608" y="20150"/>
                </a:cubicBezTo>
                <a:cubicBezTo>
                  <a:pt x="1334" y="21877"/>
                  <a:pt x="1120" y="23615"/>
                  <a:pt x="941" y="25341"/>
                </a:cubicBezTo>
                <a:cubicBezTo>
                  <a:pt x="934" y="25408"/>
                  <a:pt x="991" y="25448"/>
                  <a:pt x="1044" y="25448"/>
                </a:cubicBezTo>
                <a:cubicBezTo>
                  <a:pt x="1086" y="25448"/>
                  <a:pt x="1126" y="25423"/>
                  <a:pt x="1131" y="25365"/>
                </a:cubicBezTo>
                <a:cubicBezTo>
                  <a:pt x="1453" y="22305"/>
                  <a:pt x="1882" y="19257"/>
                  <a:pt x="2548" y="16269"/>
                </a:cubicBezTo>
                <a:cubicBezTo>
                  <a:pt x="2715" y="15507"/>
                  <a:pt x="2905" y="14769"/>
                  <a:pt x="3120" y="14019"/>
                </a:cubicBezTo>
                <a:cubicBezTo>
                  <a:pt x="3168" y="14020"/>
                  <a:pt x="3216" y="14021"/>
                  <a:pt x="3264" y="14021"/>
                </a:cubicBezTo>
                <a:cubicBezTo>
                  <a:pt x="4641" y="14021"/>
                  <a:pt x="5960" y="13364"/>
                  <a:pt x="6846" y="12340"/>
                </a:cubicBezTo>
                <a:cubicBezTo>
                  <a:pt x="7025" y="12149"/>
                  <a:pt x="7192" y="11876"/>
                  <a:pt x="7108" y="11625"/>
                </a:cubicBezTo>
                <a:cubicBezTo>
                  <a:pt x="7049" y="11459"/>
                  <a:pt x="6870" y="11352"/>
                  <a:pt x="6692" y="11328"/>
                </a:cubicBezTo>
                <a:cubicBezTo>
                  <a:pt x="6648" y="11319"/>
                  <a:pt x="6604" y="11315"/>
                  <a:pt x="6561" y="11315"/>
                </a:cubicBezTo>
                <a:cubicBezTo>
                  <a:pt x="6426" y="11315"/>
                  <a:pt x="6291" y="11351"/>
                  <a:pt x="6156" y="11387"/>
                </a:cubicBezTo>
                <a:cubicBezTo>
                  <a:pt x="4846" y="11745"/>
                  <a:pt x="3715" y="12697"/>
                  <a:pt x="3132" y="13935"/>
                </a:cubicBezTo>
                <a:cubicBezTo>
                  <a:pt x="3382" y="12995"/>
                  <a:pt x="3667" y="12066"/>
                  <a:pt x="3989" y="11161"/>
                </a:cubicBezTo>
                <a:cubicBezTo>
                  <a:pt x="4153" y="11173"/>
                  <a:pt x="4316" y="11179"/>
                  <a:pt x="4478" y="11179"/>
                </a:cubicBezTo>
                <a:cubicBezTo>
                  <a:pt x="5642" y="11179"/>
                  <a:pt x="6739" y="10880"/>
                  <a:pt x="7680" y="10316"/>
                </a:cubicBezTo>
                <a:cubicBezTo>
                  <a:pt x="7835" y="10221"/>
                  <a:pt x="7978" y="10125"/>
                  <a:pt x="8073" y="9971"/>
                </a:cubicBezTo>
                <a:cubicBezTo>
                  <a:pt x="8156" y="9828"/>
                  <a:pt x="8192" y="9613"/>
                  <a:pt x="8073" y="9482"/>
                </a:cubicBezTo>
                <a:cubicBezTo>
                  <a:pt x="7966" y="9351"/>
                  <a:pt x="7775" y="9316"/>
                  <a:pt x="7597" y="9316"/>
                </a:cubicBezTo>
                <a:cubicBezTo>
                  <a:pt x="7545" y="9314"/>
                  <a:pt x="7494" y="9313"/>
                  <a:pt x="7443" y="9313"/>
                </a:cubicBezTo>
                <a:cubicBezTo>
                  <a:pt x="6196" y="9313"/>
                  <a:pt x="4955" y="9865"/>
                  <a:pt x="4132" y="10780"/>
                </a:cubicBezTo>
                <a:cubicBezTo>
                  <a:pt x="4382" y="10066"/>
                  <a:pt x="4668" y="9363"/>
                  <a:pt x="4941" y="8673"/>
                </a:cubicBezTo>
                <a:cubicBezTo>
                  <a:pt x="5419" y="8820"/>
                  <a:pt x="5901" y="8887"/>
                  <a:pt x="6380" y="8887"/>
                </a:cubicBezTo>
                <a:cubicBezTo>
                  <a:pt x="7213" y="8887"/>
                  <a:pt x="8035" y="8684"/>
                  <a:pt x="8799" y="8351"/>
                </a:cubicBezTo>
                <a:cubicBezTo>
                  <a:pt x="8990" y="8280"/>
                  <a:pt x="9192" y="8173"/>
                  <a:pt x="9323" y="8018"/>
                </a:cubicBezTo>
                <a:cubicBezTo>
                  <a:pt x="9454" y="7863"/>
                  <a:pt x="9525" y="7637"/>
                  <a:pt x="9442" y="7446"/>
                </a:cubicBezTo>
                <a:cubicBezTo>
                  <a:pt x="9323" y="7208"/>
                  <a:pt x="9013" y="7125"/>
                  <a:pt x="8740" y="7113"/>
                </a:cubicBezTo>
                <a:cubicBezTo>
                  <a:pt x="8665" y="7110"/>
                  <a:pt x="8591" y="7108"/>
                  <a:pt x="8517" y="7108"/>
                </a:cubicBezTo>
                <a:cubicBezTo>
                  <a:pt x="7234" y="7108"/>
                  <a:pt x="5959" y="7592"/>
                  <a:pt x="5025" y="8470"/>
                </a:cubicBezTo>
                <a:lnTo>
                  <a:pt x="5418" y="7577"/>
                </a:lnTo>
                <a:cubicBezTo>
                  <a:pt x="5584" y="7232"/>
                  <a:pt x="5751" y="6911"/>
                  <a:pt x="5918" y="6565"/>
                </a:cubicBezTo>
                <a:cubicBezTo>
                  <a:pt x="7418" y="6553"/>
                  <a:pt x="8656" y="6565"/>
                  <a:pt x="9811" y="6161"/>
                </a:cubicBezTo>
                <a:cubicBezTo>
                  <a:pt x="10097" y="6053"/>
                  <a:pt x="10418" y="5863"/>
                  <a:pt x="10395" y="5565"/>
                </a:cubicBezTo>
                <a:cubicBezTo>
                  <a:pt x="10359" y="5268"/>
                  <a:pt x="10002" y="5125"/>
                  <a:pt x="9704" y="5077"/>
                </a:cubicBezTo>
                <a:cubicBezTo>
                  <a:pt x="9532" y="5055"/>
                  <a:pt x="9359" y="5044"/>
                  <a:pt x="9186" y="5044"/>
                </a:cubicBezTo>
                <a:cubicBezTo>
                  <a:pt x="7956" y="5044"/>
                  <a:pt x="6723" y="5590"/>
                  <a:pt x="5930" y="6530"/>
                </a:cubicBezTo>
                <a:cubicBezTo>
                  <a:pt x="6287" y="5839"/>
                  <a:pt x="6668" y="5137"/>
                  <a:pt x="7085" y="4470"/>
                </a:cubicBezTo>
                <a:cubicBezTo>
                  <a:pt x="7575" y="4657"/>
                  <a:pt x="8071" y="4732"/>
                  <a:pt x="8566" y="4732"/>
                </a:cubicBezTo>
                <a:cubicBezTo>
                  <a:pt x="9080" y="4732"/>
                  <a:pt x="9593" y="4651"/>
                  <a:pt x="10097" y="4529"/>
                </a:cubicBezTo>
                <a:cubicBezTo>
                  <a:pt x="10287" y="4482"/>
                  <a:pt x="10502" y="4422"/>
                  <a:pt x="10656" y="4303"/>
                </a:cubicBezTo>
                <a:cubicBezTo>
                  <a:pt x="10823" y="4184"/>
                  <a:pt x="10954" y="3994"/>
                  <a:pt x="10954" y="3791"/>
                </a:cubicBezTo>
                <a:cubicBezTo>
                  <a:pt x="10978" y="3577"/>
                  <a:pt x="10811" y="3374"/>
                  <a:pt x="10621" y="3291"/>
                </a:cubicBezTo>
                <a:cubicBezTo>
                  <a:pt x="10450" y="3211"/>
                  <a:pt x="10270" y="3181"/>
                  <a:pt x="10082" y="3181"/>
                </a:cubicBezTo>
                <a:cubicBezTo>
                  <a:pt x="10047" y="3181"/>
                  <a:pt x="10013" y="3182"/>
                  <a:pt x="9978" y="3184"/>
                </a:cubicBezTo>
                <a:cubicBezTo>
                  <a:pt x="8966" y="3196"/>
                  <a:pt x="7966" y="3601"/>
                  <a:pt x="7227" y="4303"/>
                </a:cubicBezTo>
                <a:cubicBezTo>
                  <a:pt x="7406" y="4005"/>
                  <a:pt x="7597" y="3720"/>
                  <a:pt x="7787" y="3422"/>
                </a:cubicBezTo>
                <a:cubicBezTo>
                  <a:pt x="9013" y="2696"/>
                  <a:pt x="10109" y="1993"/>
                  <a:pt x="10930" y="1029"/>
                </a:cubicBezTo>
                <a:cubicBezTo>
                  <a:pt x="11133" y="791"/>
                  <a:pt x="11311" y="434"/>
                  <a:pt x="11133" y="184"/>
                </a:cubicBezTo>
                <a:cubicBezTo>
                  <a:pt x="11042" y="51"/>
                  <a:pt x="10889" y="0"/>
                  <a:pt x="107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g313f5057e75_1_1503"/>
          <p:cNvSpPr/>
          <p:nvPr/>
        </p:nvSpPr>
        <p:spPr>
          <a:xfrm rot="10800000" flipH="1">
            <a:off x="0" y="4131909"/>
            <a:ext cx="1693368" cy="1011591"/>
          </a:xfrm>
          <a:custGeom>
            <a:avLst/>
            <a:gdLst/>
            <a:ahLst/>
            <a:cxnLst/>
            <a:rect l="l" t="t" r="r" b="b"/>
            <a:pathLst>
              <a:path w="36315" h="21694" extrusionOk="0">
                <a:moveTo>
                  <a:pt x="0" y="1"/>
                </a:moveTo>
                <a:lnTo>
                  <a:pt x="0" y="21694"/>
                </a:lnTo>
                <a:cubicBezTo>
                  <a:pt x="1548" y="21682"/>
                  <a:pt x="3096" y="21504"/>
                  <a:pt x="4620" y="21182"/>
                </a:cubicBezTo>
                <a:cubicBezTo>
                  <a:pt x="5406" y="21015"/>
                  <a:pt x="6203" y="20789"/>
                  <a:pt x="6858" y="20325"/>
                </a:cubicBezTo>
                <a:cubicBezTo>
                  <a:pt x="8192" y="19396"/>
                  <a:pt x="8692" y="17634"/>
                  <a:pt x="9918" y="16574"/>
                </a:cubicBezTo>
                <a:cubicBezTo>
                  <a:pt x="11549" y="15181"/>
                  <a:pt x="13942" y="15336"/>
                  <a:pt x="16085" y="15098"/>
                </a:cubicBezTo>
                <a:cubicBezTo>
                  <a:pt x="19241" y="14741"/>
                  <a:pt x="22253" y="13276"/>
                  <a:pt x="24479" y="11026"/>
                </a:cubicBezTo>
                <a:cubicBezTo>
                  <a:pt x="26742" y="8716"/>
                  <a:pt x="28170" y="5704"/>
                  <a:pt x="30492" y="3454"/>
                </a:cubicBezTo>
                <a:cubicBezTo>
                  <a:pt x="32147" y="1846"/>
                  <a:pt x="34147" y="739"/>
                  <a:pt x="36314"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g313f5057e75_1_1503"/>
          <p:cNvSpPr/>
          <p:nvPr/>
        </p:nvSpPr>
        <p:spPr>
          <a:xfrm rot="-1127788">
            <a:off x="8789833" y="2758469"/>
            <a:ext cx="554587" cy="1143119"/>
          </a:xfrm>
          <a:custGeom>
            <a:avLst/>
            <a:gdLst/>
            <a:ahLst/>
            <a:cxnLst/>
            <a:rect l="l" t="t" r="r" b="b"/>
            <a:pathLst>
              <a:path w="8645" h="17820" extrusionOk="0">
                <a:moveTo>
                  <a:pt x="1525" y="1"/>
                </a:moveTo>
                <a:cubicBezTo>
                  <a:pt x="1393" y="1"/>
                  <a:pt x="1263" y="33"/>
                  <a:pt x="1143" y="107"/>
                </a:cubicBezTo>
                <a:cubicBezTo>
                  <a:pt x="715" y="393"/>
                  <a:pt x="774" y="1048"/>
                  <a:pt x="965" y="1536"/>
                </a:cubicBezTo>
                <a:cubicBezTo>
                  <a:pt x="1370" y="2607"/>
                  <a:pt x="2084" y="3548"/>
                  <a:pt x="3322" y="4191"/>
                </a:cubicBezTo>
                <a:cubicBezTo>
                  <a:pt x="3584" y="4870"/>
                  <a:pt x="3846" y="5572"/>
                  <a:pt x="4084" y="6275"/>
                </a:cubicBezTo>
                <a:cubicBezTo>
                  <a:pt x="3441" y="5441"/>
                  <a:pt x="2560" y="4786"/>
                  <a:pt x="1584" y="4441"/>
                </a:cubicBezTo>
                <a:cubicBezTo>
                  <a:pt x="1399" y="4379"/>
                  <a:pt x="1195" y="4333"/>
                  <a:pt x="1001" y="4333"/>
                </a:cubicBezTo>
                <a:cubicBezTo>
                  <a:pt x="784" y="4333"/>
                  <a:pt x="580" y="4391"/>
                  <a:pt x="429" y="4548"/>
                </a:cubicBezTo>
                <a:cubicBezTo>
                  <a:pt x="227" y="4774"/>
                  <a:pt x="227" y="5132"/>
                  <a:pt x="358" y="5394"/>
                </a:cubicBezTo>
                <a:cubicBezTo>
                  <a:pt x="488" y="5667"/>
                  <a:pt x="727" y="5858"/>
                  <a:pt x="989" y="6036"/>
                </a:cubicBezTo>
                <a:cubicBezTo>
                  <a:pt x="1846" y="6644"/>
                  <a:pt x="2894" y="7013"/>
                  <a:pt x="4322" y="7049"/>
                </a:cubicBezTo>
                <a:cubicBezTo>
                  <a:pt x="4560" y="7822"/>
                  <a:pt x="4775" y="8596"/>
                  <a:pt x="4989" y="9370"/>
                </a:cubicBezTo>
                <a:cubicBezTo>
                  <a:pt x="4179" y="8251"/>
                  <a:pt x="2905" y="7477"/>
                  <a:pt x="1548" y="7299"/>
                </a:cubicBezTo>
                <a:cubicBezTo>
                  <a:pt x="1422" y="7281"/>
                  <a:pt x="1297" y="7270"/>
                  <a:pt x="1174" y="7270"/>
                </a:cubicBezTo>
                <a:cubicBezTo>
                  <a:pt x="960" y="7270"/>
                  <a:pt x="752" y="7303"/>
                  <a:pt x="548" y="7394"/>
                </a:cubicBezTo>
                <a:cubicBezTo>
                  <a:pt x="238" y="7537"/>
                  <a:pt x="0" y="7870"/>
                  <a:pt x="60" y="8192"/>
                </a:cubicBezTo>
                <a:cubicBezTo>
                  <a:pt x="119" y="8608"/>
                  <a:pt x="584" y="8834"/>
                  <a:pt x="989" y="8989"/>
                </a:cubicBezTo>
                <a:cubicBezTo>
                  <a:pt x="2203" y="9418"/>
                  <a:pt x="3489" y="9668"/>
                  <a:pt x="5120" y="9799"/>
                </a:cubicBezTo>
                <a:cubicBezTo>
                  <a:pt x="5394" y="10847"/>
                  <a:pt x="5608" y="11906"/>
                  <a:pt x="5822" y="12954"/>
                </a:cubicBezTo>
                <a:cubicBezTo>
                  <a:pt x="5477" y="12454"/>
                  <a:pt x="5108" y="11966"/>
                  <a:pt x="4644" y="11549"/>
                </a:cubicBezTo>
                <a:cubicBezTo>
                  <a:pt x="4037" y="10989"/>
                  <a:pt x="3275" y="10597"/>
                  <a:pt x="2453" y="10549"/>
                </a:cubicBezTo>
                <a:cubicBezTo>
                  <a:pt x="2403" y="10544"/>
                  <a:pt x="2353" y="10542"/>
                  <a:pt x="2303" y="10542"/>
                </a:cubicBezTo>
                <a:cubicBezTo>
                  <a:pt x="2089" y="10542"/>
                  <a:pt x="1872" y="10586"/>
                  <a:pt x="1679" y="10692"/>
                </a:cubicBezTo>
                <a:cubicBezTo>
                  <a:pt x="1441" y="10811"/>
                  <a:pt x="1262" y="11049"/>
                  <a:pt x="1250" y="11323"/>
                </a:cubicBezTo>
                <a:cubicBezTo>
                  <a:pt x="1239" y="11787"/>
                  <a:pt x="1703" y="12109"/>
                  <a:pt x="2096" y="12299"/>
                </a:cubicBezTo>
                <a:cubicBezTo>
                  <a:pt x="3310" y="12918"/>
                  <a:pt x="4584" y="13371"/>
                  <a:pt x="5894" y="13454"/>
                </a:cubicBezTo>
                <a:cubicBezTo>
                  <a:pt x="5953" y="13787"/>
                  <a:pt x="6013" y="14133"/>
                  <a:pt x="6061" y="14466"/>
                </a:cubicBezTo>
                <a:cubicBezTo>
                  <a:pt x="6227" y="15538"/>
                  <a:pt x="6346" y="16609"/>
                  <a:pt x="6430" y="17681"/>
                </a:cubicBezTo>
                <a:cubicBezTo>
                  <a:pt x="6436" y="17772"/>
                  <a:pt x="6516" y="17819"/>
                  <a:pt x="6591" y="17819"/>
                </a:cubicBezTo>
                <a:cubicBezTo>
                  <a:pt x="6664" y="17819"/>
                  <a:pt x="6733" y="17774"/>
                  <a:pt x="6727" y="17681"/>
                </a:cubicBezTo>
                <a:cubicBezTo>
                  <a:pt x="6561" y="15835"/>
                  <a:pt x="6311" y="13990"/>
                  <a:pt x="5942" y="12156"/>
                </a:cubicBezTo>
                <a:cubicBezTo>
                  <a:pt x="7156" y="11513"/>
                  <a:pt x="7989" y="10382"/>
                  <a:pt x="8466" y="9108"/>
                </a:cubicBezTo>
                <a:cubicBezTo>
                  <a:pt x="8573" y="8823"/>
                  <a:pt x="8644" y="8465"/>
                  <a:pt x="8454" y="8239"/>
                </a:cubicBezTo>
                <a:cubicBezTo>
                  <a:pt x="8360" y="8137"/>
                  <a:pt x="8204" y="8083"/>
                  <a:pt x="8041" y="8083"/>
                </a:cubicBezTo>
                <a:cubicBezTo>
                  <a:pt x="7976" y="8083"/>
                  <a:pt x="7910" y="8091"/>
                  <a:pt x="7847" y="8108"/>
                </a:cubicBezTo>
                <a:cubicBezTo>
                  <a:pt x="7620" y="8168"/>
                  <a:pt x="7442" y="8311"/>
                  <a:pt x="7275" y="8465"/>
                </a:cubicBezTo>
                <a:cubicBezTo>
                  <a:pt x="6418" y="9251"/>
                  <a:pt x="5894" y="10382"/>
                  <a:pt x="5822" y="11549"/>
                </a:cubicBezTo>
                <a:cubicBezTo>
                  <a:pt x="5632" y="10632"/>
                  <a:pt x="5406" y="9739"/>
                  <a:pt x="5168" y="8846"/>
                </a:cubicBezTo>
                <a:cubicBezTo>
                  <a:pt x="6644" y="8346"/>
                  <a:pt x="7454" y="6894"/>
                  <a:pt x="7716" y="5334"/>
                </a:cubicBezTo>
                <a:cubicBezTo>
                  <a:pt x="7775" y="4953"/>
                  <a:pt x="7739" y="4441"/>
                  <a:pt x="7370" y="4274"/>
                </a:cubicBezTo>
                <a:cubicBezTo>
                  <a:pt x="7304" y="4248"/>
                  <a:pt x="7235" y="4236"/>
                  <a:pt x="7165" y="4236"/>
                </a:cubicBezTo>
                <a:cubicBezTo>
                  <a:pt x="6984" y="4236"/>
                  <a:pt x="6798" y="4314"/>
                  <a:pt x="6644" y="4417"/>
                </a:cubicBezTo>
                <a:cubicBezTo>
                  <a:pt x="5942" y="4846"/>
                  <a:pt x="5489" y="5620"/>
                  <a:pt x="5287" y="6406"/>
                </a:cubicBezTo>
                <a:cubicBezTo>
                  <a:pt x="5108" y="7120"/>
                  <a:pt x="5096" y="7846"/>
                  <a:pt x="5096" y="8596"/>
                </a:cubicBezTo>
                <a:cubicBezTo>
                  <a:pt x="4894" y="7894"/>
                  <a:pt x="4691" y="7215"/>
                  <a:pt x="4465" y="6525"/>
                </a:cubicBezTo>
                <a:cubicBezTo>
                  <a:pt x="4203" y="5703"/>
                  <a:pt x="3906" y="4893"/>
                  <a:pt x="3584" y="4084"/>
                </a:cubicBezTo>
                <a:cubicBezTo>
                  <a:pt x="3822" y="2810"/>
                  <a:pt x="3429" y="1417"/>
                  <a:pt x="2513" y="500"/>
                </a:cubicBezTo>
                <a:cubicBezTo>
                  <a:pt x="2252" y="231"/>
                  <a:pt x="1879" y="1"/>
                  <a:pt x="15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2"/>
        <p:cNvGrpSpPr/>
        <p:nvPr/>
      </p:nvGrpSpPr>
      <p:grpSpPr>
        <a:xfrm>
          <a:off x="0" y="0"/>
          <a:ext cx="0" cy="0"/>
          <a:chOff x="0" y="0"/>
          <a:chExt cx="0" cy="0"/>
        </a:xfrm>
      </p:grpSpPr>
      <p:sp>
        <p:nvSpPr>
          <p:cNvPr id="83" name="Google Shape;83;g313f5057e75_1_1512"/>
          <p:cNvSpPr txBox="1">
            <a:spLocks noGrp="1"/>
          </p:cNvSpPr>
          <p:nvPr>
            <p:ph type="title"/>
          </p:nvPr>
        </p:nvSpPr>
        <p:spPr>
          <a:xfrm>
            <a:off x="720300" y="452325"/>
            <a:ext cx="77034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4" name="Google Shape;84;g313f5057e75_1_1512"/>
          <p:cNvSpPr/>
          <p:nvPr/>
        </p:nvSpPr>
        <p:spPr>
          <a:xfrm rot="10800000" flipH="1">
            <a:off x="50" y="16"/>
            <a:ext cx="9144142" cy="211656"/>
          </a:xfrm>
          <a:custGeom>
            <a:avLst/>
            <a:gdLst/>
            <a:ahLst/>
            <a:cxnLst/>
            <a:rect l="l" t="t" r="r" b="b"/>
            <a:pathLst>
              <a:path w="131613" h="21272" extrusionOk="0">
                <a:moveTo>
                  <a:pt x="37604" y="1"/>
                </a:moveTo>
                <a:cubicBezTo>
                  <a:pt x="25066" y="1"/>
                  <a:pt x="12521" y="624"/>
                  <a:pt x="0" y="1543"/>
                </a:cubicBezTo>
                <a:lnTo>
                  <a:pt x="0" y="21272"/>
                </a:lnTo>
                <a:lnTo>
                  <a:pt x="131612" y="21272"/>
                </a:lnTo>
                <a:lnTo>
                  <a:pt x="131612" y="6770"/>
                </a:lnTo>
                <a:cubicBezTo>
                  <a:pt x="131189" y="6773"/>
                  <a:pt x="130767" y="6774"/>
                  <a:pt x="130344" y="6774"/>
                </a:cubicBezTo>
                <a:cubicBezTo>
                  <a:pt x="106838" y="6774"/>
                  <a:pt x="83074" y="2288"/>
                  <a:pt x="59460" y="698"/>
                </a:cubicBezTo>
                <a:cubicBezTo>
                  <a:pt x="52181" y="212"/>
                  <a:pt x="44894" y="1"/>
                  <a:pt x="37604"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g313f5057e75_1_1512"/>
          <p:cNvSpPr/>
          <p:nvPr/>
        </p:nvSpPr>
        <p:spPr>
          <a:xfrm>
            <a:off x="50" y="4924166"/>
            <a:ext cx="9144142" cy="211656"/>
          </a:xfrm>
          <a:custGeom>
            <a:avLst/>
            <a:gdLst/>
            <a:ahLst/>
            <a:cxnLst/>
            <a:rect l="l" t="t" r="r" b="b"/>
            <a:pathLst>
              <a:path w="131613" h="21272" extrusionOk="0">
                <a:moveTo>
                  <a:pt x="37604" y="1"/>
                </a:moveTo>
                <a:cubicBezTo>
                  <a:pt x="25066" y="1"/>
                  <a:pt x="12521" y="624"/>
                  <a:pt x="0" y="1543"/>
                </a:cubicBezTo>
                <a:lnTo>
                  <a:pt x="0" y="21272"/>
                </a:lnTo>
                <a:lnTo>
                  <a:pt x="131612" y="21272"/>
                </a:lnTo>
                <a:lnTo>
                  <a:pt x="131612" y="6770"/>
                </a:lnTo>
                <a:cubicBezTo>
                  <a:pt x="131189" y="6773"/>
                  <a:pt x="130767" y="6774"/>
                  <a:pt x="130344" y="6774"/>
                </a:cubicBezTo>
                <a:cubicBezTo>
                  <a:pt x="106838" y="6774"/>
                  <a:pt x="83074" y="2288"/>
                  <a:pt x="59460" y="698"/>
                </a:cubicBezTo>
                <a:cubicBezTo>
                  <a:pt x="52181" y="212"/>
                  <a:pt x="44894" y="1"/>
                  <a:pt x="37604"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6"/>
        <p:cNvGrpSpPr/>
        <p:nvPr/>
      </p:nvGrpSpPr>
      <p:grpSpPr>
        <a:xfrm>
          <a:off x="0" y="0"/>
          <a:ext cx="0" cy="0"/>
          <a:chOff x="0" y="0"/>
          <a:chExt cx="0" cy="0"/>
        </a:xfrm>
      </p:grpSpPr>
      <p:sp>
        <p:nvSpPr>
          <p:cNvPr id="87" name="Google Shape;87;g313f5057e75_1_1516"/>
          <p:cNvSpPr/>
          <p:nvPr/>
        </p:nvSpPr>
        <p:spPr>
          <a:xfrm>
            <a:off x="5968925" y="100"/>
            <a:ext cx="3176700" cy="5143500"/>
          </a:xfrm>
          <a:prstGeom prst="rect">
            <a:avLst/>
          </a:pr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g313f5057e75_1_1516"/>
          <p:cNvSpPr txBox="1">
            <a:spLocks noGrp="1"/>
          </p:cNvSpPr>
          <p:nvPr>
            <p:ph type="title"/>
          </p:nvPr>
        </p:nvSpPr>
        <p:spPr>
          <a:xfrm>
            <a:off x="732300" y="1242800"/>
            <a:ext cx="3176700" cy="1892400"/>
          </a:xfrm>
          <a:prstGeom prst="rect">
            <a:avLst/>
          </a:prstGeom>
        </p:spPr>
        <p:txBody>
          <a:bodyPr spcFirstLastPara="1" wrap="square" lIns="91425" tIns="91425" rIns="91425" bIns="91425" anchor="t" anchorCtr="0">
            <a:noAutofit/>
          </a:bodyPr>
          <a:lstStyle>
            <a:lvl1pPr lvl="0" algn="l">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Google Shape;89;g313f5057e75_1_1516"/>
          <p:cNvSpPr txBox="1">
            <a:spLocks noGrp="1"/>
          </p:cNvSpPr>
          <p:nvPr>
            <p:ph type="subTitle" idx="1"/>
          </p:nvPr>
        </p:nvSpPr>
        <p:spPr>
          <a:xfrm>
            <a:off x="732300" y="3310025"/>
            <a:ext cx="3176700" cy="900600"/>
          </a:xfrm>
          <a:prstGeom prst="rect">
            <a:avLst/>
          </a:prstGeom>
        </p:spPr>
        <p:txBody>
          <a:bodyPr spcFirstLastPara="1" wrap="square" lIns="91425" tIns="91425" rIns="91425" bIns="91425" anchor="t" anchorCtr="0">
            <a:noAutofit/>
          </a:bodyPr>
          <a:lstStyle>
            <a:lvl1pPr lvl="0">
              <a:spcBef>
                <a:spcPts val="0"/>
              </a:spcBef>
              <a:spcAft>
                <a:spcPts val="0"/>
              </a:spcAft>
              <a:buNone/>
              <a:defRPr sz="1600"/>
            </a:lvl1pPr>
            <a:lvl2pPr lvl="1">
              <a:spcBef>
                <a:spcPts val="0"/>
              </a:spcBef>
              <a:spcAft>
                <a:spcPts val="0"/>
              </a:spcAft>
              <a:buNone/>
              <a:defRPr sz="1600" b="1"/>
            </a:lvl2pPr>
            <a:lvl3pPr lvl="2">
              <a:spcBef>
                <a:spcPts val="0"/>
              </a:spcBef>
              <a:spcAft>
                <a:spcPts val="0"/>
              </a:spcAft>
              <a:buNone/>
              <a:defRPr sz="1600" b="1"/>
            </a:lvl3pPr>
            <a:lvl4pPr lvl="3">
              <a:spcBef>
                <a:spcPts val="0"/>
              </a:spcBef>
              <a:spcAft>
                <a:spcPts val="0"/>
              </a:spcAft>
              <a:buNone/>
              <a:defRPr sz="1600" b="1"/>
            </a:lvl4pPr>
            <a:lvl5pPr lvl="4">
              <a:spcBef>
                <a:spcPts val="0"/>
              </a:spcBef>
              <a:spcAft>
                <a:spcPts val="0"/>
              </a:spcAft>
              <a:buNone/>
              <a:defRPr sz="1600" b="1"/>
            </a:lvl5pPr>
            <a:lvl6pPr lvl="5">
              <a:spcBef>
                <a:spcPts val="0"/>
              </a:spcBef>
              <a:spcAft>
                <a:spcPts val="0"/>
              </a:spcAft>
              <a:buNone/>
              <a:defRPr sz="1600" b="1"/>
            </a:lvl6pPr>
            <a:lvl7pPr lvl="6">
              <a:spcBef>
                <a:spcPts val="0"/>
              </a:spcBef>
              <a:spcAft>
                <a:spcPts val="0"/>
              </a:spcAft>
              <a:buNone/>
              <a:defRPr sz="1600" b="1"/>
            </a:lvl7pPr>
            <a:lvl8pPr lvl="7">
              <a:spcBef>
                <a:spcPts val="0"/>
              </a:spcBef>
              <a:spcAft>
                <a:spcPts val="0"/>
              </a:spcAft>
              <a:buNone/>
              <a:defRPr sz="1600" b="1"/>
            </a:lvl8pPr>
            <a:lvl9pPr lvl="8">
              <a:spcBef>
                <a:spcPts val="0"/>
              </a:spcBef>
              <a:spcAft>
                <a:spcPts val="0"/>
              </a:spcAft>
              <a:buNone/>
              <a:defRPr sz="1600" b="1"/>
            </a:lvl9pPr>
          </a:lstStyle>
          <a:p>
            <a:endParaRPr/>
          </a:p>
        </p:txBody>
      </p:sp>
      <p:sp>
        <p:nvSpPr>
          <p:cNvPr id="90" name="Google Shape;90;g313f5057e75_1_1516"/>
          <p:cNvSpPr/>
          <p:nvPr/>
        </p:nvSpPr>
        <p:spPr>
          <a:xfrm rot="5400000" flipH="1">
            <a:off x="3496187" y="2444956"/>
            <a:ext cx="5143056" cy="254032"/>
          </a:xfrm>
          <a:custGeom>
            <a:avLst/>
            <a:gdLst/>
            <a:ahLst/>
            <a:cxnLst/>
            <a:rect l="l" t="t" r="r" b="b"/>
            <a:pathLst>
              <a:path w="53984" h="8516" extrusionOk="0">
                <a:moveTo>
                  <a:pt x="46657" y="1"/>
                </a:moveTo>
                <a:cubicBezTo>
                  <a:pt x="46074" y="1"/>
                  <a:pt x="45488" y="51"/>
                  <a:pt x="44899" y="169"/>
                </a:cubicBezTo>
                <a:cubicBezTo>
                  <a:pt x="43542" y="431"/>
                  <a:pt x="42387" y="1407"/>
                  <a:pt x="41470" y="2038"/>
                </a:cubicBezTo>
                <a:cubicBezTo>
                  <a:pt x="39232" y="3574"/>
                  <a:pt x="37029" y="4872"/>
                  <a:pt x="33612" y="5336"/>
                </a:cubicBezTo>
                <a:cubicBezTo>
                  <a:pt x="32989" y="5416"/>
                  <a:pt x="32472" y="5460"/>
                  <a:pt x="31980" y="5460"/>
                </a:cubicBezTo>
                <a:cubicBezTo>
                  <a:pt x="31371" y="5460"/>
                  <a:pt x="30802" y="5392"/>
                  <a:pt x="30123" y="5241"/>
                </a:cubicBezTo>
                <a:cubicBezTo>
                  <a:pt x="29750" y="5162"/>
                  <a:pt x="28846" y="5072"/>
                  <a:pt x="27839" y="5072"/>
                </a:cubicBezTo>
                <a:cubicBezTo>
                  <a:pt x="26724" y="5072"/>
                  <a:pt x="25482" y="5182"/>
                  <a:pt x="24694" y="5538"/>
                </a:cubicBezTo>
                <a:cubicBezTo>
                  <a:pt x="23539" y="6071"/>
                  <a:pt x="22016" y="6265"/>
                  <a:pt x="20469" y="6265"/>
                </a:cubicBezTo>
                <a:cubicBezTo>
                  <a:pt x="19146" y="6265"/>
                  <a:pt x="17804" y="6123"/>
                  <a:pt x="16657" y="5931"/>
                </a:cubicBezTo>
                <a:cubicBezTo>
                  <a:pt x="14636" y="5589"/>
                  <a:pt x="12849" y="5387"/>
                  <a:pt x="11110" y="5387"/>
                </a:cubicBezTo>
                <a:cubicBezTo>
                  <a:pt x="8793" y="5387"/>
                  <a:pt x="6562" y="5746"/>
                  <a:pt x="3977" y="6610"/>
                </a:cubicBezTo>
                <a:cubicBezTo>
                  <a:pt x="2417" y="7134"/>
                  <a:pt x="1179" y="7801"/>
                  <a:pt x="0" y="8515"/>
                </a:cubicBezTo>
                <a:lnTo>
                  <a:pt x="53983" y="8515"/>
                </a:lnTo>
                <a:lnTo>
                  <a:pt x="53983" y="1574"/>
                </a:lnTo>
                <a:cubicBezTo>
                  <a:pt x="51696" y="973"/>
                  <a:pt x="49211" y="1"/>
                  <a:pt x="466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1" name="Google Shape;91;g313f5057e75_1_1516"/>
          <p:cNvGrpSpPr/>
          <p:nvPr/>
        </p:nvGrpSpPr>
        <p:grpSpPr>
          <a:xfrm>
            <a:off x="7055593" y="4506580"/>
            <a:ext cx="1476421" cy="195029"/>
            <a:chOff x="213125" y="197550"/>
            <a:chExt cx="1737375" cy="229500"/>
          </a:xfrm>
        </p:grpSpPr>
        <p:cxnSp>
          <p:nvCxnSpPr>
            <p:cNvPr id="92" name="Google Shape;92;g313f5057e75_1_1516"/>
            <p:cNvCxnSpPr/>
            <p:nvPr/>
          </p:nvCxnSpPr>
          <p:spPr>
            <a:xfrm flipH="1">
              <a:off x="213125"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93" name="Google Shape;93;g313f5057e75_1_1516"/>
            <p:cNvCxnSpPr/>
            <p:nvPr/>
          </p:nvCxnSpPr>
          <p:spPr>
            <a:xfrm flipH="1">
              <a:off x="359014"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94" name="Google Shape;94;g313f5057e75_1_1516"/>
            <p:cNvCxnSpPr/>
            <p:nvPr/>
          </p:nvCxnSpPr>
          <p:spPr>
            <a:xfrm flipH="1">
              <a:off x="504902"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95" name="Google Shape;95;g313f5057e75_1_1516"/>
            <p:cNvCxnSpPr/>
            <p:nvPr/>
          </p:nvCxnSpPr>
          <p:spPr>
            <a:xfrm flipH="1">
              <a:off x="650791"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96" name="Google Shape;96;g313f5057e75_1_1516"/>
            <p:cNvCxnSpPr/>
            <p:nvPr/>
          </p:nvCxnSpPr>
          <p:spPr>
            <a:xfrm flipH="1">
              <a:off x="796680"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97" name="Google Shape;97;g313f5057e75_1_1516"/>
            <p:cNvCxnSpPr/>
            <p:nvPr/>
          </p:nvCxnSpPr>
          <p:spPr>
            <a:xfrm flipH="1">
              <a:off x="942568"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98" name="Google Shape;98;g313f5057e75_1_1516"/>
            <p:cNvCxnSpPr/>
            <p:nvPr/>
          </p:nvCxnSpPr>
          <p:spPr>
            <a:xfrm flipH="1">
              <a:off x="1088457"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99" name="Google Shape;99;g313f5057e75_1_1516"/>
            <p:cNvCxnSpPr/>
            <p:nvPr/>
          </p:nvCxnSpPr>
          <p:spPr>
            <a:xfrm flipH="1">
              <a:off x="1234345"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00" name="Google Shape;100;g313f5057e75_1_1516"/>
            <p:cNvCxnSpPr/>
            <p:nvPr/>
          </p:nvCxnSpPr>
          <p:spPr>
            <a:xfrm flipH="1">
              <a:off x="1380234"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01" name="Google Shape;101;g313f5057e75_1_1516"/>
            <p:cNvCxnSpPr/>
            <p:nvPr/>
          </p:nvCxnSpPr>
          <p:spPr>
            <a:xfrm flipH="1">
              <a:off x="1526123"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02" name="Google Shape;102;g313f5057e75_1_1516"/>
            <p:cNvCxnSpPr/>
            <p:nvPr/>
          </p:nvCxnSpPr>
          <p:spPr>
            <a:xfrm flipH="1">
              <a:off x="1672011"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03" name="Google Shape;103;g313f5057e75_1_1516"/>
            <p:cNvCxnSpPr/>
            <p:nvPr/>
          </p:nvCxnSpPr>
          <p:spPr>
            <a:xfrm flipH="1">
              <a:off x="1817900" y="197550"/>
              <a:ext cx="132600" cy="229500"/>
            </a:xfrm>
            <a:prstGeom prst="straightConnector1">
              <a:avLst/>
            </a:prstGeom>
            <a:noFill/>
            <a:ln w="19050" cap="flat" cmpd="sng">
              <a:solidFill>
                <a:schemeClr val="dk2"/>
              </a:solidFill>
              <a:prstDash val="solid"/>
              <a:round/>
              <a:headEnd type="none" w="med" len="med"/>
              <a:tailEnd type="none" w="med" len="med"/>
            </a:ln>
          </p:spPr>
        </p:cxn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4"/>
        <p:cNvGrpSpPr/>
        <p:nvPr/>
      </p:nvGrpSpPr>
      <p:grpSpPr>
        <a:xfrm>
          <a:off x="0" y="0"/>
          <a:ext cx="0" cy="0"/>
          <a:chOff x="0" y="0"/>
          <a:chExt cx="0" cy="0"/>
        </a:xfrm>
      </p:grpSpPr>
      <p:sp>
        <p:nvSpPr>
          <p:cNvPr id="105" name="Google Shape;105;g313f5057e75_1_1534"/>
          <p:cNvSpPr txBox="1">
            <a:spLocks noGrp="1"/>
          </p:cNvSpPr>
          <p:nvPr>
            <p:ph type="title"/>
          </p:nvPr>
        </p:nvSpPr>
        <p:spPr>
          <a:xfrm>
            <a:off x="1829400" y="1476375"/>
            <a:ext cx="5485800" cy="22047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
        <p:nvSpPr>
          <p:cNvPr id="106" name="Google Shape;106;g313f5057e75_1_1534"/>
          <p:cNvSpPr/>
          <p:nvPr/>
        </p:nvSpPr>
        <p:spPr>
          <a:xfrm rot="5400000" flipH="1">
            <a:off x="944594" y="2800194"/>
            <a:ext cx="1398787" cy="3287825"/>
          </a:xfrm>
          <a:custGeom>
            <a:avLst/>
            <a:gdLst/>
            <a:ahLst/>
            <a:cxnLst/>
            <a:rect l="l" t="t" r="r" b="b"/>
            <a:pathLst>
              <a:path w="34148" h="42887" extrusionOk="0">
                <a:moveTo>
                  <a:pt x="0" y="0"/>
                </a:moveTo>
                <a:lnTo>
                  <a:pt x="0" y="42887"/>
                </a:lnTo>
                <a:lnTo>
                  <a:pt x="34147" y="42887"/>
                </a:lnTo>
                <a:cubicBezTo>
                  <a:pt x="33481" y="36374"/>
                  <a:pt x="28218" y="30849"/>
                  <a:pt x="22074" y="28432"/>
                </a:cubicBezTo>
                <a:cubicBezTo>
                  <a:pt x="19824" y="27563"/>
                  <a:pt x="17431" y="27004"/>
                  <a:pt x="15288" y="25896"/>
                </a:cubicBezTo>
                <a:cubicBezTo>
                  <a:pt x="13145" y="24777"/>
                  <a:pt x="11192" y="22932"/>
                  <a:pt x="10775" y="20551"/>
                </a:cubicBezTo>
                <a:cubicBezTo>
                  <a:pt x="10120" y="16824"/>
                  <a:pt x="13323" y="13169"/>
                  <a:pt x="12466" y="9490"/>
                </a:cubicBezTo>
                <a:cubicBezTo>
                  <a:pt x="11764" y="6501"/>
                  <a:pt x="8680" y="4799"/>
                  <a:pt x="5882" y="3572"/>
                </a:cubicBezTo>
                <a:cubicBezTo>
                  <a:pt x="3786" y="2644"/>
                  <a:pt x="1512" y="1632"/>
                  <a:pt x="0" y="0"/>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 name="Google Shape;107;g313f5057e75_1_1534"/>
          <p:cNvGrpSpPr/>
          <p:nvPr/>
        </p:nvGrpSpPr>
        <p:grpSpPr>
          <a:xfrm>
            <a:off x="3833789" y="4506580"/>
            <a:ext cx="1476421" cy="195029"/>
            <a:chOff x="213125" y="197550"/>
            <a:chExt cx="1737375" cy="229500"/>
          </a:xfrm>
        </p:grpSpPr>
        <p:cxnSp>
          <p:nvCxnSpPr>
            <p:cNvPr id="108" name="Google Shape;108;g313f5057e75_1_1534"/>
            <p:cNvCxnSpPr/>
            <p:nvPr/>
          </p:nvCxnSpPr>
          <p:spPr>
            <a:xfrm flipH="1">
              <a:off x="213125"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09" name="Google Shape;109;g313f5057e75_1_1534"/>
            <p:cNvCxnSpPr/>
            <p:nvPr/>
          </p:nvCxnSpPr>
          <p:spPr>
            <a:xfrm flipH="1">
              <a:off x="359014"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10" name="Google Shape;110;g313f5057e75_1_1534"/>
            <p:cNvCxnSpPr/>
            <p:nvPr/>
          </p:nvCxnSpPr>
          <p:spPr>
            <a:xfrm flipH="1">
              <a:off x="504902"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11" name="Google Shape;111;g313f5057e75_1_1534"/>
            <p:cNvCxnSpPr/>
            <p:nvPr/>
          </p:nvCxnSpPr>
          <p:spPr>
            <a:xfrm flipH="1">
              <a:off x="650791"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12" name="Google Shape;112;g313f5057e75_1_1534"/>
            <p:cNvCxnSpPr/>
            <p:nvPr/>
          </p:nvCxnSpPr>
          <p:spPr>
            <a:xfrm flipH="1">
              <a:off x="796680"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13" name="Google Shape;113;g313f5057e75_1_1534"/>
            <p:cNvCxnSpPr/>
            <p:nvPr/>
          </p:nvCxnSpPr>
          <p:spPr>
            <a:xfrm flipH="1">
              <a:off x="942568"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14" name="Google Shape;114;g313f5057e75_1_1534"/>
            <p:cNvCxnSpPr/>
            <p:nvPr/>
          </p:nvCxnSpPr>
          <p:spPr>
            <a:xfrm flipH="1">
              <a:off x="1088457"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15" name="Google Shape;115;g313f5057e75_1_1534"/>
            <p:cNvCxnSpPr/>
            <p:nvPr/>
          </p:nvCxnSpPr>
          <p:spPr>
            <a:xfrm flipH="1">
              <a:off x="1234345"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16" name="Google Shape;116;g313f5057e75_1_1534"/>
            <p:cNvCxnSpPr/>
            <p:nvPr/>
          </p:nvCxnSpPr>
          <p:spPr>
            <a:xfrm flipH="1">
              <a:off x="1380234"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17" name="Google Shape;117;g313f5057e75_1_1534"/>
            <p:cNvCxnSpPr/>
            <p:nvPr/>
          </p:nvCxnSpPr>
          <p:spPr>
            <a:xfrm flipH="1">
              <a:off x="1526123"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18" name="Google Shape;118;g313f5057e75_1_1534"/>
            <p:cNvCxnSpPr/>
            <p:nvPr/>
          </p:nvCxnSpPr>
          <p:spPr>
            <a:xfrm flipH="1">
              <a:off x="1672011"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19" name="Google Shape;119;g313f5057e75_1_1534"/>
            <p:cNvCxnSpPr/>
            <p:nvPr/>
          </p:nvCxnSpPr>
          <p:spPr>
            <a:xfrm flipH="1">
              <a:off x="1817900" y="197550"/>
              <a:ext cx="132600" cy="229500"/>
            </a:xfrm>
            <a:prstGeom prst="straightConnector1">
              <a:avLst/>
            </a:prstGeom>
            <a:noFill/>
            <a:ln w="19050" cap="flat" cmpd="sng">
              <a:solidFill>
                <a:schemeClr val="dk2"/>
              </a:solidFill>
              <a:prstDash val="solid"/>
              <a:round/>
              <a:headEnd type="none" w="med" len="med"/>
              <a:tailEnd type="none" w="med" len="med"/>
            </a:ln>
          </p:spPr>
        </p:cxnSp>
      </p:grpSp>
      <p:sp>
        <p:nvSpPr>
          <p:cNvPr id="120" name="Google Shape;120;g313f5057e75_1_1534"/>
          <p:cNvSpPr/>
          <p:nvPr/>
        </p:nvSpPr>
        <p:spPr>
          <a:xfrm flipH="1">
            <a:off x="7594801" y="-3"/>
            <a:ext cx="1549198" cy="925466"/>
          </a:xfrm>
          <a:custGeom>
            <a:avLst/>
            <a:gdLst/>
            <a:ahLst/>
            <a:cxnLst/>
            <a:rect l="l" t="t" r="r" b="b"/>
            <a:pathLst>
              <a:path w="36315" h="21694" extrusionOk="0">
                <a:moveTo>
                  <a:pt x="0" y="1"/>
                </a:moveTo>
                <a:lnTo>
                  <a:pt x="0" y="21694"/>
                </a:lnTo>
                <a:cubicBezTo>
                  <a:pt x="1548" y="21682"/>
                  <a:pt x="3096" y="21504"/>
                  <a:pt x="4620" y="21182"/>
                </a:cubicBezTo>
                <a:cubicBezTo>
                  <a:pt x="5406" y="21015"/>
                  <a:pt x="6203" y="20789"/>
                  <a:pt x="6858" y="20325"/>
                </a:cubicBezTo>
                <a:cubicBezTo>
                  <a:pt x="8192" y="19396"/>
                  <a:pt x="8692" y="17634"/>
                  <a:pt x="9918" y="16574"/>
                </a:cubicBezTo>
                <a:cubicBezTo>
                  <a:pt x="11549" y="15181"/>
                  <a:pt x="13942" y="15336"/>
                  <a:pt x="16085" y="15098"/>
                </a:cubicBezTo>
                <a:cubicBezTo>
                  <a:pt x="19241" y="14741"/>
                  <a:pt x="22253" y="13276"/>
                  <a:pt x="24479" y="11026"/>
                </a:cubicBezTo>
                <a:cubicBezTo>
                  <a:pt x="26742" y="8716"/>
                  <a:pt x="28170" y="5704"/>
                  <a:pt x="30492" y="3454"/>
                </a:cubicBezTo>
                <a:cubicBezTo>
                  <a:pt x="32147" y="1846"/>
                  <a:pt x="34147" y="739"/>
                  <a:pt x="36314"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 name="Google Shape;121;g313f5057e75_1_1534"/>
          <p:cNvGrpSpPr/>
          <p:nvPr/>
        </p:nvGrpSpPr>
        <p:grpSpPr>
          <a:xfrm>
            <a:off x="3833789" y="441855"/>
            <a:ext cx="1476421" cy="195029"/>
            <a:chOff x="213125" y="197550"/>
            <a:chExt cx="1737375" cy="229500"/>
          </a:xfrm>
        </p:grpSpPr>
        <p:cxnSp>
          <p:nvCxnSpPr>
            <p:cNvPr id="122" name="Google Shape;122;g313f5057e75_1_1534"/>
            <p:cNvCxnSpPr/>
            <p:nvPr/>
          </p:nvCxnSpPr>
          <p:spPr>
            <a:xfrm flipH="1">
              <a:off x="213125"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23" name="Google Shape;123;g313f5057e75_1_1534"/>
            <p:cNvCxnSpPr/>
            <p:nvPr/>
          </p:nvCxnSpPr>
          <p:spPr>
            <a:xfrm flipH="1">
              <a:off x="359014"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24" name="Google Shape;124;g313f5057e75_1_1534"/>
            <p:cNvCxnSpPr/>
            <p:nvPr/>
          </p:nvCxnSpPr>
          <p:spPr>
            <a:xfrm flipH="1">
              <a:off x="504902"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25" name="Google Shape;125;g313f5057e75_1_1534"/>
            <p:cNvCxnSpPr/>
            <p:nvPr/>
          </p:nvCxnSpPr>
          <p:spPr>
            <a:xfrm flipH="1">
              <a:off x="650791"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26" name="Google Shape;126;g313f5057e75_1_1534"/>
            <p:cNvCxnSpPr/>
            <p:nvPr/>
          </p:nvCxnSpPr>
          <p:spPr>
            <a:xfrm flipH="1">
              <a:off x="796680"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27" name="Google Shape;127;g313f5057e75_1_1534"/>
            <p:cNvCxnSpPr/>
            <p:nvPr/>
          </p:nvCxnSpPr>
          <p:spPr>
            <a:xfrm flipH="1">
              <a:off x="942568"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28" name="Google Shape;128;g313f5057e75_1_1534"/>
            <p:cNvCxnSpPr/>
            <p:nvPr/>
          </p:nvCxnSpPr>
          <p:spPr>
            <a:xfrm flipH="1">
              <a:off x="1088457"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29" name="Google Shape;129;g313f5057e75_1_1534"/>
            <p:cNvCxnSpPr/>
            <p:nvPr/>
          </p:nvCxnSpPr>
          <p:spPr>
            <a:xfrm flipH="1">
              <a:off x="1234345"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30" name="Google Shape;130;g313f5057e75_1_1534"/>
            <p:cNvCxnSpPr/>
            <p:nvPr/>
          </p:nvCxnSpPr>
          <p:spPr>
            <a:xfrm flipH="1">
              <a:off x="1380234"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31" name="Google Shape;131;g313f5057e75_1_1534"/>
            <p:cNvCxnSpPr/>
            <p:nvPr/>
          </p:nvCxnSpPr>
          <p:spPr>
            <a:xfrm flipH="1">
              <a:off x="1526123"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32" name="Google Shape;132;g313f5057e75_1_1534"/>
            <p:cNvCxnSpPr/>
            <p:nvPr/>
          </p:nvCxnSpPr>
          <p:spPr>
            <a:xfrm flipH="1">
              <a:off x="1672011"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33" name="Google Shape;133;g313f5057e75_1_1534"/>
            <p:cNvCxnSpPr/>
            <p:nvPr/>
          </p:nvCxnSpPr>
          <p:spPr>
            <a:xfrm flipH="1">
              <a:off x="1817900" y="197550"/>
              <a:ext cx="132600" cy="229500"/>
            </a:xfrm>
            <a:prstGeom prst="straightConnector1">
              <a:avLst/>
            </a:prstGeom>
            <a:noFill/>
            <a:ln w="19050" cap="flat" cmpd="sng">
              <a:solidFill>
                <a:schemeClr val="dk2"/>
              </a:solidFill>
              <a:prstDash val="solid"/>
              <a:round/>
              <a:headEnd type="none" w="med" len="med"/>
              <a:tailEnd type="none" w="med" len="med"/>
            </a:ln>
          </p:spPr>
        </p:cxn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4"/>
        <p:cNvGrpSpPr/>
        <p:nvPr/>
      </p:nvGrpSpPr>
      <p:grpSpPr>
        <a:xfrm>
          <a:off x="0" y="0"/>
          <a:ext cx="0" cy="0"/>
          <a:chOff x="0" y="0"/>
          <a:chExt cx="0" cy="0"/>
        </a:xfrm>
      </p:grpSpPr>
      <p:sp>
        <p:nvSpPr>
          <p:cNvPr id="135" name="Google Shape;135;g313f5057e75_1_1564"/>
          <p:cNvSpPr txBox="1">
            <a:spLocks noGrp="1"/>
          </p:cNvSpPr>
          <p:nvPr>
            <p:ph type="title"/>
          </p:nvPr>
        </p:nvSpPr>
        <p:spPr>
          <a:xfrm>
            <a:off x="1951200" y="490350"/>
            <a:ext cx="5241600" cy="800400"/>
          </a:xfrm>
          <a:prstGeom prst="rect">
            <a:avLst/>
          </a:prstGeom>
        </p:spPr>
        <p:txBody>
          <a:bodyPr spcFirstLastPara="1" wrap="square" lIns="91425" tIns="91425" rIns="91425" bIns="91425" anchor="t" anchorCtr="0">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36" name="Google Shape;136;g313f5057e75_1_1564"/>
          <p:cNvSpPr txBox="1">
            <a:spLocks noGrp="1"/>
          </p:cNvSpPr>
          <p:nvPr>
            <p:ph type="subTitle" idx="1"/>
          </p:nvPr>
        </p:nvSpPr>
        <p:spPr>
          <a:xfrm>
            <a:off x="2236800" y="3680700"/>
            <a:ext cx="4670400" cy="9234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1600"/>
            </a:lvl1pPr>
            <a:lvl2pPr lvl="1" algn="ctr">
              <a:spcBef>
                <a:spcPts val="0"/>
              </a:spcBef>
              <a:spcAft>
                <a:spcPts val="0"/>
              </a:spcAft>
              <a:buNone/>
              <a:defRPr sz="1600" b="1"/>
            </a:lvl2pPr>
            <a:lvl3pPr lvl="2" algn="ctr">
              <a:spcBef>
                <a:spcPts val="0"/>
              </a:spcBef>
              <a:spcAft>
                <a:spcPts val="0"/>
              </a:spcAft>
              <a:buNone/>
              <a:defRPr sz="1600" b="1"/>
            </a:lvl3pPr>
            <a:lvl4pPr lvl="3" algn="ctr">
              <a:spcBef>
                <a:spcPts val="0"/>
              </a:spcBef>
              <a:spcAft>
                <a:spcPts val="0"/>
              </a:spcAft>
              <a:buNone/>
              <a:defRPr sz="1600" b="1"/>
            </a:lvl4pPr>
            <a:lvl5pPr lvl="4" algn="ctr">
              <a:spcBef>
                <a:spcPts val="0"/>
              </a:spcBef>
              <a:spcAft>
                <a:spcPts val="0"/>
              </a:spcAft>
              <a:buNone/>
              <a:defRPr sz="1600" b="1"/>
            </a:lvl5pPr>
            <a:lvl6pPr lvl="5" algn="ctr">
              <a:spcBef>
                <a:spcPts val="0"/>
              </a:spcBef>
              <a:spcAft>
                <a:spcPts val="0"/>
              </a:spcAft>
              <a:buNone/>
              <a:defRPr sz="1600" b="1"/>
            </a:lvl6pPr>
            <a:lvl7pPr lvl="6" algn="ctr">
              <a:spcBef>
                <a:spcPts val="0"/>
              </a:spcBef>
              <a:spcAft>
                <a:spcPts val="0"/>
              </a:spcAft>
              <a:buNone/>
              <a:defRPr sz="1600" b="1"/>
            </a:lvl7pPr>
            <a:lvl8pPr lvl="7" algn="ctr">
              <a:spcBef>
                <a:spcPts val="0"/>
              </a:spcBef>
              <a:spcAft>
                <a:spcPts val="0"/>
              </a:spcAft>
              <a:buNone/>
              <a:defRPr sz="1600" b="1"/>
            </a:lvl8pPr>
            <a:lvl9pPr lvl="8" algn="ctr">
              <a:spcBef>
                <a:spcPts val="0"/>
              </a:spcBef>
              <a:spcAft>
                <a:spcPts val="0"/>
              </a:spcAft>
              <a:buNone/>
              <a:defRPr sz="1600" b="1"/>
            </a:lvl9pPr>
          </a:lstStyle>
          <a:p>
            <a:endParaRPr/>
          </a:p>
        </p:txBody>
      </p:sp>
      <p:sp>
        <p:nvSpPr>
          <p:cNvPr id="137" name="Google Shape;137;g313f5057e75_1_1564"/>
          <p:cNvSpPr/>
          <p:nvPr/>
        </p:nvSpPr>
        <p:spPr>
          <a:xfrm flipH="1">
            <a:off x="298566" y="2611682"/>
            <a:ext cx="725665" cy="1632490"/>
          </a:xfrm>
          <a:custGeom>
            <a:avLst/>
            <a:gdLst/>
            <a:ahLst/>
            <a:cxnLst/>
            <a:rect l="l" t="t" r="r" b="b"/>
            <a:pathLst>
              <a:path w="11312" h="25449" extrusionOk="0">
                <a:moveTo>
                  <a:pt x="10726" y="0"/>
                </a:moveTo>
                <a:cubicBezTo>
                  <a:pt x="10611" y="0"/>
                  <a:pt x="10491" y="25"/>
                  <a:pt x="10383" y="65"/>
                </a:cubicBezTo>
                <a:cubicBezTo>
                  <a:pt x="9633" y="279"/>
                  <a:pt x="8990" y="803"/>
                  <a:pt x="8549" y="1434"/>
                </a:cubicBezTo>
                <a:cubicBezTo>
                  <a:pt x="8156" y="1946"/>
                  <a:pt x="7906" y="2565"/>
                  <a:pt x="7716" y="3184"/>
                </a:cubicBezTo>
                <a:cubicBezTo>
                  <a:pt x="7418" y="3613"/>
                  <a:pt x="7132" y="4065"/>
                  <a:pt x="6858" y="4506"/>
                </a:cubicBezTo>
                <a:cubicBezTo>
                  <a:pt x="7013" y="3732"/>
                  <a:pt x="7061" y="2934"/>
                  <a:pt x="6751" y="2220"/>
                </a:cubicBezTo>
                <a:cubicBezTo>
                  <a:pt x="6668" y="2053"/>
                  <a:pt x="6585" y="1886"/>
                  <a:pt x="6454" y="1767"/>
                </a:cubicBezTo>
                <a:cubicBezTo>
                  <a:pt x="6349" y="1680"/>
                  <a:pt x="6219" y="1625"/>
                  <a:pt x="6087" y="1625"/>
                </a:cubicBezTo>
                <a:cubicBezTo>
                  <a:pt x="6038" y="1625"/>
                  <a:pt x="5989" y="1632"/>
                  <a:pt x="5942" y="1648"/>
                </a:cubicBezTo>
                <a:cubicBezTo>
                  <a:pt x="5680" y="1731"/>
                  <a:pt x="5572" y="2041"/>
                  <a:pt x="5513" y="2303"/>
                </a:cubicBezTo>
                <a:cubicBezTo>
                  <a:pt x="5334" y="3196"/>
                  <a:pt x="5513" y="4136"/>
                  <a:pt x="6573" y="5006"/>
                </a:cubicBezTo>
                <a:cubicBezTo>
                  <a:pt x="6227" y="5601"/>
                  <a:pt x="5918" y="6196"/>
                  <a:pt x="5596" y="6803"/>
                </a:cubicBezTo>
                <a:cubicBezTo>
                  <a:pt x="5739" y="5970"/>
                  <a:pt x="5561" y="5089"/>
                  <a:pt x="5108" y="4386"/>
                </a:cubicBezTo>
                <a:cubicBezTo>
                  <a:pt x="5001" y="4244"/>
                  <a:pt x="4906" y="4089"/>
                  <a:pt x="4739" y="3994"/>
                </a:cubicBezTo>
                <a:cubicBezTo>
                  <a:pt x="4643" y="3927"/>
                  <a:pt x="4528" y="3888"/>
                  <a:pt x="4415" y="3888"/>
                </a:cubicBezTo>
                <a:cubicBezTo>
                  <a:pt x="4347" y="3888"/>
                  <a:pt x="4278" y="3902"/>
                  <a:pt x="4215" y="3934"/>
                </a:cubicBezTo>
                <a:cubicBezTo>
                  <a:pt x="3953" y="4053"/>
                  <a:pt x="3858" y="4386"/>
                  <a:pt x="3858" y="4684"/>
                </a:cubicBezTo>
                <a:cubicBezTo>
                  <a:pt x="3846" y="5637"/>
                  <a:pt x="4263" y="6589"/>
                  <a:pt x="5346" y="7339"/>
                </a:cubicBezTo>
                <a:cubicBezTo>
                  <a:pt x="5061" y="7946"/>
                  <a:pt x="4787" y="8554"/>
                  <a:pt x="4525" y="9185"/>
                </a:cubicBezTo>
                <a:cubicBezTo>
                  <a:pt x="4560" y="8732"/>
                  <a:pt x="4560" y="8280"/>
                  <a:pt x="4453" y="7839"/>
                </a:cubicBezTo>
                <a:cubicBezTo>
                  <a:pt x="4310" y="7149"/>
                  <a:pt x="3918" y="6458"/>
                  <a:pt x="3310" y="6101"/>
                </a:cubicBezTo>
                <a:cubicBezTo>
                  <a:pt x="3192" y="6042"/>
                  <a:pt x="3063" y="5983"/>
                  <a:pt x="2938" y="5983"/>
                </a:cubicBezTo>
                <a:cubicBezTo>
                  <a:pt x="2886" y="5983"/>
                  <a:pt x="2835" y="5993"/>
                  <a:pt x="2786" y="6018"/>
                </a:cubicBezTo>
                <a:cubicBezTo>
                  <a:pt x="2596" y="6101"/>
                  <a:pt x="2536" y="6375"/>
                  <a:pt x="2524" y="6577"/>
                </a:cubicBezTo>
                <a:cubicBezTo>
                  <a:pt x="2465" y="7780"/>
                  <a:pt x="3001" y="8994"/>
                  <a:pt x="4263" y="9851"/>
                </a:cubicBezTo>
                <a:cubicBezTo>
                  <a:pt x="4084" y="10304"/>
                  <a:pt x="3918" y="10756"/>
                  <a:pt x="3775" y="11221"/>
                </a:cubicBezTo>
                <a:cubicBezTo>
                  <a:pt x="3679" y="11471"/>
                  <a:pt x="3608" y="11733"/>
                  <a:pt x="3513" y="11983"/>
                </a:cubicBezTo>
                <a:cubicBezTo>
                  <a:pt x="3429" y="10875"/>
                  <a:pt x="2775" y="9840"/>
                  <a:pt x="1810" y="9304"/>
                </a:cubicBezTo>
                <a:cubicBezTo>
                  <a:pt x="1617" y="9202"/>
                  <a:pt x="1415" y="9118"/>
                  <a:pt x="1211" y="9118"/>
                </a:cubicBezTo>
                <a:cubicBezTo>
                  <a:pt x="1177" y="9118"/>
                  <a:pt x="1142" y="9120"/>
                  <a:pt x="1108" y="9125"/>
                </a:cubicBezTo>
                <a:cubicBezTo>
                  <a:pt x="774" y="9173"/>
                  <a:pt x="512" y="9470"/>
                  <a:pt x="453" y="9780"/>
                </a:cubicBezTo>
                <a:cubicBezTo>
                  <a:pt x="381" y="10101"/>
                  <a:pt x="477" y="10447"/>
                  <a:pt x="655" y="10721"/>
                </a:cubicBezTo>
                <a:cubicBezTo>
                  <a:pt x="834" y="10994"/>
                  <a:pt x="1108" y="11209"/>
                  <a:pt x="1370" y="11399"/>
                </a:cubicBezTo>
                <a:cubicBezTo>
                  <a:pt x="1846" y="11745"/>
                  <a:pt x="2370" y="12006"/>
                  <a:pt x="3394" y="12340"/>
                </a:cubicBezTo>
                <a:cubicBezTo>
                  <a:pt x="3144" y="13126"/>
                  <a:pt x="2917" y="13935"/>
                  <a:pt x="2715" y="14733"/>
                </a:cubicBezTo>
                <a:cubicBezTo>
                  <a:pt x="2644" y="13995"/>
                  <a:pt x="2263" y="13257"/>
                  <a:pt x="1703" y="12768"/>
                </a:cubicBezTo>
                <a:cubicBezTo>
                  <a:pt x="1512" y="12602"/>
                  <a:pt x="1298" y="12459"/>
                  <a:pt x="1060" y="12399"/>
                </a:cubicBezTo>
                <a:cubicBezTo>
                  <a:pt x="982" y="12380"/>
                  <a:pt x="899" y="12369"/>
                  <a:pt x="816" y="12369"/>
                </a:cubicBezTo>
                <a:cubicBezTo>
                  <a:pt x="645" y="12369"/>
                  <a:pt x="474" y="12414"/>
                  <a:pt x="346" y="12518"/>
                </a:cubicBezTo>
                <a:cubicBezTo>
                  <a:pt x="84" y="12721"/>
                  <a:pt x="0" y="13102"/>
                  <a:pt x="84" y="13423"/>
                </a:cubicBezTo>
                <a:cubicBezTo>
                  <a:pt x="155" y="13757"/>
                  <a:pt x="346" y="14019"/>
                  <a:pt x="572" y="14269"/>
                </a:cubicBezTo>
                <a:cubicBezTo>
                  <a:pt x="1003" y="14776"/>
                  <a:pt x="1503" y="15224"/>
                  <a:pt x="2337" y="15224"/>
                </a:cubicBezTo>
                <a:cubicBezTo>
                  <a:pt x="2424" y="15224"/>
                  <a:pt x="2514" y="15219"/>
                  <a:pt x="2608" y="15209"/>
                </a:cubicBezTo>
                <a:lnTo>
                  <a:pt x="2608" y="15209"/>
                </a:lnTo>
                <a:cubicBezTo>
                  <a:pt x="2203" y="16852"/>
                  <a:pt x="1882" y="18495"/>
                  <a:pt x="1608" y="20150"/>
                </a:cubicBezTo>
                <a:cubicBezTo>
                  <a:pt x="1334" y="21877"/>
                  <a:pt x="1120" y="23615"/>
                  <a:pt x="941" y="25341"/>
                </a:cubicBezTo>
                <a:cubicBezTo>
                  <a:pt x="934" y="25408"/>
                  <a:pt x="991" y="25448"/>
                  <a:pt x="1044" y="25448"/>
                </a:cubicBezTo>
                <a:cubicBezTo>
                  <a:pt x="1086" y="25448"/>
                  <a:pt x="1126" y="25423"/>
                  <a:pt x="1131" y="25365"/>
                </a:cubicBezTo>
                <a:cubicBezTo>
                  <a:pt x="1453" y="22305"/>
                  <a:pt x="1882" y="19257"/>
                  <a:pt x="2548" y="16269"/>
                </a:cubicBezTo>
                <a:cubicBezTo>
                  <a:pt x="2715" y="15507"/>
                  <a:pt x="2905" y="14769"/>
                  <a:pt x="3120" y="14019"/>
                </a:cubicBezTo>
                <a:cubicBezTo>
                  <a:pt x="3168" y="14020"/>
                  <a:pt x="3216" y="14021"/>
                  <a:pt x="3264" y="14021"/>
                </a:cubicBezTo>
                <a:cubicBezTo>
                  <a:pt x="4641" y="14021"/>
                  <a:pt x="5960" y="13364"/>
                  <a:pt x="6846" y="12340"/>
                </a:cubicBezTo>
                <a:cubicBezTo>
                  <a:pt x="7025" y="12149"/>
                  <a:pt x="7192" y="11876"/>
                  <a:pt x="7108" y="11625"/>
                </a:cubicBezTo>
                <a:cubicBezTo>
                  <a:pt x="7049" y="11459"/>
                  <a:pt x="6870" y="11352"/>
                  <a:pt x="6692" y="11328"/>
                </a:cubicBezTo>
                <a:cubicBezTo>
                  <a:pt x="6648" y="11319"/>
                  <a:pt x="6604" y="11315"/>
                  <a:pt x="6561" y="11315"/>
                </a:cubicBezTo>
                <a:cubicBezTo>
                  <a:pt x="6426" y="11315"/>
                  <a:pt x="6291" y="11351"/>
                  <a:pt x="6156" y="11387"/>
                </a:cubicBezTo>
                <a:cubicBezTo>
                  <a:pt x="4846" y="11745"/>
                  <a:pt x="3715" y="12697"/>
                  <a:pt x="3132" y="13935"/>
                </a:cubicBezTo>
                <a:cubicBezTo>
                  <a:pt x="3382" y="12995"/>
                  <a:pt x="3667" y="12066"/>
                  <a:pt x="3989" y="11161"/>
                </a:cubicBezTo>
                <a:cubicBezTo>
                  <a:pt x="4153" y="11173"/>
                  <a:pt x="4316" y="11179"/>
                  <a:pt x="4478" y="11179"/>
                </a:cubicBezTo>
                <a:cubicBezTo>
                  <a:pt x="5642" y="11179"/>
                  <a:pt x="6739" y="10880"/>
                  <a:pt x="7680" y="10316"/>
                </a:cubicBezTo>
                <a:cubicBezTo>
                  <a:pt x="7835" y="10221"/>
                  <a:pt x="7978" y="10125"/>
                  <a:pt x="8073" y="9971"/>
                </a:cubicBezTo>
                <a:cubicBezTo>
                  <a:pt x="8156" y="9828"/>
                  <a:pt x="8192" y="9613"/>
                  <a:pt x="8073" y="9482"/>
                </a:cubicBezTo>
                <a:cubicBezTo>
                  <a:pt x="7966" y="9351"/>
                  <a:pt x="7775" y="9316"/>
                  <a:pt x="7597" y="9316"/>
                </a:cubicBezTo>
                <a:cubicBezTo>
                  <a:pt x="7545" y="9314"/>
                  <a:pt x="7494" y="9313"/>
                  <a:pt x="7443" y="9313"/>
                </a:cubicBezTo>
                <a:cubicBezTo>
                  <a:pt x="6196" y="9313"/>
                  <a:pt x="4955" y="9865"/>
                  <a:pt x="4132" y="10780"/>
                </a:cubicBezTo>
                <a:cubicBezTo>
                  <a:pt x="4382" y="10066"/>
                  <a:pt x="4668" y="9363"/>
                  <a:pt x="4941" y="8673"/>
                </a:cubicBezTo>
                <a:cubicBezTo>
                  <a:pt x="5419" y="8820"/>
                  <a:pt x="5901" y="8887"/>
                  <a:pt x="6380" y="8887"/>
                </a:cubicBezTo>
                <a:cubicBezTo>
                  <a:pt x="7213" y="8887"/>
                  <a:pt x="8035" y="8684"/>
                  <a:pt x="8799" y="8351"/>
                </a:cubicBezTo>
                <a:cubicBezTo>
                  <a:pt x="8990" y="8280"/>
                  <a:pt x="9192" y="8173"/>
                  <a:pt x="9323" y="8018"/>
                </a:cubicBezTo>
                <a:cubicBezTo>
                  <a:pt x="9454" y="7863"/>
                  <a:pt x="9525" y="7637"/>
                  <a:pt x="9442" y="7446"/>
                </a:cubicBezTo>
                <a:cubicBezTo>
                  <a:pt x="9323" y="7208"/>
                  <a:pt x="9013" y="7125"/>
                  <a:pt x="8740" y="7113"/>
                </a:cubicBezTo>
                <a:cubicBezTo>
                  <a:pt x="8665" y="7110"/>
                  <a:pt x="8591" y="7108"/>
                  <a:pt x="8517" y="7108"/>
                </a:cubicBezTo>
                <a:cubicBezTo>
                  <a:pt x="7234" y="7108"/>
                  <a:pt x="5959" y="7592"/>
                  <a:pt x="5025" y="8470"/>
                </a:cubicBezTo>
                <a:lnTo>
                  <a:pt x="5418" y="7577"/>
                </a:lnTo>
                <a:cubicBezTo>
                  <a:pt x="5584" y="7232"/>
                  <a:pt x="5751" y="6911"/>
                  <a:pt x="5918" y="6565"/>
                </a:cubicBezTo>
                <a:cubicBezTo>
                  <a:pt x="7418" y="6553"/>
                  <a:pt x="8656" y="6565"/>
                  <a:pt x="9811" y="6161"/>
                </a:cubicBezTo>
                <a:cubicBezTo>
                  <a:pt x="10097" y="6053"/>
                  <a:pt x="10418" y="5863"/>
                  <a:pt x="10395" y="5565"/>
                </a:cubicBezTo>
                <a:cubicBezTo>
                  <a:pt x="10359" y="5268"/>
                  <a:pt x="10002" y="5125"/>
                  <a:pt x="9704" y="5077"/>
                </a:cubicBezTo>
                <a:cubicBezTo>
                  <a:pt x="9532" y="5055"/>
                  <a:pt x="9359" y="5044"/>
                  <a:pt x="9186" y="5044"/>
                </a:cubicBezTo>
                <a:cubicBezTo>
                  <a:pt x="7956" y="5044"/>
                  <a:pt x="6723" y="5590"/>
                  <a:pt x="5930" y="6530"/>
                </a:cubicBezTo>
                <a:cubicBezTo>
                  <a:pt x="6287" y="5839"/>
                  <a:pt x="6668" y="5137"/>
                  <a:pt x="7085" y="4470"/>
                </a:cubicBezTo>
                <a:cubicBezTo>
                  <a:pt x="7575" y="4657"/>
                  <a:pt x="8071" y="4732"/>
                  <a:pt x="8566" y="4732"/>
                </a:cubicBezTo>
                <a:cubicBezTo>
                  <a:pt x="9080" y="4732"/>
                  <a:pt x="9593" y="4651"/>
                  <a:pt x="10097" y="4529"/>
                </a:cubicBezTo>
                <a:cubicBezTo>
                  <a:pt x="10287" y="4482"/>
                  <a:pt x="10502" y="4422"/>
                  <a:pt x="10656" y="4303"/>
                </a:cubicBezTo>
                <a:cubicBezTo>
                  <a:pt x="10823" y="4184"/>
                  <a:pt x="10954" y="3994"/>
                  <a:pt x="10954" y="3791"/>
                </a:cubicBezTo>
                <a:cubicBezTo>
                  <a:pt x="10978" y="3577"/>
                  <a:pt x="10811" y="3374"/>
                  <a:pt x="10621" y="3291"/>
                </a:cubicBezTo>
                <a:cubicBezTo>
                  <a:pt x="10450" y="3211"/>
                  <a:pt x="10270" y="3181"/>
                  <a:pt x="10082" y="3181"/>
                </a:cubicBezTo>
                <a:cubicBezTo>
                  <a:pt x="10047" y="3181"/>
                  <a:pt x="10013" y="3182"/>
                  <a:pt x="9978" y="3184"/>
                </a:cubicBezTo>
                <a:cubicBezTo>
                  <a:pt x="8966" y="3196"/>
                  <a:pt x="7966" y="3601"/>
                  <a:pt x="7227" y="4303"/>
                </a:cubicBezTo>
                <a:cubicBezTo>
                  <a:pt x="7406" y="4005"/>
                  <a:pt x="7597" y="3720"/>
                  <a:pt x="7787" y="3422"/>
                </a:cubicBezTo>
                <a:cubicBezTo>
                  <a:pt x="9013" y="2696"/>
                  <a:pt x="10109" y="1993"/>
                  <a:pt x="10930" y="1029"/>
                </a:cubicBezTo>
                <a:cubicBezTo>
                  <a:pt x="11133" y="791"/>
                  <a:pt x="11311" y="434"/>
                  <a:pt x="11133" y="184"/>
                </a:cubicBezTo>
                <a:cubicBezTo>
                  <a:pt x="11042" y="51"/>
                  <a:pt x="10889" y="0"/>
                  <a:pt x="107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 name="Google Shape;138;g313f5057e75_1_1564"/>
          <p:cNvGrpSpPr/>
          <p:nvPr/>
        </p:nvGrpSpPr>
        <p:grpSpPr>
          <a:xfrm flipH="1">
            <a:off x="1150632" y="2949547"/>
            <a:ext cx="554577" cy="1143108"/>
            <a:chOff x="7068114" y="1298547"/>
            <a:chExt cx="554577" cy="1143108"/>
          </a:xfrm>
        </p:grpSpPr>
        <p:sp>
          <p:nvSpPr>
            <p:cNvPr id="139" name="Google Shape;139;g313f5057e75_1_1564"/>
            <p:cNvSpPr/>
            <p:nvPr/>
          </p:nvSpPr>
          <p:spPr>
            <a:xfrm>
              <a:off x="7330102" y="1362053"/>
              <a:ext cx="114636" cy="342868"/>
            </a:xfrm>
            <a:custGeom>
              <a:avLst/>
              <a:gdLst/>
              <a:ahLst/>
              <a:cxnLst/>
              <a:rect l="l" t="t" r="r" b="b"/>
              <a:pathLst>
                <a:path w="1787" h="5345" extrusionOk="0">
                  <a:moveTo>
                    <a:pt x="881" y="0"/>
                  </a:moveTo>
                  <a:cubicBezTo>
                    <a:pt x="849" y="0"/>
                    <a:pt x="818" y="3"/>
                    <a:pt x="786" y="10"/>
                  </a:cubicBezTo>
                  <a:cubicBezTo>
                    <a:pt x="488" y="93"/>
                    <a:pt x="357" y="451"/>
                    <a:pt x="298" y="760"/>
                  </a:cubicBezTo>
                  <a:cubicBezTo>
                    <a:pt x="0" y="2260"/>
                    <a:pt x="24" y="3844"/>
                    <a:pt x="381" y="5344"/>
                  </a:cubicBezTo>
                  <a:cubicBezTo>
                    <a:pt x="1429" y="4261"/>
                    <a:pt x="1786" y="2558"/>
                    <a:pt x="1584" y="939"/>
                  </a:cubicBezTo>
                  <a:cubicBezTo>
                    <a:pt x="1560" y="713"/>
                    <a:pt x="1512" y="474"/>
                    <a:pt x="1381" y="284"/>
                  </a:cubicBezTo>
                  <a:cubicBezTo>
                    <a:pt x="1269" y="120"/>
                    <a:pt x="1077" y="0"/>
                    <a:pt x="8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g313f5057e75_1_1564"/>
            <p:cNvSpPr/>
            <p:nvPr/>
          </p:nvSpPr>
          <p:spPr>
            <a:xfrm>
              <a:off x="7068114" y="1298547"/>
              <a:ext cx="554577" cy="1143108"/>
            </a:xfrm>
            <a:custGeom>
              <a:avLst/>
              <a:gdLst/>
              <a:ahLst/>
              <a:cxnLst/>
              <a:rect l="l" t="t" r="r" b="b"/>
              <a:pathLst>
                <a:path w="8645" h="17820" extrusionOk="0">
                  <a:moveTo>
                    <a:pt x="1525" y="1"/>
                  </a:moveTo>
                  <a:cubicBezTo>
                    <a:pt x="1393" y="1"/>
                    <a:pt x="1263" y="33"/>
                    <a:pt x="1143" y="107"/>
                  </a:cubicBezTo>
                  <a:cubicBezTo>
                    <a:pt x="715" y="393"/>
                    <a:pt x="774" y="1048"/>
                    <a:pt x="965" y="1536"/>
                  </a:cubicBezTo>
                  <a:cubicBezTo>
                    <a:pt x="1370" y="2607"/>
                    <a:pt x="2084" y="3548"/>
                    <a:pt x="3322" y="4191"/>
                  </a:cubicBezTo>
                  <a:cubicBezTo>
                    <a:pt x="3584" y="4870"/>
                    <a:pt x="3846" y="5572"/>
                    <a:pt x="4084" y="6275"/>
                  </a:cubicBezTo>
                  <a:cubicBezTo>
                    <a:pt x="3441" y="5441"/>
                    <a:pt x="2560" y="4786"/>
                    <a:pt x="1584" y="4441"/>
                  </a:cubicBezTo>
                  <a:cubicBezTo>
                    <a:pt x="1399" y="4379"/>
                    <a:pt x="1195" y="4333"/>
                    <a:pt x="1001" y="4333"/>
                  </a:cubicBezTo>
                  <a:cubicBezTo>
                    <a:pt x="784" y="4333"/>
                    <a:pt x="580" y="4391"/>
                    <a:pt x="429" y="4548"/>
                  </a:cubicBezTo>
                  <a:cubicBezTo>
                    <a:pt x="227" y="4774"/>
                    <a:pt x="227" y="5132"/>
                    <a:pt x="358" y="5394"/>
                  </a:cubicBezTo>
                  <a:cubicBezTo>
                    <a:pt x="488" y="5667"/>
                    <a:pt x="727" y="5858"/>
                    <a:pt x="989" y="6036"/>
                  </a:cubicBezTo>
                  <a:cubicBezTo>
                    <a:pt x="1846" y="6644"/>
                    <a:pt x="2894" y="7013"/>
                    <a:pt x="4322" y="7049"/>
                  </a:cubicBezTo>
                  <a:cubicBezTo>
                    <a:pt x="4560" y="7822"/>
                    <a:pt x="4775" y="8596"/>
                    <a:pt x="4989" y="9370"/>
                  </a:cubicBezTo>
                  <a:cubicBezTo>
                    <a:pt x="4179" y="8251"/>
                    <a:pt x="2905" y="7477"/>
                    <a:pt x="1548" y="7299"/>
                  </a:cubicBezTo>
                  <a:cubicBezTo>
                    <a:pt x="1422" y="7281"/>
                    <a:pt x="1297" y="7270"/>
                    <a:pt x="1174" y="7270"/>
                  </a:cubicBezTo>
                  <a:cubicBezTo>
                    <a:pt x="960" y="7270"/>
                    <a:pt x="752" y="7303"/>
                    <a:pt x="548" y="7394"/>
                  </a:cubicBezTo>
                  <a:cubicBezTo>
                    <a:pt x="238" y="7537"/>
                    <a:pt x="0" y="7870"/>
                    <a:pt x="60" y="8192"/>
                  </a:cubicBezTo>
                  <a:cubicBezTo>
                    <a:pt x="119" y="8608"/>
                    <a:pt x="584" y="8834"/>
                    <a:pt x="989" y="8989"/>
                  </a:cubicBezTo>
                  <a:cubicBezTo>
                    <a:pt x="2203" y="9418"/>
                    <a:pt x="3489" y="9668"/>
                    <a:pt x="5120" y="9799"/>
                  </a:cubicBezTo>
                  <a:cubicBezTo>
                    <a:pt x="5394" y="10847"/>
                    <a:pt x="5608" y="11906"/>
                    <a:pt x="5822" y="12954"/>
                  </a:cubicBezTo>
                  <a:cubicBezTo>
                    <a:pt x="5477" y="12454"/>
                    <a:pt x="5108" y="11966"/>
                    <a:pt x="4644" y="11549"/>
                  </a:cubicBezTo>
                  <a:cubicBezTo>
                    <a:pt x="4037" y="10989"/>
                    <a:pt x="3275" y="10597"/>
                    <a:pt x="2453" y="10549"/>
                  </a:cubicBezTo>
                  <a:cubicBezTo>
                    <a:pt x="2403" y="10544"/>
                    <a:pt x="2353" y="10542"/>
                    <a:pt x="2303" y="10542"/>
                  </a:cubicBezTo>
                  <a:cubicBezTo>
                    <a:pt x="2089" y="10542"/>
                    <a:pt x="1872" y="10586"/>
                    <a:pt x="1679" y="10692"/>
                  </a:cubicBezTo>
                  <a:cubicBezTo>
                    <a:pt x="1441" y="10811"/>
                    <a:pt x="1262" y="11049"/>
                    <a:pt x="1250" y="11323"/>
                  </a:cubicBezTo>
                  <a:cubicBezTo>
                    <a:pt x="1239" y="11787"/>
                    <a:pt x="1703" y="12109"/>
                    <a:pt x="2096" y="12299"/>
                  </a:cubicBezTo>
                  <a:cubicBezTo>
                    <a:pt x="3310" y="12918"/>
                    <a:pt x="4584" y="13371"/>
                    <a:pt x="5894" y="13454"/>
                  </a:cubicBezTo>
                  <a:cubicBezTo>
                    <a:pt x="5953" y="13787"/>
                    <a:pt x="6013" y="14133"/>
                    <a:pt x="6061" y="14466"/>
                  </a:cubicBezTo>
                  <a:cubicBezTo>
                    <a:pt x="6227" y="15538"/>
                    <a:pt x="6346" y="16609"/>
                    <a:pt x="6430" y="17681"/>
                  </a:cubicBezTo>
                  <a:cubicBezTo>
                    <a:pt x="6436" y="17772"/>
                    <a:pt x="6516" y="17819"/>
                    <a:pt x="6591" y="17819"/>
                  </a:cubicBezTo>
                  <a:cubicBezTo>
                    <a:pt x="6664" y="17819"/>
                    <a:pt x="6733" y="17774"/>
                    <a:pt x="6727" y="17681"/>
                  </a:cubicBezTo>
                  <a:cubicBezTo>
                    <a:pt x="6561" y="15835"/>
                    <a:pt x="6311" y="13990"/>
                    <a:pt x="5942" y="12156"/>
                  </a:cubicBezTo>
                  <a:cubicBezTo>
                    <a:pt x="7156" y="11513"/>
                    <a:pt x="7989" y="10382"/>
                    <a:pt x="8466" y="9108"/>
                  </a:cubicBezTo>
                  <a:cubicBezTo>
                    <a:pt x="8573" y="8823"/>
                    <a:pt x="8644" y="8465"/>
                    <a:pt x="8454" y="8239"/>
                  </a:cubicBezTo>
                  <a:cubicBezTo>
                    <a:pt x="8360" y="8137"/>
                    <a:pt x="8204" y="8083"/>
                    <a:pt x="8041" y="8083"/>
                  </a:cubicBezTo>
                  <a:cubicBezTo>
                    <a:pt x="7976" y="8083"/>
                    <a:pt x="7910" y="8091"/>
                    <a:pt x="7847" y="8108"/>
                  </a:cubicBezTo>
                  <a:cubicBezTo>
                    <a:pt x="7620" y="8168"/>
                    <a:pt x="7442" y="8311"/>
                    <a:pt x="7275" y="8465"/>
                  </a:cubicBezTo>
                  <a:cubicBezTo>
                    <a:pt x="6418" y="9251"/>
                    <a:pt x="5894" y="10382"/>
                    <a:pt x="5822" y="11549"/>
                  </a:cubicBezTo>
                  <a:cubicBezTo>
                    <a:pt x="5632" y="10632"/>
                    <a:pt x="5406" y="9739"/>
                    <a:pt x="5168" y="8846"/>
                  </a:cubicBezTo>
                  <a:cubicBezTo>
                    <a:pt x="6644" y="8346"/>
                    <a:pt x="7454" y="6894"/>
                    <a:pt x="7716" y="5334"/>
                  </a:cubicBezTo>
                  <a:cubicBezTo>
                    <a:pt x="7775" y="4953"/>
                    <a:pt x="7739" y="4441"/>
                    <a:pt x="7370" y="4274"/>
                  </a:cubicBezTo>
                  <a:cubicBezTo>
                    <a:pt x="7304" y="4248"/>
                    <a:pt x="7235" y="4236"/>
                    <a:pt x="7165" y="4236"/>
                  </a:cubicBezTo>
                  <a:cubicBezTo>
                    <a:pt x="6984" y="4236"/>
                    <a:pt x="6798" y="4314"/>
                    <a:pt x="6644" y="4417"/>
                  </a:cubicBezTo>
                  <a:cubicBezTo>
                    <a:pt x="5942" y="4846"/>
                    <a:pt x="5489" y="5620"/>
                    <a:pt x="5287" y="6406"/>
                  </a:cubicBezTo>
                  <a:cubicBezTo>
                    <a:pt x="5108" y="7120"/>
                    <a:pt x="5096" y="7846"/>
                    <a:pt x="5096" y="8596"/>
                  </a:cubicBezTo>
                  <a:cubicBezTo>
                    <a:pt x="4894" y="7894"/>
                    <a:pt x="4691" y="7215"/>
                    <a:pt x="4465" y="6525"/>
                  </a:cubicBezTo>
                  <a:cubicBezTo>
                    <a:pt x="4203" y="5703"/>
                    <a:pt x="3906" y="4893"/>
                    <a:pt x="3584" y="4084"/>
                  </a:cubicBezTo>
                  <a:cubicBezTo>
                    <a:pt x="3822" y="2810"/>
                    <a:pt x="3429" y="1417"/>
                    <a:pt x="2513" y="500"/>
                  </a:cubicBezTo>
                  <a:cubicBezTo>
                    <a:pt x="2252" y="231"/>
                    <a:pt x="1879" y="1"/>
                    <a:pt x="15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 name="Google Shape;141;g313f5057e75_1_1564"/>
          <p:cNvGrpSpPr/>
          <p:nvPr/>
        </p:nvGrpSpPr>
        <p:grpSpPr>
          <a:xfrm>
            <a:off x="-587990" y="3697282"/>
            <a:ext cx="2360181" cy="1446460"/>
            <a:chOff x="7020722" y="3595000"/>
            <a:chExt cx="2002699" cy="1227270"/>
          </a:xfrm>
        </p:grpSpPr>
        <p:sp>
          <p:nvSpPr>
            <p:cNvPr id="142" name="Google Shape;142;g313f5057e75_1_1564"/>
            <p:cNvSpPr/>
            <p:nvPr/>
          </p:nvSpPr>
          <p:spPr>
            <a:xfrm>
              <a:off x="7020722" y="3595000"/>
              <a:ext cx="2002699" cy="1227270"/>
            </a:xfrm>
            <a:custGeom>
              <a:avLst/>
              <a:gdLst/>
              <a:ahLst/>
              <a:cxnLst/>
              <a:rect l="l" t="t" r="r" b="b"/>
              <a:pathLst>
                <a:path w="31219" h="19132" extrusionOk="0">
                  <a:moveTo>
                    <a:pt x="21980" y="0"/>
                  </a:moveTo>
                  <a:cubicBezTo>
                    <a:pt x="18411" y="0"/>
                    <a:pt x="16046" y="5069"/>
                    <a:pt x="12428" y="5069"/>
                  </a:cubicBezTo>
                  <a:cubicBezTo>
                    <a:pt x="12334" y="5069"/>
                    <a:pt x="12240" y="5065"/>
                    <a:pt x="12145" y="5058"/>
                  </a:cubicBezTo>
                  <a:cubicBezTo>
                    <a:pt x="10185" y="4921"/>
                    <a:pt x="8522" y="3205"/>
                    <a:pt x="6574" y="3205"/>
                  </a:cubicBezTo>
                  <a:cubicBezTo>
                    <a:pt x="6498" y="3205"/>
                    <a:pt x="6423" y="3208"/>
                    <a:pt x="6346" y="3213"/>
                  </a:cubicBezTo>
                  <a:cubicBezTo>
                    <a:pt x="5382" y="3296"/>
                    <a:pt x="4549" y="3796"/>
                    <a:pt x="3834" y="4487"/>
                  </a:cubicBezTo>
                  <a:cubicBezTo>
                    <a:pt x="3382" y="4904"/>
                    <a:pt x="3001" y="5392"/>
                    <a:pt x="2667" y="5880"/>
                  </a:cubicBezTo>
                  <a:cubicBezTo>
                    <a:pt x="631" y="8892"/>
                    <a:pt x="0" y="14691"/>
                    <a:pt x="453" y="19132"/>
                  </a:cubicBezTo>
                  <a:lnTo>
                    <a:pt x="30885" y="19132"/>
                  </a:lnTo>
                  <a:cubicBezTo>
                    <a:pt x="31219" y="17310"/>
                    <a:pt x="30980" y="15262"/>
                    <a:pt x="30040" y="13929"/>
                  </a:cubicBezTo>
                  <a:cubicBezTo>
                    <a:pt x="29754" y="13512"/>
                    <a:pt x="29397" y="13155"/>
                    <a:pt x="28968" y="12917"/>
                  </a:cubicBezTo>
                  <a:cubicBezTo>
                    <a:pt x="28063" y="12416"/>
                    <a:pt x="26944" y="12119"/>
                    <a:pt x="26397" y="11238"/>
                  </a:cubicBezTo>
                  <a:cubicBezTo>
                    <a:pt x="25873" y="10392"/>
                    <a:pt x="26063" y="9321"/>
                    <a:pt x="26218" y="8333"/>
                  </a:cubicBezTo>
                  <a:cubicBezTo>
                    <a:pt x="26480" y="6642"/>
                    <a:pt x="26599" y="4868"/>
                    <a:pt x="26039" y="3249"/>
                  </a:cubicBezTo>
                  <a:cubicBezTo>
                    <a:pt x="25480" y="1629"/>
                    <a:pt x="24099" y="201"/>
                    <a:pt x="22384" y="22"/>
                  </a:cubicBezTo>
                  <a:cubicBezTo>
                    <a:pt x="22248" y="7"/>
                    <a:pt x="22113" y="0"/>
                    <a:pt x="21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g313f5057e75_1_1564"/>
            <p:cNvSpPr/>
            <p:nvPr/>
          </p:nvSpPr>
          <p:spPr>
            <a:xfrm>
              <a:off x="8074835" y="3846971"/>
              <a:ext cx="560414" cy="974978"/>
            </a:xfrm>
            <a:custGeom>
              <a:avLst/>
              <a:gdLst/>
              <a:ahLst/>
              <a:cxnLst/>
              <a:rect l="l" t="t" r="r" b="b"/>
              <a:pathLst>
                <a:path w="8736" h="15199" extrusionOk="0">
                  <a:moveTo>
                    <a:pt x="7274" y="0"/>
                  </a:moveTo>
                  <a:cubicBezTo>
                    <a:pt x="7252" y="0"/>
                    <a:pt x="7230" y="10"/>
                    <a:pt x="7214" y="35"/>
                  </a:cubicBezTo>
                  <a:cubicBezTo>
                    <a:pt x="5440" y="2309"/>
                    <a:pt x="3916" y="4809"/>
                    <a:pt x="2702" y="7429"/>
                  </a:cubicBezTo>
                  <a:cubicBezTo>
                    <a:pt x="2392" y="6369"/>
                    <a:pt x="2118" y="5298"/>
                    <a:pt x="1880" y="4226"/>
                  </a:cubicBezTo>
                  <a:cubicBezTo>
                    <a:pt x="2583" y="3285"/>
                    <a:pt x="3249" y="2321"/>
                    <a:pt x="3904" y="1357"/>
                  </a:cubicBezTo>
                  <a:cubicBezTo>
                    <a:pt x="3954" y="1274"/>
                    <a:pt x="3883" y="1198"/>
                    <a:pt x="3812" y="1198"/>
                  </a:cubicBezTo>
                  <a:cubicBezTo>
                    <a:pt x="3780" y="1198"/>
                    <a:pt x="3748" y="1213"/>
                    <a:pt x="3726" y="1249"/>
                  </a:cubicBezTo>
                  <a:cubicBezTo>
                    <a:pt x="3118" y="2178"/>
                    <a:pt x="2476" y="3071"/>
                    <a:pt x="1833" y="3964"/>
                  </a:cubicBezTo>
                  <a:cubicBezTo>
                    <a:pt x="1618" y="2893"/>
                    <a:pt x="1416" y="1797"/>
                    <a:pt x="1297" y="702"/>
                  </a:cubicBezTo>
                  <a:cubicBezTo>
                    <a:pt x="1291" y="636"/>
                    <a:pt x="1237" y="604"/>
                    <a:pt x="1187" y="604"/>
                  </a:cubicBezTo>
                  <a:cubicBezTo>
                    <a:pt x="1136" y="604"/>
                    <a:pt x="1088" y="636"/>
                    <a:pt x="1094" y="702"/>
                  </a:cubicBezTo>
                  <a:cubicBezTo>
                    <a:pt x="1237" y="1880"/>
                    <a:pt x="1416" y="3059"/>
                    <a:pt x="1678" y="4202"/>
                  </a:cubicBezTo>
                  <a:cubicBezTo>
                    <a:pt x="1642" y="4250"/>
                    <a:pt x="1654" y="4274"/>
                    <a:pt x="1702" y="4309"/>
                  </a:cubicBezTo>
                  <a:cubicBezTo>
                    <a:pt x="1940" y="5452"/>
                    <a:pt x="2237" y="6583"/>
                    <a:pt x="2595" y="7703"/>
                  </a:cubicBezTo>
                  <a:cubicBezTo>
                    <a:pt x="2035" y="8929"/>
                    <a:pt x="1523" y="10203"/>
                    <a:pt x="1083" y="11489"/>
                  </a:cubicBezTo>
                  <a:cubicBezTo>
                    <a:pt x="678" y="12668"/>
                    <a:pt x="321" y="13858"/>
                    <a:pt x="23" y="15061"/>
                  </a:cubicBezTo>
                  <a:cubicBezTo>
                    <a:pt x="1" y="15141"/>
                    <a:pt x="68" y="15199"/>
                    <a:pt x="132" y="15199"/>
                  </a:cubicBezTo>
                  <a:cubicBezTo>
                    <a:pt x="173" y="15199"/>
                    <a:pt x="211" y="15176"/>
                    <a:pt x="225" y="15120"/>
                  </a:cubicBezTo>
                  <a:cubicBezTo>
                    <a:pt x="392" y="14477"/>
                    <a:pt x="571" y="13834"/>
                    <a:pt x="761" y="13203"/>
                  </a:cubicBezTo>
                  <a:cubicBezTo>
                    <a:pt x="785" y="13203"/>
                    <a:pt x="785" y="13203"/>
                    <a:pt x="797" y="13191"/>
                  </a:cubicBezTo>
                  <a:cubicBezTo>
                    <a:pt x="2011" y="12441"/>
                    <a:pt x="3285" y="11775"/>
                    <a:pt x="4607" y="11227"/>
                  </a:cubicBezTo>
                  <a:cubicBezTo>
                    <a:pt x="5940" y="10655"/>
                    <a:pt x="7309" y="10215"/>
                    <a:pt x="8703" y="9834"/>
                  </a:cubicBezTo>
                  <a:cubicBezTo>
                    <a:pt x="8736" y="9800"/>
                    <a:pt x="8707" y="9641"/>
                    <a:pt x="8605" y="9641"/>
                  </a:cubicBezTo>
                  <a:cubicBezTo>
                    <a:pt x="8598" y="9641"/>
                    <a:pt x="8591" y="9642"/>
                    <a:pt x="8583" y="9643"/>
                  </a:cubicBezTo>
                  <a:cubicBezTo>
                    <a:pt x="7405" y="9929"/>
                    <a:pt x="6262" y="10298"/>
                    <a:pt x="5119" y="10751"/>
                  </a:cubicBezTo>
                  <a:cubicBezTo>
                    <a:pt x="5309" y="9786"/>
                    <a:pt x="5583" y="8834"/>
                    <a:pt x="5964" y="7917"/>
                  </a:cubicBezTo>
                  <a:cubicBezTo>
                    <a:pt x="5986" y="7843"/>
                    <a:pt x="5922" y="7793"/>
                    <a:pt x="5858" y="7793"/>
                  </a:cubicBezTo>
                  <a:cubicBezTo>
                    <a:pt x="5819" y="7793"/>
                    <a:pt x="5780" y="7812"/>
                    <a:pt x="5762" y="7857"/>
                  </a:cubicBezTo>
                  <a:cubicBezTo>
                    <a:pt x="5381" y="8810"/>
                    <a:pt x="5095" y="9810"/>
                    <a:pt x="4904" y="10834"/>
                  </a:cubicBezTo>
                  <a:cubicBezTo>
                    <a:pt x="3476" y="11417"/>
                    <a:pt x="2106" y="12120"/>
                    <a:pt x="797" y="12906"/>
                  </a:cubicBezTo>
                  <a:cubicBezTo>
                    <a:pt x="1856" y="9489"/>
                    <a:pt x="3369" y="6191"/>
                    <a:pt x="5274" y="3154"/>
                  </a:cubicBezTo>
                  <a:cubicBezTo>
                    <a:pt x="5928" y="2131"/>
                    <a:pt x="6631" y="1130"/>
                    <a:pt x="7357" y="154"/>
                  </a:cubicBezTo>
                  <a:cubicBezTo>
                    <a:pt x="7410" y="84"/>
                    <a:pt x="7339" y="0"/>
                    <a:pt x="72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g313f5057e75_1_1564"/>
            <p:cNvSpPr/>
            <p:nvPr/>
          </p:nvSpPr>
          <p:spPr>
            <a:xfrm>
              <a:off x="7233251" y="4046791"/>
              <a:ext cx="502230" cy="774068"/>
            </a:xfrm>
            <a:custGeom>
              <a:avLst/>
              <a:gdLst/>
              <a:ahLst/>
              <a:cxnLst/>
              <a:rect l="l" t="t" r="r" b="b"/>
              <a:pathLst>
                <a:path w="7829" h="12067" extrusionOk="0">
                  <a:moveTo>
                    <a:pt x="2949" y="1"/>
                  </a:moveTo>
                  <a:cubicBezTo>
                    <a:pt x="2897" y="1"/>
                    <a:pt x="2849" y="34"/>
                    <a:pt x="2855" y="99"/>
                  </a:cubicBezTo>
                  <a:cubicBezTo>
                    <a:pt x="3141" y="2397"/>
                    <a:pt x="3486" y="4671"/>
                    <a:pt x="3915" y="6933"/>
                  </a:cubicBezTo>
                  <a:cubicBezTo>
                    <a:pt x="3248" y="6445"/>
                    <a:pt x="2593" y="5909"/>
                    <a:pt x="1962" y="5338"/>
                  </a:cubicBezTo>
                  <a:cubicBezTo>
                    <a:pt x="1652" y="5064"/>
                    <a:pt x="1343" y="4766"/>
                    <a:pt x="1021" y="4445"/>
                  </a:cubicBezTo>
                  <a:cubicBezTo>
                    <a:pt x="747" y="4147"/>
                    <a:pt x="402" y="3873"/>
                    <a:pt x="224" y="3492"/>
                  </a:cubicBezTo>
                  <a:cubicBezTo>
                    <a:pt x="208" y="3462"/>
                    <a:pt x="178" y="3448"/>
                    <a:pt x="146" y="3448"/>
                  </a:cubicBezTo>
                  <a:cubicBezTo>
                    <a:pt x="78" y="3448"/>
                    <a:pt x="1" y="3507"/>
                    <a:pt x="33" y="3588"/>
                  </a:cubicBezTo>
                  <a:cubicBezTo>
                    <a:pt x="164" y="3957"/>
                    <a:pt x="509" y="4242"/>
                    <a:pt x="771" y="4528"/>
                  </a:cubicBezTo>
                  <a:cubicBezTo>
                    <a:pt x="1105" y="4850"/>
                    <a:pt x="1426" y="5183"/>
                    <a:pt x="1783" y="5493"/>
                  </a:cubicBezTo>
                  <a:cubicBezTo>
                    <a:pt x="2474" y="6100"/>
                    <a:pt x="3164" y="6683"/>
                    <a:pt x="3915" y="7231"/>
                  </a:cubicBezTo>
                  <a:cubicBezTo>
                    <a:pt x="3938" y="7243"/>
                    <a:pt x="3962" y="7243"/>
                    <a:pt x="3974" y="7243"/>
                  </a:cubicBezTo>
                  <a:cubicBezTo>
                    <a:pt x="4105" y="7921"/>
                    <a:pt x="4236" y="8588"/>
                    <a:pt x="4379" y="9243"/>
                  </a:cubicBezTo>
                  <a:cubicBezTo>
                    <a:pt x="4343" y="9291"/>
                    <a:pt x="4379" y="9326"/>
                    <a:pt x="4403" y="9362"/>
                  </a:cubicBezTo>
                  <a:lnTo>
                    <a:pt x="4403" y="9374"/>
                  </a:lnTo>
                  <a:cubicBezTo>
                    <a:pt x="4593" y="10255"/>
                    <a:pt x="4760" y="11136"/>
                    <a:pt x="4998" y="11993"/>
                  </a:cubicBezTo>
                  <a:cubicBezTo>
                    <a:pt x="5012" y="12045"/>
                    <a:pt x="5052" y="12067"/>
                    <a:pt x="5093" y="12067"/>
                  </a:cubicBezTo>
                  <a:cubicBezTo>
                    <a:pt x="5158" y="12067"/>
                    <a:pt x="5227" y="12013"/>
                    <a:pt x="5212" y="11934"/>
                  </a:cubicBezTo>
                  <a:cubicBezTo>
                    <a:pt x="5046" y="11172"/>
                    <a:pt x="4855" y="10422"/>
                    <a:pt x="4688" y="9648"/>
                  </a:cubicBezTo>
                  <a:cubicBezTo>
                    <a:pt x="4653" y="9505"/>
                    <a:pt x="4629" y="9374"/>
                    <a:pt x="4593" y="9231"/>
                  </a:cubicBezTo>
                  <a:cubicBezTo>
                    <a:pt x="5665" y="7040"/>
                    <a:pt x="6724" y="4850"/>
                    <a:pt x="7796" y="2683"/>
                  </a:cubicBezTo>
                  <a:cubicBezTo>
                    <a:pt x="7829" y="2609"/>
                    <a:pt x="7754" y="2535"/>
                    <a:pt x="7685" y="2535"/>
                  </a:cubicBezTo>
                  <a:cubicBezTo>
                    <a:pt x="7654" y="2535"/>
                    <a:pt x="7624" y="2550"/>
                    <a:pt x="7605" y="2587"/>
                  </a:cubicBezTo>
                  <a:lnTo>
                    <a:pt x="4522" y="8933"/>
                  </a:lnTo>
                  <a:cubicBezTo>
                    <a:pt x="4415" y="8410"/>
                    <a:pt x="4296" y="7886"/>
                    <a:pt x="4212" y="7350"/>
                  </a:cubicBezTo>
                  <a:cubicBezTo>
                    <a:pt x="3915" y="5838"/>
                    <a:pt x="3653" y="4302"/>
                    <a:pt x="3426" y="2766"/>
                  </a:cubicBezTo>
                  <a:cubicBezTo>
                    <a:pt x="3283" y="1873"/>
                    <a:pt x="3164" y="980"/>
                    <a:pt x="3069" y="99"/>
                  </a:cubicBezTo>
                  <a:cubicBezTo>
                    <a:pt x="3057" y="34"/>
                    <a:pt x="3001" y="1"/>
                    <a:pt x="294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5" name="Google Shape;145;g313f5057e75_1_1564"/>
          <p:cNvSpPr/>
          <p:nvPr/>
        </p:nvSpPr>
        <p:spPr>
          <a:xfrm rot="5400000">
            <a:off x="666919" y="-666795"/>
            <a:ext cx="987560" cy="2321152"/>
          </a:xfrm>
          <a:custGeom>
            <a:avLst/>
            <a:gdLst/>
            <a:ahLst/>
            <a:cxnLst/>
            <a:rect l="l" t="t" r="r" b="b"/>
            <a:pathLst>
              <a:path w="34148" h="42887" extrusionOk="0">
                <a:moveTo>
                  <a:pt x="0" y="0"/>
                </a:moveTo>
                <a:lnTo>
                  <a:pt x="0" y="42887"/>
                </a:lnTo>
                <a:lnTo>
                  <a:pt x="34147" y="42887"/>
                </a:lnTo>
                <a:cubicBezTo>
                  <a:pt x="33481" y="36374"/>
                  <a:pt x="28218" y="30849"/>
                  <a:pt x="22074" y="28432"/>
                </a:cubicBezTo>
                <a:cubicBezTo>
                  <a:pt x="19824" y="27563"/>
                  <a:pt x="17431" y="27004"/>
                  <a:pt x="15288" y="25896"/>
                </a:cubicBezTo>
                <a:cubicBezTo>
                  <a:pt x="13145" y="24777"/>
                  <a:pt x="11192" y="22932"/>
                  <a:pt x="10775" y="20551"/>
                </a:cubicBezTo>
                <a:cubicBezTo>
                  <a:pt x="10120" y="16824"/>
                  <a:pt x="13323" y="13169"/>
                  <a:pt x="12466" y="9490"/>
                </a:cubicBezTo>
                <a:cubicBezTo>
                  <a:pt x="11764" y="6501"/>
                  <a:pt x="8680" y="4799"/>
                  <a:pt x="5882" y="3572"/>
                </a:cubicBezTo>
                <a:cubicBezTo>
                  <a:pt x="3786" y="2644"/>
                  <a:pt x="1512" y="1632"/>
                  <a:pt x="0" y="0"/>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g313f5057e75_1_1564"/>
          <p:cNvSpPr/>
          <p:nvPr/>
        </p:nvSpPr>
        <p:spPr>
          <a:xfrm rot="-5400000" flipH="1">
            <a:off x="7489644" y="-666795"/>
            <a:ext cx="987560" cy="2321152"/>
          </a:xfrm>
          <a:custGeom>
            <a:avLst/>
            <a:gdLst/>
            <a:ahLst/>
            <a:cxnLst/>
            <a:rect l="l" t="t" r="r" b="b"/>
            <a:pathLst>
              <a:path w="34148" h="42887" extrusionOk="0">
                <a:moveTo>
                  <a:pt x="0" y="0"/>
                </a:moveTo>
                <a:lnTo>
                  <a:pt x="0" y="42887"/>
                </a:lnTo>
                <a:lnTo>
                  <a:pt x="34147" y="42887"/>
                </a:lnTo>
                <a:cubicBezTo>
                  <a:pt x="33481" y="36374"/>
                  <a:pt x="28218" y="30849"/>
                  <a:pt x="22074" y="28432"/>
                </a:cubicBezTo>
                <a:cubicBezTo>
                  <a:pt x="19824" y="27563"/>
                  <a:pt x="17431" y="27004"/>
                  <a:pt x="15288" y="25896"/>
                </a:cubicBezTo>
                <a:cubicBezTo>
                  <a:pt x="13145" y="24777"/>
                  <a:pt x="11192" y="22932"/>
                  <a:pt x="10775" y="20551"/>
                </a:cubicBezTo>
                <a:cubicBezTo>
                  <a:pt x="10120" y="16824"/>
                  <a:pt x="13323" y="13169"/>
                  <a:pt x="12466" y="9490"/>
                </a:cubicBezTo>
                <a:cubicBezTo>
                  <a:pt x="11764" y="6501"/>
                  <a:pt x="8680" y="4799"/>
                  <a:pt x="5882" y="3572"/>
                </a:cubicBezTo>
                <a:cubicBezTo>
                  <a:pt x="3786" y="2644"/>
                  <a:pt x="1512" y="1632"/>
                  <a:pt x="0" y="0"/>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g313f5057e75_1_1564"/>
          <p:cNvSpPr/>
          <p:nvPr/>
        </p:nvSpPr>
        <p:spPr>
          <a:xfrm>
            <a:off x="8119769" y="2611682"/>
            <a:ext cx="725665" cy="1632490"/>
          </a:xfrm>
          <a:custGeom>
            <a:avLst/>
            <a:gdLst/>
            <a:ahLst/>
            <a:cxnLst/>
            <a:rect l="l" t="t" r="r" b="b"/>
            <a:pathLst>
              <a:path w="11312" h="25449" extrusionOk="0">
                <a:moveTo>
                  <a:pt x="10726" y="0"/>
                </a:moveTo>
                <a:cubicBezTo>
                  <a:pt x="10611" y="0"/>
                  <a:pt x="10491" y="25"/>
                  <a:pt x="10383" y="65"/>
                </a:cubicBezTo>
                <a:cubicBezTo>
                  <a:pt x="9633" y="279"/>
                  <a:pt x="8990" y="803"/>
                  <a:pt x="8549" y="1434"/>
                </a:cubicBezTo>
                <a:cubicBezTo>
                  <a:pt x="8156" y="1946"/>
                  <a:pt x="7906" y="2565"/>
                  <a:pt x="7716" y="3184"/>
                </a:cubicBezTo>
                <a:cubicBezTo>
                  <a:pt x="7418" y="3613"/>
                  <a:pt x="7132" y="4065"/>
                  <a:pt x="6858" y="4506"/>
                </a:cubicBezTo>
                <a:cubicBezTo>
                  <a:pt x="7013" y="3732"/>
                  <a:pt x="7061" y="2934"/>
                  <a:pt x="6751" y="2220"/>
                </a:cubicBezTo>
                <a:cubicBezTo>
                  <a:pt x="6668" y="2053"/>
                  <a:pt x="6585" y="1886"/>
                  <a:pt x="6454" y="1767"/>
                </a:cubicBezTo>
                <a:cubicBezTo>
                  <a:pt x="6349" y="1680"/>
                  <a:pt x="6219" y="1625"/>
                  <a:pt x="6087" y="1625"/>
                </a:cubicBezTo>
                <a:cubicBezTo>
                  <a:pt x="6038" y="1625"/>
                  <a:pt x="5989" y="1632"/>
                  <a:pt x="5942" y="1648"/>
                </a:cubicBezTo>
                <a:cubicBezTo>
                  <a:pt x="5680" y="1731"/>
                  <a:pt x="5572" y="2041"/>
                  <a:pt x="5513" y="2303"/>
                </a:cubicBezTo>
                <a:cubicBezTo>
                  <a:pt x="5334" y="3196"/>
                  <a:pt x="5513" y="4136"/>
                  <a:pt x="6573" y="5006"/>
                </a:cubicBezTo>
                <a:cubicBezTo>
                  <a:pt x="6227" y="5601"/>
                  <a:pt x="5918" y="6196"/>
                  <a:pt x="5596" y="6803"/>
                </a:cubicBezTo>
                <a:cubicBezTo>
                  <a:pt x="5739" y="5970"/>
                  <a:pt x="5561" y="5089"/>
                  <a:pt x="5108" y="4386"/>
                </a:cubicBezTo>
                <a:cubicBezTo>
                  <a:pt x="5001" y="4244"/>
                  <a:pt x="4906" y="4089"/>
                  <a:pt x="4739" y="3994"/>
                </a:cubicBezTo>
                <a:cubicBezTo>
                  <a:pt x="4643" y="3927"/>
                  <a:pt x="4528" y="3888"/>
                  <a:pt x="4415" y="3888"/>
                </a:cubicBezTo>
                <a:cubicBezTo>
                  <a:pt x="4347" y="3888"/>
                  <a:pt x="4278" y="3902"/>
                  <a:pt x="4215" y="3934"/>
                </a:cubicBezTo>
                <a:cubicBezTo>
                  <a:pt x="3953" y="4053"/>
                  <a:pt x="3858" y="4386"/>
                  <a:pt x="3858" y="4684"/>
                </a:cubicBezTo>
                <a:cubicBezTo>
                  <a:pt x="3846" y="5637"/>
                  <a:pt x="4263" y="6589"/>
                  <a:pt x="5346" y="7339"/>
                </a:cubicBezTo>
                <a:cubicBezTo>
                  <a:pt x="5061" y="7946"/>
                  <a:pt x="4787" y="8554"/>
                  <a:pt x="4525" y="9185"/>
                </a:cubicBezTo>
                <a:cubicBezTo>
                  <a:pt x="4560" y="8732"/>
                  <a:pt x="4560" y="8280"/>
                  <a:pt x="4453" y="7839"/>
                </a:cubicBezTo>
                <a:cubicBezTo>
                  <a:pt x="4310" y="7149"/>
                  <a:pt x="3918" y="6458"/>
                  <a:pt x="3310" y="6101"/>
                </a:cubicBezTo>
                <a:cubicBezTo>
                  <a:pt x="3192" y="6042"/>
                  <a:pt x="3063" y="5983"/>
                  <a:pt x="2938" y="5983"/>
                </a:cubicBezTo>
                <a:cubicBezTo>
                  <a:pt x="2886" y="5983"/>
                  <a:pt x="2835" y="5993"/>
                  <a:pt x="2786" y="6018"/>
                </a:cubicBezTo>
                <a:cubicBezTo>
                  <a:pt x="2596" y="6101"/>
                  <a:pt x="2536" y="6375"/>
                  <a:pt x="2524" y="6577"/>
                </a:cubicBezTo>
                <a:cubicBezTo>
                  <a:pt x="2465" y="7780"/>
                  <a:pt x="3001" y="8994"/>
                  <a:pt x="4263" y="9851"/>
                </a:cubicBezTo>
                <a:cubicBezTo>
                  <a:pt x="4084" y="10304"/>
                  <a:pt x="3918" y="10756"/>
                  <a:pt x="3775" y="11221"/>
                </a:cubicBezTo>
                <a:cubicBezTo>
                  <a:pt x="3679" y="11471"/>
                  <a:pt x="3608" y="11733"/>
                  <a:pt x="3513" y="11983"/>
                </a:cubicBezTo>
                <a:cubicBezTo>
                  <a:pt x="3429" y="10875"/>
                  <a:pt x="2775" y="9840"/>
                  <a:pt x="1810" y="9304"/>
                </a:cubicBezTo>
                <a:cubicBezTo>
                  <a:pt x="1617" y="9202"/>
                  <a:pt x="1415" y="9118"/>
                  <a:pt x="1211" y="9118"/>
                </a:cubicBezTo>
                <a:cubicBezTo>
                  <a:pt x="1177" y="9118"/>
                  <a:pt x="1142" y="9120"/>
                  <a:pt x="1108" y="9125"/>
                </a:cubicBezTo>
                <a:cubicBezTo>
                  <a:pt x="774" y="9173"/>
                  <a:pt x="512" y="9470"/>
                  <a:pt x="453" y="9780"/>
                </a:cubicBezTo>
                <a:cubicBezTo>
                  <a:pt x="381" y="10101"/>
                  <a:pt x="477" y="10447"/>
                  <a:pt x="655" y="10721"/>
                </a:cubicBezTo>
                <a:cubicBezTo>
                  <a:pt x="834" y="10994"/>
                  <a:pt x="1108" y="11209"/>
                  <a:pt x="1370" y="11399"/>
                </a:cubicBezTo>
                <a:cubicBezTo>
                  <a:pt x="1846" y="11745"/>
                  <a:pt x="2370" y="12006"/>
                  <a:pt x="3394" y="12340"/>
                </a:cubicBezTo>
                <a:cubicBezTo>
                  <a:pt x="3144" y="13126"/>
                  <a:pt x="2917" y="13935"/>
                  <a:pt x="2715" y="14733"/>
                </a:cubicBezTo>
                <a:cubicBezTo>
                  <a:pt x="2644" y="13995"/>
                  <a:pt x="2263" y="13257"/>
                  <a:pt x="1703" y="12768"/>
                </a:cubicBezTo>
                <a:cubicBezTo>
                  <a:pt x="1512" y="12602"/>
                  <a:pt x="1298" y="12459"/>
                  <a:pt x="1060" y="12399"/>
                </a:cubicBezTo>
                <a:cubicBezTo>
                  <a:pt x="982" y="12380"/>
                  <a:pt x="899" y="12369"/>
                  <a:pt x="816" y="12369"/>
                </a:cubicBezTo>
                <a:cubicBezTo>
                  <a:pt x="645" y="12369"/>
                  <a:pt x="474" y="12414"/>
                  <a:pt x="346" y="12518"/>
                </a:cubicBezTo>
                <a:cubicBezTo>
                  <a:pt x="84" y="12721"/>
                  <a:pt x="0" y="13102"/>
                  <a:pt x="84" y="13423"/>
                </a:cubicBezTo>
                <a:cubicBezTo>
                  <a:pt x="155" y="13757"/>
                  <a:pt x="346" y="14019"/>
                  <a:pt x="572" y="14269"/>
                </a:cubicBezTo>
                <a:cubicBezTo>
                  <a:pt x="1003" y="14776"/>
                  <a:pt x="1503" y="15224"/>
                  <a:pt x="2337" y="15224"/>
                </a:cubicBezTo>
                <a:cubicBezTo>
                  <a:pt x="2424" y="15224"/>
                  <a:pt x="2514" y="15219"/>
                  <a:pt x="2608" y="15209"/>
                </a:cubicBezTo>
                <a:lnTo>
                  <a:pt x="2608" y="15209"/>
                </a:lnTo>
                <a:cubicBezTo>
                  <a:pt x="2203" y="16852"/>
                  <a:pt x="1882" y="18495"/>
                  <a:pt x="1608" y="20150"/>
                </a:cubicBezTo>
                <a:cubicBezTo>
                  <a:pt x="1334" y="21877"/>
                  <a:pt x="1120" y="23615"/>
                  <a:pt x="941" y="25341"/>
                </a:cubicBezTo>
                <a:cubicBezTo>
                  <a:pt x="934" y="25408"/>
                  <a:pt x="991" y="25448"/>
                  <a:pt x="1044" y="25448"/>
                </a:cubicBezTo>
                <a:cubicBezTo>
                  <a:pt x="1086" y="25448"/>
                  <a:pt x="1126" y="25423"/>
                  <a:pt x="1131" y="25365"/>
                </a:cubicBezTo>
                <a:cubicBezTo>
                  <a:pt x="1453" y="22305"/>
                  <a:pt x="1882" y="19257"/>
                  <a:pt x="2548" y="16269"/>
                </a:cubicBezTo>
                <a:cubicBezTo>
                  <a:pt x="2715" y="15507"/>
                  <a:pt x="2905" y="14769"/>
                  <a:pt x="3120" y="14019"/>
                </a:cubicBezTo>
                <a:cubicBezTo>
                  <a:pt x="3168" y="14020"/>
                  <a:pt x="3216" y="14021"/>
                  <a:pt x="3264" y="14021"/>
                </a:cubicBezTo>
                <a:cubicBezTo>
                  <a:pt x="4641" y="14021"/>
                  <a:pt x="5960" y="13364"/>
                  <a:pt x="6846" y="12340"/>
                </a:cubicBezTo>
                <a:cubicBezTo>
                  <a:pt x="7025" y="12149"/>
                  <a:pt x="7192" y="11876"/>
                  <a:pt x="7108" y="11625"/>
                </a:cubicBezTo>
                <a:cubicBezTo>
                  <a:pt x="7049" y="11459"/>
                  <a:pt x="6870" y="11352"/>
                  <a:pt x="6692" y="11328"/>
                </a:cubicBezTo>
                <a:cubicBezTo>
                  <a:pt x="6648" y="11319"/>
                  <a:pt x="6604" y="11315"/>
                  <a:pt x="6561" y="11315"/>
                </a:cubicBezTo>
                <a:cubicBezTo>
                  <a:pt x="6426" y="11315"/>
                  <a:pt x="6291" y="11351"/>
                  <a:pt x="6156" y="11387"/>
                </a:cubicBezTo>
                <a:cubicBezTo>
                  <a:pt x="4846" y="11745"/>
                  <a:pt x="3715" y="12697"/>
                  <a:pt x="3132" y="13935"/>
                </a:cubicBezTo>
                <a:cubicBezTo>
                  <a:pt x="3382" y="12995"/>
                  <a:pt x="3667" y="12066"/>
                  <a:pt x="3989" y="11161"/>
                </a:cubicBezTo>
                <a:cubicBezTo>
                  <a:pt x="4153" y="11173"/>
                  <a:pt x="4316" y="11179"/>
                  <a:pt x="4478" y="11179"/>
                </a:cubicBezTo>
                <a:cubicBezTo>
                  <a:pt x="5642" y="11179"/>
                  <a:pt x="6739" y="10880"/>
                  <a:pt x="7680" y="10316"/>
                </a:cubicBezTo>
                <a:cubicBezTo>
                  <a:pt x="7835" y="10221"/>
                  <a:pt x="7978" y="10125"/>
                  <a:pt x="8073" y="9971"/>
                </a:cubicBezTo>
                <a:cubicBezTo>
                  <a:pt x="8156" y="9828"/>
                  <a:pt x="8192" y="9613"/>
                  <a:pt x="8073" y="9482"/>
                </a:cubicBezTo>
                <a:cubicBezTo>
                  <a:pt x="7966" y="9351"/>
                  <a:pt x="7775" y="9316"/>
                  <a:pt x="7597" y="9316"/>
                </a:cubicBezTo>
                <a:cubicBezTo>
                  <a:pt x="7545" y="9314"/>
                  <a:pt x="7494" y="9313"/>
                  <a:pt x="7443" y="9313"/>
                </a:cubicBezTo>
                <a:cubicBezTo>
                  <a:pt x="6196" y="9313"/>
                  <a:pt x="4955" y="9865"/>
                  <a:pt x="4132" y="10780"/>
                </a:cubicBezTo>
                <a:cubicBezTo>
                  <a:pt x="4382" y="10066"/>
                  <a:pt x="4668" y="9363"/>
                  <a:pt x="4941" y="8673"/>
                </a:cubicBezTo>
                <a:cubicBezTo>
                  <a:pt x="5419" y="8820"/>
                  <a:pt x="5901" y="8887"/>
                  <a:pt x="6380" y="8887"/>
                </a:cubicBezTo>
                <a:cubicBezTo>
                  <a:pt x="7213" y="8887"/>
                  <a:pt x="8035" y="8684"/>
                  <a:pt x="8799" y="8351"/>
                </a:cubicBezTo>
                <a:cubicBezTo>
                  <a:pt x="8990" y="8280"/>
                  <a:pt x="9192" y="8173"/>
                  <a:pt x="9323" y="8018"/>
                </a:cubicBezTo>
                <a:cubicBezTo>
                  <a:pt x="9454" y="7863"/>
                  <a:pt x="9525" y="7637"/>
                  <a:pt x="9442" y="7446"/>
                </a:cubicBezTo>
                <a:cubicBezTo>
                  <a:pt x="9323" y="7208"/>
                  <a:pt x="9013" y="7125"/>
                  <a:pt x="8740" y="7113"/>
                </a:cubicBezTo>
                <a:cubicBezTo>
                  <a:pt x="8665" y="7110"/>
                  <a:pt x="8591" y="7108"/>
                  <a:pt x="8517" y="7108"/>
                </a:cubicBezTo>
                <a:cubicBezTo>
                  <a:pt x="7234" y="7108"/>
                  <a:pt x="5959" y="7592"/>
                  <a:pt x="5025" y="8470"/>
                </a:cubicBezTo>
                <a:lnTo>
                  <a:pt x="5418" y="7577"/>
                </a:lnTo>
                <a:cubicBezTo>
                  <a:pt x="5584" y="7232"/>
                  <a:pt x="5751" y="6911"/>
                  <a:pt x="5918" y="6565"/>
                </a:cubicBezTo>
                <a:cubicBezTo>
                  <a:pt x="7418" y="6553"/>
                  <a:pt x="8656" y="6565"/>
                  <a:pt x="9811" y="6161"/>
                </a:cubicBezTo>
                <a:cubicBezTo>
                  <a:pt x="10097" y="6053"/>
                  <a:pt x="10418" y="5863"/>
                  <a:pt x="10395" y="5565"/>
                </a:cubicBezTo>
                <a:cubicBezTo>
                  <a:pt x="10359" y="5268"/>
                  <a:pt x="10002" y="5125"/>
                  <a:pt x="9704" y="5077"/>
                </a:cubicBezTo>
                <a:cubicBezTo>
                  <a:pt x="9532" y="5055"/>
                  <a:pt x="9359" y="5044"/>
                  <a:pt x="9186" y="5044"/>
                </a:cubicBezTo>
                <a:cubicBezTo>
                  <a:pt x="7956" y="5044"/>
                  <a:pt x="6723" y="5590"/>
                  <a:pt x="5930" y="6530"/>
                </a:cubicBezTo>
                <a:cubicBezTo>
                  <a:pt x="6287" y="5839"/>
                  <a:pt x="6668" y="5137"/>
                  <a:pt x="7085" y="4470"/>
                </a:cubicBezTo>
                <a:cubicBezTo>
                  <a:pt x="7575" y="4657"/>
                  <a:pt x="8071" y="4732"/>
                  <a:pt x="8566" y="4732"/>
                </a:cubicBezTo>
                <a:cubicBezTo>
                  <a:pt x="9080" y="4732"/>
                  <a:pt x="9593" y="4651"/>
                  <a:pt x="10097" y="4529"/>
                </a:cubicBezTo>
                <a:cubicBezTo>
                  <a:pt x="10287" y="4482"/>
                  <a:pt x="10502" y="4422"/>
                  <a:pt x="10656" y="4303"/>
                </a:cubicBezTo>
                <a:cubicBezTo>
                  <a:pt x="10823" y="4184"/>
                  <a:pt x="10954" y="3994"/>
                  <a:pt x="10954" y="3791"/>
                </a:cubicBezTo>
                <a:cubicBezTo>
                  <a:pt x="10978" y="3577"/>
                  <a:pt x="10811" y="3374"/>
                  <a:pt x="10621" y="3291"/>
                </a:cubicBezTo>
                <a:cubicBezTo>
                  <a:pt x="10450" y="3211"/>
                  <a:pt x="10270" y="3181"/>
                  <a:pt x="10082" y="3181"/>
                </a:cubicBezTo>
                <a:cubicBezTo>
                  <a:pt x="10047" y="3181"/>
                  <a:pt x="10013" y="3182"/>
                  <a:pt x="9978" y="3184"/>
                </a:cubicBezTo>
                <a:cubicBezTo>
                  <a:pt x="8966" y="3196"/>
                  <a:pt x="7966" y="3601"/>
                  <a:pt x="7227" y="4303"/>
                </a:cubicBezTo>
                <a:cubicBezTo>
                  <a:pt x="7406" y="4005"/>
                  <a:pt x="7597" y="3720"/>
                  <a:pt x="7787" y="3422"/>
                </a:cubicBezTo>
                <a:cubicBezTo>
                  <a:pt x="9013" y="2696"/>
                  <a:pt x="10109" y="1993"/>
                  <a:pt x="10930" y="1029"/>
                </a:cubicBezTo>
                <a:cubicBezTo>
                  <a:pt x="11133" y="791"/>
                  <a:pt x="11311" y="434"/>
                  <a:pt x="11133" y="184"/>
                </a:cubicBezTo>
                <a:cubicBezTo>
                  <a:pt x="11042" y="51"/>
                  <a:pt x="10889" y="0"/>
                  <a:pt x="107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8" name="Google Shape;148;g313f5057e75_1_1564"/>
          <p:cNvGrpSpPr/>
          <p:nvPr/>
        </p:nvGrpSpPr>
        <p:grpSpPr>
          <a:xfrm>
            <a:off x="7438791" y="2949547"/>
            <a:ext cx="554577" cy="1143108"/>
            <a:chOff x="7068114" y="1298547"/>
            <a:chExt cx="554577" cy="1143108"/>
          </a:xfrm>
        </p:grpSpPr>
        <p:sp>
          <p:nvSpPr>
            <p:cNvPr id="149" name="Google Shape;149;g313f5057e75_1_1564"/>
            <p:cNvSpPr/>
            <p:nvPr/>
          </p:nvSpPr>
          <p:spPr>
            <a:xfrm>
              <a:off x="7330102" y="1362053"/>
              <a:ext cx="114636" cy="342868"/>
            </a:xfrm>
            <a:custGeom>
              <a:avLst/>
              <a:gdLst/>
              <a:ahLst/>
              <a:cxnLst/>
              <a:rect l="l" t="t" r="r" b="b"/>
              <a:pathLst>
                <a:path w="1787" h="5345" extrusionOk="0">
                  <a:moveTo>
                    <a:pt x="881" y="0"/>
                  </a:moveTo>
                  <a:cubicBezTo>
                    <a:pt x="849" y="0"/>
                    <a:pt x="818" y="3"/>
                    <a:pt x="786" y="10"/>
                  </a:cubicBezTo>
                  <a:cubicBezTo>
                    <a:pt x="488" y="93"/>
                    <a:pt x="357" y="451"/>
                    <a:pt x="298" y="760"/>
                  </a:cubicBezTo>
                  <a:cubicBezTo>
                    <a:pt x="0" y="2260"/>
                    <a:pt x="24" y="3844"/>
                    <a:pt x="381" y="5344"/>
                  </a:cubicBezTo>
                  <a:cubicBezTo>
                    <a:pt x="1429" y="4261"/>
                    <a:pt x="1786" y="2558"/>
                    <a:pt x="1584" y="939"/>
                  </a:cubicBezTo>
                  <a:cubicBezTo>
                    <a:pt x="1560" y="713"/>
                    <a:pt x="1512" y="474"/>
                    <a:pt x="1381" y="284"/>
                  </a:cubicBezTo>
                  <a:cubicBezTo>
                    <a:pt x="1269" y="120"/>
                    <a:pt x="1077" y="0"/>
                    <a:pt x="8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g313f5057e75_1_1564"/>
            <p:cNvSpPr/>
            <p:nvPr/>
          </p:nvSpPr>
          <p:spPr>
            <a:xfrm>
              <a:off x="7068114" y="1298547"/>
              <a:ext cx="554577" cy="1143108"/>
            </a:xfrm>
            <a:custGeom>
              <a:avLst/>
              <a:gdLst/>
              <a:ahLst/>
              <a:cxnLst/>
              <a:rect l="l" t="t" r="r" b="b"/>
              <a:pathLst>
                <a:path w="8645" h="17820" extrusionOk="0">
                  <a:moveTo>
                    <a:pt x="1525" y="1"/>
                  </a:moveTo>
                  <a:cubicBezTo>
                    <a:pt x="1393" y="1"/>
                    <a:pt x="1263" y="33"/>
                    <a:pt x="1143" y="107"/>
                  </a:cubicBezTo>
                  <a:cubicBezTo>
                    <a:pt x="715" y="393"/>
                    <a:pt x="774" y="1048"/>
                    <a:pt x="965" y="1536"/>
                  </a:cubicBezTo>
                  <a:cubicBezTo>
                    <a:pt x="1370" y="2607"/>
                    <a:pt x="2084" y="3548"/>
                    <a:pt x="3322" y="4191"/>
                  </a:cubicBezTo>
                  <a:cubicBezTo>
                    <a:pt x="3584" y="4870"/>
                    <a:pt x="3846" y="5572"/>
                    <a:pt x="4084" y="6275"/>
                  </a:cubicBezTo>
                  <a:cubicBezTo>
                    <a:pt x="3441" y="5441"/>
                    <a:pt x="2560" y="4786"/>
                    <a:pt x="1584" y="4441"/>
                  </a:cubicBezTo>
                  <a:cubicBezTo>
                    <a:pt x="1399" y="4379"/>
                    <a:pt x="1195" y="4333"/>
                    <a:pt x="1001" y="4333"/>
                  </a:cubicBezTo>
                  <a:cubicBezTo>
                    <a:pt x="784" y="4333"/>
                    <a:pt x="580" y="4391"/>
                    <a:pt x="429" y="4548"/>
                  </a:cubicBezTo>
                  <a:cubicBezTo>
                    <a:pt x="227" y="4774"/>
                    <a:pt x="227" y="5132"/>
                    <a:pt x="358" y="5394"/>
                  </a:cubicBezTo>
                  <a:cubicBezTo>
                    <a:pt x="488" y="5667"/>
                    <a:pt x="727" y="5858"/>
                    <a:pt x="989" y="6036"/>
                  </a:cubicBezTo>
                  <a:cubicBezTo>
                    <a:pt x="1846" y="6644"/>
                    <a:pt x="2894" y="7013"/>
                    <a:pt x="4322" y="7049"/>
                  </a:cubicBezTo>
                  <a:cubicBezTo>
                    <a:pt x="4560" y="7822"/>
                    <a:pt x="4775" y="8596"/>
                    <a:pt x="4989" y="9370"/>
                  </a:cubicBezTo>
                  <a:cubicBezTo>
                    <a:pt x="4179" y="8251"/>
                    <a:pt x="2905" y="7477"/>
                    <a:pt x="1548" y="7299"/>
                  </a:cubicBezTo>
                  <a:cubicBezTo>
                    <a:pt x="1422" y="7281"/>
                    <a:pt x="1297" y="7270"/>
                    <a:pt x="1174" y="7270"/>
                  </a:cubicBezTo>
                  <a:cubicBezTo>
                    <a:pt x="960" y="7270"/>
                    <a:pt x="752" y="7303"/>
                    <a:pt x="548" y="7394"/>
                  </a:cubicBezTo>
                  <a:cubicBezTo>
                    <a:pt x="238" y="7537"/>
                    <a:pt x="0" y="7870"/>
                    <a:pt x="60" y="8192"/>
                  </a:cubicBezTo>
                  <a:cubicBezTo>
                    <a:pt x="119" y="8608"/>
                    <a:pt x="584" y="8834"/>
                    <a:pt x="989" y="8989"/>
                  </a:cubicBezTo>
                  <a:cubicBezTo>
                    <a:pt x="2203" y="9418"/>
                    <a:pt x="3489" y="9668"/>
                    <a:pt x="5120" y="9799"/>
                  </a:cubicBezTo>
                  <a:cubicBezTo>
                    <a:pt x="5394" y="10847"/>
                    <a:pt x="5608" y="11906"/>
                    <a:pt x="5822" y="12954"/>
                  </a:cubicBezTo>
                  <a:cubicBezTo>
                    <a:pt x="5477" y="12454"/>
                    <a:pt x="5108" y="11966"/>
                    <a:pt x="4644" y="11549"/>
                  </a:cubicBezTo>
                  <a:cubicBezTo>
                    <a:pt x="4037" y="10989"/>
                    <a:pt x="3275" y="10597"/>
                    <a:pt x="2453" y="10549"/>
                  </a:cubicBezTo>
                  <a:cubicBezTo>
                    <a:pt x="2403" y="10544"/>
                    <a:pt x="2353" y="10542"/>
                    <a:pt x="2303" y="10542"/>
                  </a:cubicBezTo>
                  <a:cubicBezTo>
                    <a:pt x="2089" y="10542"/>
                    <a:pt x="1872" y="10586"/>
                    <a:pt x="1679" y="10692"/>
                  </a:cubicBezTo>
                  <a:cubicBezTo>
                    <a:pt x="1441" y="10811"/>
                    <a:pt x="1262" y="11049"/>
                    <a:pt x="1250" y="11323"/>
                  </a:cubicBezTo>
                  <a:cubicBezTo>
                    <a:pt x="1239" y="11787"/>
                    <a:pt x="1703" y="12109"/>
                    <a:pt x="2096" y="12299"/>
                  </a:cubicBezTo>
                  <a:cubicBezTo>
                    <a:pt x="3310" y="12918"/>
                    <a:pt x="4584" y="13371"/>
                    <a:pt x="5894" y="13454"/>
                  </a:cubicBezTo>
                  <a:cubicBezTo>
                    <a:pt x="5953" y="13787"/>
                    <a:pt x="6013" y="14133"/>
                    <a:pt x="6061" y="14466"/>
                  </a:cubicBezTo>
                  <a:cubicBezTo>
                    <a:pt x="6227" y="15538"/>
                    <a:pt x="6346" y="16609"/>
                    <a:pt x="6430" y="17681"/>
                  </a:cubicBezTo>
                  <a:cubicBezTo>
                    <a:pt x="6436" y="17772"/>
                    <a:pt x="6516" y="17819"/>
                    <a:pt x="6591" y="17819"/>
                  </a:cubicBezTo>
                  <a:cubicBezTo>
                    <a:pt x="6664" y="17819"/>
                    <a:pt x="6733" y="17774"/>
                    <a:pt x="6727" y="17681"/>
                  </a:cubicBezTo>
                  <a:cubicBezTo>
                    <a:pt x="6561" y="15835"/>
                    <a:pt x="6311" y="13990"/>
                    <a:pt x="5942" y="12156"/>
                  </a:cubicBezTo>
                  <a:cubicBezTo>
                    <a:pt x="7156" y="11513"/>
                    <a:pt x="7989" y="10382"/>
                    <a:pt x="8466" y="9108"/>
                  </a:cubicBezTo>
                  <a:cubicBezTo>
                    <a:pt x="8573" y="8823"/>
                    <a:pt x="8644" y="8465"/>
                    <a:pt x="8454" y="8239"/>
                  </a:cubicBezTo>
                  <a:cubicBezTo>
                    <a:pt x="8360" y="8137"/>
                    <a:pt x="8204" y="8083"/>
                    <a:pt x="8041" y="8083"/>
                  </a:cubicBezTo>
                  <a:cubicBezTo>
                    <a:pt x="7976" y="8083"/>
                    <a:pt x="7910" y="8091"/>
                    <a:pt x="7847" y="8108"/>
                  </a:cubicBezTo>
                  <a:cubicBezTo>
                    <a:pt x="7620" y="8168"/>
                    <a:pt x="7442" y="8311"/>
                    <a:pt x="7275" y="8465"/>
                  </a:cubicBezTo>
                  <a:cubicBezTo>
                    <a:pt x="6418" y="9251"/>
                    <a:pt x="5894" y="10382"/>
                    <a:pt x="5822" y="11549"/>
                  </a:cubicBezTo>
                  <a:cubicBezTo>
                    <a:pt x="5632" y="10632"/>
                    <a:pt x="5406" y="9739"/>
                    <a:pt x="5168" y="8846"/>
                  </a:cubicBezTo>
                  <a:cubicBezTo>
                    <a:pt x="6644" y="8346"/>
                    <a:pt x="7454" y="6894"/>
                    <a:pt x="7716" y="5334"/>
                  </a:cubicBezTo>
                  <a:cubicBezTo>
                    <a:pt x="7775" y="4953"/>
                    <a:pt x="7739" y="4441"/>
                    <a:pt x="7370" y="4274"/>
                  </a:cubicBezTo>
                  <a:cubicBezTo>
                    <a:pt x="7304" y="4248"/>
                    <a:pt x="7235" y="4236"/>
                    <a:pt x="7165" y="4236"/>
                  </a:cubicBezTo>
                  <a:cubicBezTo>
                    <a:pt x="6984" y="4236"/>
                    <a:pt x="6798" y="4314"/>
                    <a:pt x="6644" y="4417"/>
                  </a:cubicBezTo>
                  <a:cubicBezTo>
                    <a:pt x="5942" y="4846"/>
                    <a:pt x="5489" y="5620"/>
                    <a:pt x="5287" y="6406"/>
                  </a:cubicBezTo>
                  <a:cubicBezTo>
                    <a:pt x="5108" y="7120"/>
                    <a:pt x="5096" y="7846"/>
                    <a:pt x="5096" y="8596"/>
                  </a:cubicBezTo>
                  <a:cubicBezTo>
                    <a:pt x="4894" y="7894"/>
                    <a:pt x="4691" y="7215"/>
                    <a:pt x="4465" y="6525"/>
                  </a:cubicBezTo>
                  <a:cubicBezTo>
                    <a:pt x="4203" y="5703"/>
                    <a:pt x="3906" y="4893"/>
                    <a:pt x="3584" y="4084"/>
                  </a:cubicBezTo>
                  <a:cubicBezTo>
                    <a:pt x="3822" y="2810"/>
                    <a:pt x="3429" y="1417"/>
                    <a:pt x="2513" y="500"/>
                  </a:cubicBezTo>
                  <a:cubicBezTo>
                    <a:pt x="2252" y="231"/>
                    <a:pt x="1879" y="1"/>
                    <a:pt x="15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 name="Google Shape;151;g313f5057e75_1_1564"/>
          <p:cNvGrpSpPr/>
          <p:nvPr/>
        </p:nvGrpSpPr>
        <p:grpSpPr>
          <a:xfrm flipH="1">
            <a:off x="7371810" y="3697282"/>
            <a:ext cx="2360181" cy="1446460"/>
            <a:chOff x="7020722" y="3595000"/>
            <a:chExt cx="2002699" cy="1227270"/>
          </a:xfrm>
        </p:grpSpPr>
        <p:sp>
          <p:nvSpPr>
            <p:cNvPr id="152" name="Google Shape;152;g313f5057e75_1_1564"/>
            <p:cNvSpPr/>
            <p:nvPr/>
          </p:nvSpPr>
          <p:spPr>
            <a:xfrm>
              <a:off x="7020722" y="3595000"/>
              <a:ext cx="2002699" cy="1227270"/>
            </a:xfrm>
            <a:custGeom>
              <a:avLst/>
              <a:gdLst/>
              <a:ahLst/>
              <a:cxnLst/>
              <a:rect l="l" t="t" r="r" b="b"/>
              <a:pathLst>
                <a:path w="31219" h="19132" extrusionOk="0">
                  <a:moveTo>
                    <a:pt x="21980" y="0"/>
                  </a:moveTo>
                  <a:cubicBezTo>
                    <a:pt x="18411" y="0"/>
                    <a:pt x="16046" y="5069"/>
                    <a:pt x="12428" y="5069"/>
                  </a:cubicBezTo>
                  <a:cubicBezTo>
                    <a:pt x="12334" y="5069"/>
                    <a:pt x="12240" y="5065"/>
                    <a:pt x="12145" y="5058"/>
                  </a:cubicBezTo>
                  <a:cubicBezTo>
                    <a:pt x="10185" y="4921"/>
                    <a:pt x="8522" y="3205"/>
                    <a:pt x="6574" y="3205"/>
                  </a:cubicBezTo>
                  <a:cubicBezTo>
                    <a:pt x="6498" y="3205"/>
                    <a:pt x="6423" y="3208"/>
                    <a:pt x="6346" y="3213"/>
                  </a:cubicBezTo>
                  <a:cubicBezTo>
                    <a:pt x="5382" y="3296"/>
                    <a:pt x="4549" y="3796"/>
                    <a:pt x="3834" y="4487"/>
                  </a:cubicBezTo>
                  <a:cubicBezTo>
                    <a:pt x="3382" y="4904"/>
                    <a:pt x="3001" y="5392"/>
                    <a:pt x="2667" y="5880"/>
                  </a:cubicBezTo>
                  <a:cubicBezTo>
                    <a:pt x="631" y="8892"/>
                    <a:pt x="0" y="14691"/>
                    <a:pt x="453" y="19132"/>
                  </a:cubicBezTo>
                  <a:lnTo>
                    <a:pt x="30885" y="19132"/>
                  </a:lnTo>
                  <a:cubicBezTo>
                    <a:pt x="31219" y="17310"/>
                    <a:pt x="30980" y="15262"/>
                    <a:pt x="30040" y="13929"/>
                  </a:cubicBezTo>
                  <a:cubicBezTo>
                    <a:pt x="29754" y="13512"/>
                    <a:pt x="29397" y="13155"/>
                    <a:pt x="28968" y="12917"/>
                  </a:cubicBezTo>
                  <a:cubicBezTo>
                    <a:pt x="28063" y="12416"/>
                    <a:pt x="26944" y="12119"/>
                    <a:pt x="26397" y="11238"/>
                  </a:cubicBezTo>
                  <a:cubicBezTo>
                    <a:pt x="25873" y="10392"/>
                    <a:pt x="26063" y="9321"/>
                    <a:pt x="26218" y="8333"/>
                  </a:cubicBezTo>
                  <a:cubicBezTo>
                    <a:pt x="26480" y="6642"/>
                    <a:pt x="26599" y="4868"/>
                    <a:pt x="26039" y="3249"/>
                  </a:cubicBezTo>
                  <a:cubicBezTo>
                    <a:pt x="25480" y="1629"/>
                    <a:pt x="24099" y="201"/>
                    <a:pt x="22384" y="22"/>
                  </a:cubicBezTo>
                  <a:cubicBezTo>
                    <a:pt x="22248" y="7"/>
                    <a:pt x="22113" y="0"/>
                    <a:pt x="21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g313f5057e75_1_1564"/>
            <p:cNvSpPr/>
            <p:nvPr/>
          </p:nvSpPr>
          <p:spPr>
            <a:xfrm>
              <a:off x="8074835" y="3846971"/>
              <a:ext cx="560414" cy="974978"/>
            </a:xfrm>
            <a:custGeom>
              <a:avLst/>
              <a:gdLst/>
              <a:ahLst/>
              <a:cxnLst/>
              <a:rect l="l" t="t" r="r" b="b"/>
              <a:pathLst>
                <a:path w="8736" h="15199" extrusionOk="0">
                  <a:moveTo>
                    <a:pt x="7274" y="0"/>
                  </a:moveTo>
                  <a:cubicBezTo>
                    <a:pt x="7252" y="0"/>
                    <a:pt x="7230" y="10"/>
                    <a:pt x="7214" y="35"/>
                  </a:cubicBezTo>
                  <a:cubicBezTo>
                    <a:pt x="5440" y="2309"/>
                    <a:pt x="3916" y="4809"/>
                    <a:pt x="2702" y="7429"/>
                  </a:cubicBezTo>
                  <a:cubicBezTo>
                    <a:pt x="2392" y="6369"/>
                    <a:pt x="2118" y="5298"/>
                    <a:pt x="1880" y="4226"/>
                  </a:cubicBezTo>
                  <a:cubicBezTo>
                    <a:pt x="2583" y="3285"/>
                    <a:pt x="3249" y="2321"/>
                    <a:pt x="3904" y="1357"/>
                  </a:cubicBezTo>
                  <a:cubicBezTo>
                    <a:pt x="3954" y="1274"/>
                    <a:pt x="3883" y="1198"/>
                    <a:pt x="3812" y="1198"/>
                  </a:cubicBezTo>
                  <a:cubicBezTo>
                    <a:pt x="3780" y="1198"/>
                    <a:pt x="3748" y="1213"/>
                    <a:pt x="3726" y="1249"/>
                  </a:cubicBezTo>
                  <a:cubicBezTo>
                    <a:pt x="3118" y="2178"/>
                    <a:pt x="2476" y="3071"/>
                    <a:pt x="1833" y="3964"/>
                  </a:cubicBezTo>
                  <a:cubicBezTo>
                    <a:pt x="1618" y="2893"/>
                    <a:pt x="1416" y="1797"/>
                    <a:pt x="1297" y="702"/>
                  </a:cubicBezTo>
                  <a:cubicBezTo>
                    <a:pt x="1291" y="636"/>
                    <a:pt x="1237" y="604"/>
                    <a:pt x="1187" y="604"/>
                  </a:cubicBezTo>
                  <a:cubicBezTo>
                    <a:pt x="1136" y="604"/>
                    <a:pt x="1088" y="636"/>
                    <a:pt x="1094" y="702"/>
                  </a:cubicBezTo>
                  <a:cubicBezTo>
                    <a:pt x="1237" y="1880"/>
                    <a:pt x="1416" y="3059"/>
                    <a:pt x="1678" y="4202"/>
                  </a:cubicBezTo>
                  <a:cubicBezTo>
                    <a:pt x="1642" y="4250"/>
                    <a:pt x="1654" y="4274"/>
                    <a:pt x="1702" y="4309"/>
                  </a:cubicBezTo>
                  <a:cubicBezTo>
                    <a:pt x="1940" y="5452"/>
                    <a:pt x="2237" y="6583"/>
                    <a:pt x="2595" y="7703"/>
                  </a:cubicBezTo>
                  <a:cubicBezTo>
                    <a:pt x="2035" y="8929"/>
                    <a:pt x="1523" y="10203"/>
                    <a:pt x="1083" y="11489"/>
                  </a:cubicBezTo>
                  <a:cubicBezTo>
                    <a:pt x="678" y="12668"/>
                    <a:pt x="321" y="13858"/>
                    <a:pt x="23" y="15061"/>
                  </a:cubicBezTo>
                  <a:cubicBezTo>
                    <a:pt x="1" y="15141"/>
                    <a:pt x="68" y="15199"/>
                    <a:pt x="132" y="15199"/>
                  </a:cubicBezTo>
                  <a:cubicBezTo>
                    <a:pt x="173" y="15199"/>
                    <a:pt x="211" y="15176"/>
                    <a:pt x="225" y="15120"/>
                  </a:cubicBezTo>
                  <a:cubicBezTo>
                    <a:pt x="392" y="14477"/>
                    <a:pt x="571" y="13834"/>
                    <a:pt x="761" y="13203"/>
                  </a:cubicBezTo>
                  <a:cubicBezTo>
                    <a:pt x="785" y="13203"/>
                    <a:pt x="785" y="13203"/>
                    <a:pt x="797" y="13191"/>
                  </a:cubicBezTo>
                  <a:cubicBezTo>
                    <a:pt x="2011" y="12441"/>
                    <a:pt x="3285" y="11775"/>
                    <a:pt x="4607" y="11227"/>
                  </a:cubicBezTo>
                  <a:cubicBezTo>
                    <a:pt x="5940" y="10655"/>
                    <a:pt x="7309" y="10215"/>
                    <a:pt x="8703" y="9834"/>
                  </a:cubicBezTo>
                  <a:cubicBezTo>
                    <a:pt x="8736" y="9800"/>
                    <a:pt x="8707" y="9641"/>
                    <a:pt x="8605" y="9641"/>
                  </a:cubicBezTo>
                  <a:cubicBezTo>
                    <a:pt x="8598" y="9641"/>
                    <a:pt x="8591" y="9642"/>
                    <a:pt x="8583" y="9643"/>
                  </a:cubicBezTo>
                  <a:cubicBezTo>
                    <a:pt x="7405" y="9929"/>
                    <a:pt x="6262" y="10298"/>
                    <a:pt x="5119" y="10751"/>
                  </a:cubicBezTo>
                  <a:cubicBezTo>
                    <a:pt x="5309" y="9786"/>
                    <a:pt x="5583" y="8834"/>
                    <a:pt x="5964" y="7917"/>
                  </a:cubicBezTo>
                  <a:cubicBezTo>
                    <a:pt x="5986" y="7843"/>
                    <a:pt x="5922" y="7793"/>
                    <a:pt x="5858" y="7793"/>
                  </a:cubicBezTo>
                  <a:cubicBezTo>
                    <a:pt x="5819" y="7793"/>
                    <a:pt x="5780" y="7812"/>
                    <a:pt x="5762" y="7857"/>
                  </a:cubicBezTo>
                  <a:cubicBezTo>
                    <a:pt x="5381" y="8810"/>
                    <a:pt x="5095" y="9810"/>
                    <a:pt x="4904" y="10834"/>
                  </a:cubicBezTo>
                  <a:cubicBezTo>
                    <a:pt x="3476" y="11417"/>
                    <a:pt x="2106" y="12120"/>
                    <a:pt x="797" y="12906"/>
                  </a:cubicBezTo>
                  <a:cubicBezTo>
                    <a:pt x="1856" y="9489"/>
                    <a:pt x="3369" y="6191"/>
                    <a:pt x="5274" y="3154"/>
                  </a:cubicBezTo>
                  <a:cubicBezTo>
                    <a:pt x="5928" y="2131"/>
                    <a:pt x="6631" y="1130"/>
                    <a:pt x="7357" y="154"/>
                  </a:cubicBezTo>
                  <a:cubicBezTo>
                    <a:pt x="7410" y="84"/>
                    <a:pt x="7339" y="0"/>
                    <a:pt x="72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g313f5057e75_1_1564"/>
            <p:cNvSpPr/>
            <p:nvPr/>
          </p:nvSpPr>
          <p:spPr>
            <a:xfrm>
              <a:off x="7233251" y="4046791"/>
              <a:ext cx="502230" cy="774068"/>
            </a:xfrm>
            <a:custGeom>
              <a:avLst/>
              <a:gdLst/>
              <a:ahLst/>
              <a:cxnLst/>
              <a:rect l="l" t="t" r="r" b="b"/>
              <a:pathLst>
                <a:path w="7829" h="12067" extrusionOk="0">
                  <a:moveTo>
                    <a:pt x="2949" y="1"/>
                  </a:moveTo>
                  <a:cubicBezTo>
                    <a:pt x="2897" y="1"/>
                    <a:pt x="2849" y="34"/>
                    <a:pt x="2855" y="99"/>
                  </a:cubicBezTo>
                  <a:cubicBezTo>
                    <a:pt x="3141" y="2397"/>
                    <a:pt x="3486" y="4671"/>
                    <a:pt x="3915" y="6933"/>
                  </a:cubicBezTo>
                  <a:cubicBezTo>
                    <a:pt x="3248" y="6445"/>
                    <a:pt x="2593" y="5909"/>
                    <a:pt x="1962" y="5338"/>
                  </a:cubicBezTo>
                  <a:cubicBezTo>
                    <a:pt x="1652" y="5064"/>
                    <a:pt x="1343" y="4766"/>
                    <a:pt x="1021" y="4445"/>
                  </a:cubicBezTo>
                  <a:cubicBezTo>
                    <a:pt x="747" y="4147"/>
                    <a:pt x="402" y="3873"/>
                    <a:pt x="224" y="3492"/>
                  </a:cubicBezTo>
                  <a:cubicBezTo>
                    <a:pt x="208" y="3462"/>
                    <a:pt x="178" y="3448"/>
                    <a:pt x="146" y="3448"/>
                  </a:cubicBezTo>
                  <a:cubicBezTo>
                    <a:pt x="78" y="3448"/>
                    <a:pt x="1" y="3507"/>
                    <a:pt x="33" y="3588"/>
                  </a:cubicBezTo>
                  <a:cubicBezTo>
                    <a:pt x="164" y="3957"/>
                    <a:pt x="509" y="4242"/>
                    <a:pt x="771" y="4528"/>
                  </a:cubicBezTo>
                  <a:cubicBezTo>
                    <a:pt x="1105" y="4850"/>
                    <a:pt x="1426" y="5183"/>
                    <a:pt x="1783" y="5493"/>
                  </a:cubicBezTo>
                  <a:cubicBezTo>
                    <a:pt x="2474" y="6100"/>
                    <a:pt x="3164" y="6683"/>
                    <a:pt x="3915" y="7231"/>
                  </a:cubicBezTo>
                  <a:cubicBezTo>
                    <a:pt x="3938" y="7243"/>
                    <a:pt x="3962" y="7243"/>
                    <a:pt x="3974" y="7243"/>
                  </a:cubicBezTo>
                  <a:cubicBezTo>
                    <a:pt x="4105" y="7921"/>
                    <a:pt x="4236" y="8588"/>
                    <a:pt x="4379" y="9243"/>
                  </a:cubicBezTo>
                  <a:cubicBezTo>
                    <a:pt x="4343" y="9291"/>
                    <a:pt x="4379" y="9326"/>
                    <a:pt x="4403" y="9362"/>
                  </a:cubicBezTo>
                  <a:lnTo>
                    <a:pt x="4403" y="9374"/>
                  </a:lnTo>
                  <a:cubicBezTo>
                    <a:pt x="4593" y="10255"/>
                    <a:pt x="4760" y="11136"/>
                    <a:pt x="4998" y="11993"/>
                  </a:cubicBezTo>
                  <a:cubicBezTo>
                    <a:pt x="5012" y="12045"/>
                    <a:pt x="5052" y="12067"/>
                    <a:pt x="5093" y="12067"/>
                  </a:cubicBezTo>
                  <a:cubicBezTo>
                    <a:pt x="5158" y="12067"/>
                    <a:pt x="5227" y="12013"/>
                    <a:pt x="5212" y="11934"/>
                  </a:cubicBezTo>
                  <a:cubicBezTo>
                    <a:pt x="5046" y="11172"/>
                    <a:pt x="4855" y="10422"/>
                    <a:pt x="4688" y="9648"/>
                  </a:cubicBezTo>
                  <a:cubicBezTo>
                    <a:pt x="4653" y="9505"/>
                    <a:pt x="4629" y="9374"/>
                    <a:pt x="4593" y="9231"/>
                  </a:cubicBezTo>
                  <a:cubicBezTo>
                    <a:pt x="5665" y="7040"/>
                    <a:pt x="6724" y="4850"/>
                    <a:pt x="7796" y="2683"/>
                  </a:cubicBezTo>
                  <a:cubicBezTo>
                    <a:pt x="7829" y="2609"/>
                    <a:pt x="7754" y="2535"/>
                    <a:pt x="7685" y="2535"/>
                  </a:cubicBezTo>
                  <a:cubicBezTo>
                    <a:pt x="7654" y="2535"/>
                    <a:pt x="7624" y="2550"/>
                    <a:pt x="7605" y="2587"/>
                  </a:cubicBezTo>
                  <a:lnTo>
                    <a:pt x="4522" y="8933"/>
                  </a:lnTo>
                  <a:cubicBezTo>
                    <a:pt x="4415" y="8410"/>
                    <a:pt x="4296" y="7886"/>
                    <a:pt x="4212" y="7350"/>
                  </a:cubicBezTo>
                  <a:cubicBezTo>
                    <a:pt x="3915" y="5838"/>
                    <a:pt x="3653" y="4302"/>
                    <a:pt x="3426" y="2766"/>
                  </a:cubicBezTo>
                  <a:cubicBezTo>
                    <a:pt x="3283" y="1873"/>
                    <a:pt x="3164" y="980"/>
                    <a:pt x="3069" y="99"/>
                  </a:cubicBezTo>
                  <a:cubicBezTo>
                    <a:pt x="3057" y="34"/>
                    <a:pt x="3001" y="1"/>
                    <a:pt x="294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55"/>
        <p:cNvGrpSpPr/>
        <p:nvPr/>
      </p:nvGrpSpPr>
      <p:grpSpPr>
        <a:xfrm>
          <a:off x="0" y="0"/>
          <a:ext cx="0" cy="0"/>
          <a:chOff x="0" y="0"/>
          <a:chExt cx="0" cy="0"/>
        </a:xfrm>
      </p:grpSpPr>
      <p:sp>
        <p:nvSpPr>
          <p:cNvPr id="156" name="Google Shape;156;g313f5057e75_1_1585"/>
          <p:cNvSpPr/>
          <p:nvPr/>
        </p:nvSpPr>
        <p:spPr>
          <a:xfrm rot="10800000" flipH="1">
            <a:off x="50" y="3174661"/>
            <a:ext cx="3295768" cy="1968839"/>
          </a:xfrm>
          <a:custGeom>
            <a:avLst/>
            <a:gdLst/>
            <a:ahLst/>
            <a:cxnLst/>
            <a:rect l="l" t="t" r="r" b="b"/>
            <a:pathLst>
              <a:path w="36315" h="21694" extrusionOk="0">
                <a:moveTo>
                  <a:pt x="0" y="1"/>
                </a:moveTo>
                <a:lnTo>
                  <a:pt x="0" y="21694"/>
                </a:lnTo>
                <a:cubicBezTo>
                  <a:pt x="1548" y="21682"/>
                  <a:pt x="3096" y="21504"/>
                  <a:pt x="4620" y="21182"/>
                </a:cubicBezTo>
                <a:cubicBezTo>
                  <a:pt x="5406" y="21015"/>
                  <a:pt x="6203" y="20789"/>
                  <a:pt x="6858" y="20325"/>
                </a:cubicBezTo>
                <a:cubicBezTo>
                  <a:pt x="8192" y="19396"/>
                  <a:pt x="8692" y="17634"/>
                  <a:pt x="9918" y="16574"/>
                </a:cubicBezTo>
                <a:cubicBezTo>
                  <a:pt x="11549" y="15181"/>
                  <a:pt x="13942" y="15336"/>
                  <a:pt x="16085" y="15098"/>
                </a:cubicBezTo>
                <a:cubicBezTo>
                  <a:pt x="19241" y="14741"/>
                  <a:pt x="22253" y="13276"/>
                  <a:pt x="24479" y="11026"/>
                </a:cubicBezTo>
                <a:cubicBezTo>
                  <a:pt x="26742" y="8716"/>
                  <a:pt x="28170" y="5704"/>
                  <a:pt x="30492" y="3454"/>
                </a:cubicBezTo>
                <a:cubicBezTo>
                  <a:pt x="32147" y="1846"/>
                  <a:pt x="34147" y="739"/>
                  <a:pt x="363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g313f5057e75_1_1585"/>
          <p:cNvSpPr txBox="1">
            <a:spLocks noGrp="1"/>
          </p:cNvSpPr>
          <p:nvPr>
            <p:ph type="title"/>
          </p:nvPr>
        </p:nvSpPr>
        <p:spPr>
          <a:xfrm>
            <a:off x="908700" y="3522750"/>
            <a:ext cx="3679200" cy="965700"/>
          </a:xfrm>
          <a:prstGeom prst="rect">
            <a:avLst/>
          </a:prstGeom>
        </p:spPr>
        <p:txBody>
          <a:bodyPr spcFirstLastPara="1" wrap="square" lIns="91425" tIns="91425" rIns="91425" bIns="91425" anchor="t" anchorCtr="0">
            <a:noAutofit/>
          </a:bodyPr>
          <a:lstStyle>
            <a:lvl1pPr lvl="0" algn="l">
              <a:spcBef>
                <a:spcPts val="0"/>
              </a:spcBef>
              <a:spcAft>
                <a:spcPts val="0"/>
              </a:spcAft>
              <a:buSzPts val="2800"/>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58"/>
        <p:cNvGrpSpPr/>
        <p:nvPr/>
      </p:nvGrpSpPr>
      <p:grpSpPr>
        <a:xfrm>
          <a:off x="0" y="0"/>
          <a:ext cx="0" cy="0"/>
          <a:chOff x="0" y="0"/>
          <a:chExt cx="0" cy="0"/>
        </a:xfrm>
      </p:grpSpPr>
      <p:sp>
        <p:nvSpPr>
          <p:cNvPr id="159" name="Google Shape;159;g313f5057e75_1_1588"/>
          <p:cNvSpPr txBox="1">
            <a:spLocks noGrp="1"/>
          </p:cNvSpPr>
          <p:nvPr>
            <p:ph type="title" hasCustomPrompt="1"/>
          </p:nvPr>
        </p:nvSpPr>
        <p:spPr>
          <a:xfrm>
            <a:off x="2265825" y="1792050"/>
            <a:ext cx="4611000" cy="11388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8200"/>
              <a:buNone/>
              <a:defRPr sz="7200"/>
            </a:lvl1pPr>
            <a:lvl2pPr lvl="1" algn="ctr">
              <a:spcBef>
                <a:spcPts val="0"/>
              </a:spcBef>
              <a:spcAft>
                <a:spcPts val="0"/>
              </a:spcAft>
              <a:buClr>
                <a:schemeClr val="lt1"/>
              </a:buClr>
              <a:buSzPts val="8200"/>
              <a:buNone/>
              <a:defRPr sz="8200">
                <a:solidFill>
                  <a:schemeClr val="lt1"/>
                </a:solidFill>
              </a:defRPr>
            </a:lvl2pPr>
            <a:lvl3pPr lvl="2" algn="ctr">
              <a:spcBef>
                <a:spcPts val="0"/>
              </a:spcBef>
              <a:spcAft>
                <a:spcPts val="0"/>
              </a:spcAft>
              <a:buClr>
                <a:schemeClr val="lt1"/>
              </a:buClr>
              <a:buSzPts val="8200"/>
              <a:buNone/>
              <a:defRPr sz="8200">
                <a:solidFill>
                  <a:schemeClr val="lt1"/>
                </a:solidFill>
              </a:defRPr>
            </a:lvl3pPr>
            <a:lvl4pPr lvl="3" algn="ctr">
              <a:spcBef>
                <a:spcPts val="0"/>
              </a:spcBef>
              <a:spcAft>
                <a:spcPts val="0"/>
              </a:spcAft>
              <a:buClr>
                <a:schemeClr val="lt1"/>
              </a:buClr>
              <a:buSzPts val="8200"/>
              <a:buNone/>
              <a:defRPr sz="8200">
                <a:solidFill>
                  <a:schemeClr val="lt1"/>
                </a:solidFill>
              </a:defRPr>
            </a:lvl4pPr>
            <a:lvl5pPr lvl="4" algn="ctr">
              <a:spcBef>
                <a:spcPts val="0"/>
              </a:spcBef>
              <a:spcAft>
                <a:spcPts val="0"/>
              </a:spcAft>
              <a:buClr>
                <a:schemeClr val="lt1"/>
              </a:buClr>
              <a:buSzPts val="8200"/>
              <a:buNone/>
              <a:defRPr sz="8200">
                <a:solidFill>
                  <a:schemeClr val="lt1"/>
                </a:solidFill>
              </a:defRPr>
            </a:lvl5pPr>
            <a:lvl6pPr lvl="5" algn="ctr">
              <a:spcBef>
                <a:spcPts val="0"/>
              </a:spcBef>
              <a:spcAft>
                <a:spcPts val="0"/>
              </a:spcAft>
              <a:buClr>
                <a:schemeClr val="lt1"/>
              </a:buClr>
              <a:buSzPts val="8200"/>
              <a:buNone/>
              <a:defRPr sz="8200">
                <a:solidFill>
                  <a:schemeClr val="lt1"/>
                </a:solidFill>
              </a:defRPr>
            </a:lvl6pPr>
            <a:lvl7pPr lvl="6" algn="ctr">
              <a:spcBef>
                <a:spcPts val="0"/>
              </a:spcBef>
              <a:spcAft>
                <a:spcPts val="0"/>
              </a:spcAft>
              <a:buClr>
                <a:schemeClr val="lt1"/>
              </a:buClr>
              <a:buSzPts val="8200"/>
              <a:buNone/>
              <a:defRPr sz="8200">
                <a:solidFill>
                  <a:schemeClr val="lt1"/>
                </a:solidFill>
              </a:defRPr>
            </a:lvl7pPr>
            <a:lvl8pPr lvl="7" algn="ctr">
              <a:spcBef>
                <a:spcPts val="0"/>
              </a:spcBef>
              <a:spcAft>
                <a:spcPts val="0"/>
              </a:spcAft>
              <a:buClr>
                <a:schemeClr val="lt1"/>
              </a:buClr>
              <a:buSzPts val="8200"/>
              <a:buNone/>
              <a:defRPr sz="8200">
                <a:solidFill>
                  <a:schemeClr val="lt1"/>
                </a:solidFill>
              </a:defRPr>
            </a:lvl8pPr>
            <a:lvl9pPr lvl="8" algn="ctr">
              <a:spcBef>
                <a:spcPts val="0"/>
              </a:spcBef>
              <a:spcAft>
                <a:spcPts val="0"/>
              </a:spcAft>
              <a:buClr>
                <a:schemeClr val="lt1"/>
              </a:buClr>
              <a:buSzPts val="8200"/>
              <a:buNone/>
              <a:defRPr sz="8200">
                <a:solidFill>
                  <a:schemeClr val="lt1"/>
                </a:solidFill>
              </a:defRPr>
            </a:lvl9pPr>
          </a:lstStyle>
          <a:p>
            <a:r>
              <a:t>xx%</a:t>
            </a:r>
          </a:p>
        </p:txBody>
      </p:sp>
      <p:sp>
        <p:nvSpPr>
          <p:cNvPr id="160" name="Google Shape;160;g313f5057e75_1_1588"/>
          <p:cNvSpPr txBox="1">
            <a:spLocks noGrp="1"/>
          </p:cNvSpPr>
          <p:nvPr>
            <p:ph type="subTitle" idx="1"/>
          </p:nvPr>
        </p:nvSpPr>
        <p:spPr>
          <a:xfrm>
            <a:off x="2266472" y="2930863"/>
            <a:ext cx="4611000" cy="420600"/>
          </a:xfrm>
          <a:prstGeom prst="rect">
            <a:avLst/>
          </a:prstGeom>
          <a:solidFill>
            <a:schemeClr val="accent3"/>
          </a:solidFill>
        </p:spPr>
        <p:txBody>
          <a:bodyPr spcFirstLastPara="1" wrap="square" lIns="91425" tIns="91425" rIns="91425" bIns="91425" anchor="t" anchorCtr="0">
            <a:noAutofit/>
          </a:bodyPr>
          <a:lstStyle>
            <a:lvl1pPr lvl="0" algn="ctr">
              <a:spcBef>
                <a:spcPts val="0"/>
              </a:spcBef>
              <a:spcAft>
                <a:spcPts val="0"/>
              </a:spcAft>
              <a:buNone/>
              <a:defRPr sz="1600"/>
            </a:lvl1pPr>
            <a:lvl2pPr lvl="1" algn="ctr">
              <a:spcBef>
                <a:spcPts val="0"/>
              </a:spcBef>
              <a:spcAft>
                <a:spcPts val="0"/>
              </a:spcAft>
              <a:buNone/>
              <a:defRPr sz="1600" b="1"/>
            </a:lvl2pPr>
            <a:lvl3pPr lvl="2" algn="ctr">
              <a:spcBef>
                <a:spcPts val="0"/>
              </a:spcBef>
              <a:spcAft>
                <a:spcPts val="0"/>
              </a:spcAft>
              <a:buNone/>
              <a:defRPr sz="1600" b="1"/>
            </a:lvl3pPr>
            <a:lvl4pPr lvl="3" algn="ctr">
              <a:spcBef>
                <a:spcPts val="0"/>
              </a:spcBef>
              <a:spcAft>
                <a:spcPts val="0"/>
              </a:spcAft>
              <a:buNone/>
              <a:defRPr sz="1600" b="1"/>
            </a:lvl4pPr>
            <a:lvl5pPr lvl="4" algn="ctr">
              <a:spcBef>
                <a:spcPts val="0"/>
              </a:spcBef>
              <a:spcAft>
                <a:spcPts val="0"/>
              </a:spcAft>
              <a:buNone/>
              <a:defRPr sz="1600" b="1"/>
            </a:lvl5pPr>
            <a:lvl6pPr lvl="5" algn="ctr">
              <a:spcBef>
                <a:spcPts val="0"/>
              </a:spcBef>
              <a:spcAft>
                <a:spcPts val="0"/>
              </a:spcAft>
              <a:buNone/>
              <a:defRPr sz="1600" b="1"/>
            </a:lvl6pPr>
            <a:lvl7pPr lvl="6" algn="ctr">
              <a:spcBef>
                <a:spcPts val="0"/>
              </a:spcBef>
              <a:spcAft>
                <a:spcPts val="0"/>
              </a:spcAft>
              <a:buNone/>
              <a:defRPr sz="1600" b="1"/>
            </a:lvl7pPr>
            <a:lvl8pPr lvl="7" algn="ctr">
              <a:spcBef>
                <a:spcPts val="0"/>
              </a:spcBef>
              <a:spcAft>
                <a:spcPts val="0"/>
              </a:spcAft>
              <a:buNone/>
              <a:defRPr sz="1600" b="1"/>
            </a:lvl8pPr>
            <a:lvl9pPr lvl="8" algn="ctr">
              <a:spcBef>
                <a:spcPts val="0"/>
              </a:spcBef>
              <a:spcAft>
                <a:spcPts val="0"/>
              </a:spcAft>
              <a:buNone/>
              <a:defRPr sz="1600" b="1"/>
            </a:lvl9pPr>
          </a:lstStyle>
          <a:p>
            <a:endParaRPr/>
          </a:p>
        </p:txBody>
      </p:sp>
      <p:sp>
        <p:nvSpPr>
          <p:cNvPr id="161" name="Google Shape;161;g313f5057e75_1_1588"/>
          <p:cNvSpPr/>
          <p:nvPr/>
        </p:nvSpPr>
        <p:spPr>
          <a:xfrm rot="-5400000">
            <a:off x="6638232" y="2637732"/>
            <a:ext cx="1495768" cy="3515769"/>
          </a:xfrm>
          <a:custGeom>
            <a:avLst/>
            <a:gdLst/>
            <a:ahLst/>
            <a:cxnLst/>
            <a:rect l="l" t="t" r="r" b="b"/>
            <a:pathLst>
              <a:path w="34148" h="42887" extrusionOk="0">
                <a:moveTo>
                  <a:pt x="0" y="0"/>
                </a:moveTo>
                <a:lnTo>
                  <a:pt x="0" y="42887"/>
                </a:lnTo>
                <a:lnTo>
                  <a:pt x="34147" y="42887"/>
                </a:lnTo>
                <a:cubicBezTo>
                  <a:pt x="33481" y="36374"/>
                  <a:pt x="28218" y="30849"/>
                  <a:pt x="22074" y="28432"/>
                </a:cubicBezTo>
                <a:cubicBezTo>
                  <a:pt x="19824" y="27563"/>
                  <a:pt x="17431" y="27004"/>
                  <a:pt x="15288" y="25896"/>
                </a:cubicBezTo>
                <a:cubicBezTo>
                  <a:pt x="13145" y="24777"/>
                  <a:pt x="11192" y="22932"/>
                  <a:pt x="10775" y="20551"/>
                </a:cubicBezTo>
                <a:cubicBezTo>
                  <a:pt x="10120" y="16824"/>
                  <a:pt x="13323" y="13169"/>
                  <a:pt x="12466" y="9490"/>
                </a:cubicBezTo>
                <a:cubicBezTo>
                  <a:pt x="11764" y="6501"/>
                  <a:pt x="8680" y="4799"/>
                  <a:pt x="5882" y="3572"/>
                </a:cubicBezTo>
                <a:cubicBezTo>
                  <a:pt x="3786" y="2644"/>
                  <a:pt x="1512" y="1632"/>
                  <a:pt x="0" y="0"/>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g313f5057e75_1_1588"/>
          <p:cNvSpPr/>
          <p:nvPr/>
        </p:nvSpPr>
        <p:spPr>
          <a:xfrm rot="5400000">
            <a:off x="1010107" y="-1009993"/>
            <a:ext cx="1495768" cy="3515769"/>
          </a:xfrm>
          <a:custGeom>
            <a:avLst/>
            <a:gdLst/>
            <a:ahLst/>
            <a:cxnLst/>
            <a:rect l="l" t="t" r="r" b="b"/>
            <a:pathLst>
              <a:path w="34148" h="42887" extrusionOk="0">
                <a:moveTo>
                  <a:pt x="0" y="0"/>
                </a:moveTo>
                <a:lnTo>
                  <a:pt x="0" y="42887"/>
                </a:lnTo>
                <a:lnTo>
                  <a:pt x="34147" y="42887"/>
                </a:lnTo>
                <a:cubicBezTo>
                  <a:pt x="33481" y="36374"/>
                  <a:pt x="28218" y="30849"/>
                  <a:pt x="22074" y="28432"/>
                </a:cubicBezTo>
                <a:cubicBezTo>
                  <a:pt x="19824" y="27563"/>
                  <a:pt x="17431" y="27004"/>
                  <a:pt x="15288" y="25896"/>
                </a:cubicBezTo>
                <a:cubicBezTo>
                  <a:pt x="13145" y="24777"/>
                  <a:pt x="11192" y="22932"/>
                  <a:pt x="10775" y="20551"/>
                </a:cubicBezTo>
                <a:cubicBezTo>
                  <a:pt x="10120" y="16824"/>
                  <a:pt x="13323" y="13169"/>
                  <a:pt x="12466" y="9490"/>
                </a:cubicBezTo>
                <a:cubicBezTo>
                  <a:pt x="11764" y="6501"/>
                  <a:pt x="8680" y="4799"/>
                  <a:pt x="5882" y="3572"/>
                </a:cubicBezTo>
                <a:cubicBezTo>
                  <a:pt x="3786" y="2644"/>
                  <a:pt x="1512" y="1632"/>
                  <a:pt x="0" y="0"/>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3" name="Google Shape;163;g313f5057e75_1_1588"/>
          <p:cNvGrpSpPr/>
          <p:nvPr/>
        </p:nvGrpSpPr>
        <p:grpSpPr>
          <a:xfrm rot="-5400000">
            <a:off x="-24819" y="2474242"/>
            <a:ext cx="1476421" cy="195029"/>
            <a:chOff x="213125" y="197550"/>
            <a:chExt cx="1737375" cy="229500"/>
          </a:xfrm>
        </p:grpSpPr>
        <p:cxnSp>
          <p:nvCxnSpPr>
            <p:cNvPr id="164" name="Google Shape;164;g313f5057e75_1_1588"/>
            <p:cNvCxnSpPr/>
            <p:nvPr/>
          </p:nvCxnSpPr>
          <p:spPr>
            <a:xfrm flipH="1">
              <a:off x="213125"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65" name="Google Shape;165;g313f5057e75_1_1588"/>
            <p:cNvCxnSpPr/>
            <p:nvPr/>
          </p:nvCxnSpPr>
          <p:spPr>
            <a:xfrm flipH="1">
              <a:off x="359014"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66" name="Google Shape;166;g313f5057e75_1_1588"/>
            <p:cNvCxnSpPr/>
            <p:nvPr/>
          </p:nvCxnSpPr>
          <p:spPr>
            <a:xfrm flipH="1">
              <a:off x="504902"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67" name="Google Shape;167;g313f5057e75_1_1588"/>
            <p:cNvCxnSpPr/>
            <p:nvPr/>
          </p:nvCxnSpPr>
          <p:spPr>
            <a:xfrm flipH="1">
              <a:off x="650791"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68" name="Google Shape;168;g313f5057e75_1_1588"/>
            <p:cNvCxnSpPr/>
            <p:nvPr/>
          </p:nvCxnSpPr>
          <p:spPr>
            <a:xfrm flipH="1">
              <a:off x="796680"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69" name="Google Shape;169;g313f5057e75_1_1588"/>
            <p:cNvCxnSpPr/>
            <p:nvPr/>
          </p:nvCxnSpPr>
          <p:spPr>
            <a:xfrm flipH="1">
              <a:off x="942568"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70" name="Google Shape;170;g313f5057e75_1_1588"/>
            <p:cNvCxnSpPr/>
            <p:nvPr/>
          </p:nvCxnSpPr>
          <p:spPr>
            <a:xfrm flipH="1">
              <a:off x="1088457"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71" name="Google Shape;171;g313f5057e75_1_1588"/>
            <p:cNvCxnSpPr/>
            <p:nvPr/>
          </p:nvCxnSpPr>
          <p:spPr>
            <a:xfrm flipH="1">
              <a:off x="1234345"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72" name="Google Shape;172;g313f5057e75_1_1588"/>
            <p:cNvCxnSpPr/>
            <p:nvPr/>
          </p:nvCxnSpPr>
          <p:spPr>
            <a:xfrm flipH="1">
              <a:off x="1380234"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73" name="Google Shape;173;g313f5057e75_1_1588"/>
            <p:cNvCxnSpPr/>
            <p:nvPr/>
          </p:nvCxnSpPr>
          <p:spPr>
            <a:xfrm flipH="1">
              <a:off x="1526123"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74" name="Google Shape;174;g313f5057e75_1_1588"/>
            <p:cNvCxnSpPr/>
            <p:nvPr/>
          </p:nvCxnSpPr>
          <p:spPr>
            <a:xfrm flipH="1">
              <a:off x="1672011"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75" name="Google Shape;175;g313f5057e75_1_1588"/>
            <p:cNvCxnSpPr/>
            <p:nvPr/>
          </p:nvCxnSpPr>
          <p:spPr>
            <a:xfrm flipH="1">
              <a:off x="1817900" y="197550"/>
              <a:ext cx="132600" cy="229500"/>
            </a:xfrm>
            <a:prstGeom prst="straightConnector1">
              <a:avLst/>
            </a:prstGeom>
            <a:noFill/>
            <a:ln w="19050" cap="flat" cmpd="sng">
              <a:solidFill>
                <a:schemeClr val="dk2"/>
              </a:solidFill>
              <a:prstDash val="solid"/>
              <a:round/>
              <a:headEnd type="none" w="med" len="med"/>
              <a:tailEnd type="none" w="med" len="med"/>
            </a:ln>
          </p:spPr>
        </p:cxnSp>
      </p:grpSp>
      <p:grpSp>
        <p:nvGrpSpPr>
          <p:cNvPr id="176" name="Google Shape;176;g313f5057e75_1_1588"/>
          <p:cNvGrpSpPr/>
          <p:nvPr/>
        </p:nvGrpSpPr>
        <p:grpSpPr>
          <a:xfrm rot="-5400000">
            <a:off x="7692256" y="2474242"/>
            <a:ext cx="1476421" cy="195029"/>
            <a:chOff x="213125" y="197550"/>
            <a:chExt cx="1737375" cy="229500"/>
          </a:xfrm>
        </p:grpSpPr>
        <p:cxnSp>
          <p:nvCxnSpPr>
            <p:cNvPr id="177" name="Google Shape;177;g313f5057e75_1_1588"/>
            <p:cNvCxnSpPr/>
            <p:nvPr/>
          </p:nvCxnSpPr>
          <p:spPr>
            <a:xfrm flipH="1">
              <a:off x="213125"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78" name="Google Shape;178;g313f5057e75_1_1588"/>
            <p:cNvCxnSpPr/>
            <p:nvPr/>
          </p:nvCxnSpPr>
          <p:spPr>
            <a:xfrm flipH="1">
              <a:off x="359014"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79" name="Google Shape;179;g313f5057e75_1_1588"/>
            <p:cNvCxnSpPr/>
            <p:nvPr/>
          </p:nvCxnSpPr>
          <p:spPr>
            <a:xfrm flipH="1">
              <a:off x="504902"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80" name="Google Shape;180;g313f5057e75_1_1588"/>
            <p:cNvCxnSpPr/>
            <p:nvPr/>
          </p:nvCxnSpPr>
          <p:spPr>
            <a:xfrm flipH="1">
              <a:off x="650791"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81" name="Google Shape;181;g313f5057e75_1_1588"/>
            <p:cNvCxnSpPr/>
            <p:nvPr/>
          </p:nvCxnSpPr>
          <p:spPr>
            <a:xfrm flipH="1">
              <a:off x="796680"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82" name="Google Shape;182;g313f5057e75_1_1588"/>
            <p:cNvCxnSpPr/>
            <p:nvPr/>
          </p:nvCxnSpPr>
          <p:spPr>
            <a:xfrm flipH="1">
              <a:off x="942568"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83" name="Google Shape;183;g313f5057e75_1_1588"/>
            <p:cNvCxnSpPr/>
            <p:nvPr/>
          </p:nvCxnSpPr>
          <p:spPr>
            <a:xfrm flipH="1">
              <a:off x="1088457"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84" name="Google Shape;184;g313f5057e75_1_1588"/>
            <p:cNvCxnSpPr/>
            <p:nvPr/>
          </p:nvCxnSpPr>
          <p:spPr>
            <a:xfrm flipH="1">
              <a:off x="1234345"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85" name="Google Shape;185;g313f5057e75_1_1588"/>
            <p:cNvCxnSpPr/>
            <p:nvPr/>
          </p:nvCxnSpPr>
          <p:spPr>
            <a:xfrm flipH="1">
              <a:off x="1380234"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86" name="Google Shape;186;g313f5057e75_1_1588"/>
            <p:cNvCxnSpPr/>
            <p:nvPr/>
          </p:nvCxnSpPr>
          <p:spPr>
            <a:xfrm flipH="1">
              <a:off x="1526123"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87" name="Google Shape;187;g313f5057e75_1_1588"/>
            <p:cNvCxnSpPr/>
            <p:nvPr/>
          </p:nvCxnSpPr>
          <p:spPr>
            <a:xfrm flipH="1">
              <a:off x="1672011"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188" name="Google Shape;188;g313f5057e75_1_1588"/>
            <p:cNvCxnSpPr/>
            <p:nvPr/>
          </p:nvCxnSpPr>
          <p:spPr>
            <a:xfrm flipH="1">
              <a:off x="1817900" y="197550"/>
              <a:ext cx="132600" cy="229500"/>
            </a:xfrm>
            <a:prstGeom prst="straightConnector1">
              <a:avLst/>
            </a:prstGeom>
            <a:noFill/>
            <a:ln w="19050" cap="flat" cmpd="sng">
              <a:solidFill>
                <a:schemeClr val="dk2"/>
              </a:solidFill>
              <a:prstDash val="solid"/>
              <a:round/>
              <a:headEnd type="none" w="med" len="med"/>
              <a:tailEnd type="none" w="med" len="med"/>
            </a:ln>
          </p:spPr>
        </p:cxnSp>
      </p:grpSp>
      <p:grpSp>
        <p:nvGrpSpPr>
          <p:cNvPr id="189" name="Google Shape;189;g313f5057e75_1_1588"/>
          <p:cNvGrpSpPr/>
          <p:nvPr/>
        </p:nvGrpSpPr>
        <p:grpSpPr>
          <a:xfrm>
            <a:off x="-127524" y="3900920"/>
            <a:ext cx="1597143" cy="1632490"/>
            <a:chOff x="7168139" y="2668132"/>
            <a:chExt cx="1597143" cy="1632490"/>
          </a:xfrm>
        </p:grpSpPr>
        <p:sp>
          <p:nvSpPr>
            <p:cNvPr id="190" name="Google Shape;190;g313f5057e75_1_1588"/>
            <p:cNvSpPr/>
            <p:nvPr/>
          </p:nvSpPr>
          <p:spPr>
            <a:xfrm>
              <a:off x="8039616" y="2668132"/>
              <a:ext cx="725665" cy="1632490"/>
            </a:xfrm>
            <a:custGeom>
              <a:avLst/>
              <a:gdLst/>
              <a:ahLst/>
              <a:cxnLst/>
              <a:rect l="l" t="t" r="r" b="b"/>
              <a:pathLst>
                <a:path w="11312" h="25449" extrusionOk="0">
                  <a:moveTo>
                    <a:pt x="10726" y="0"/>
                  </a:moveTo>
                  <a:cubicBezTo>
                    <a:pt x="10611" y="0"/>
                    <a:pt x="10491" y="25"/>
                    <a:pt x="10383" y="65"/>
                  </a:cubicBezTo>
                  <a:cubicBezTo>
                    <a:pt x="9633" y="279"/>
                    <a:pt x="8990" y="803"/>
                    <a:pt x="8549" y="1434"/>
                  </a:cubicBezTo>
                  <a:cubicBezTo>
                    <a:pt x="8156" y="1946"/>
                    <a:pt x="7906" y="2565"/>
                    <a:pt x="7716" y="3184"/>
                  </a:cubicBezTo>
                  <a:cubicBezTo>
                    <a:pt x="7418" y="3613"/>
                    <a:pt x="7132" y="4065"/>
                    <a:pt x="6858" y="4506"/>
                  </a:cubicBezTo>
                  <a:cubicBezTo>
                    <a:pt x="7013" y="3732"/>
                    <a:pt x="7061" y="2934"/>
                    <a:pt x="6751" y="2220"/>
                  </a:cubicBezTo>
                  <a:cubicBezTo>
                    <a:pt x="6668" y="2053"/>
                    <a:pt x="6585" y="1886"/>
                    <a:pt x="6454" y="1767"/>
                  </a:cubicBezTo>
                  <a:cubicBezTo>
                    <a:pt x="6349" y="1680"/>
                    <a:pt x="6219" y="1625"/>
                    <a:pt x="6087" y="1625"/>
                  </a:cubicBezTo>
                  <a:cubicBezTo>
                    <a:pt x="6038" y="1625"/>
                    <a:pt x="5989" y="1632"/>
                    <a:pt x="5942" y="1648"/>
                  </a:cubicBezTo>
                  <a:cubicBezTo>
                    <a:pt x="5680" y="1731"/>
                    <a:pt x="5572" y="2041"/>
                    <a:pt x="5513" y="2303"/>
                  </a:cubicBezTo>
                  <a:cubicBezTo>
                    <a:pt x="5334" y="3196"/>
                    <a:pt x="5513" y="4136"/>
                    <a:pt x="6573" y="5006"/>
                  </a:cubicBezTo>
                  <a:cubicBezTo>
                    <a:pt x="6227" y="5601"/>
                    <a:pt x="5918" y="6196"/>
                    <a:pt x="5596" y="6803"/>
                  </a:cubicBezTo>
                  <a:cubicBezTo>
                    <a:pt x="5739" y="5970"/>
                    <a:pt x="5561" y="5089"/>
                    <a:pt x="5108" y="4386"/>
                  </a:cubicBezTo>
                  <a:cubicBezTo>
                    <a:pt x="5001" y="4244"/>
                    <a:pt x="4906" y="4089"/>
                    <a:pt x="4739" y="3994"/>
                  </a:cubicBezTo>
                  <a:cubicBezTo>
                    <a:pt x="4643" y="3927"/>
                    <a:pt x="4528" y="3888"/>
                    <a:pt x="4415" y="3888"/>
                  </a:cubicBezTo>
                  <a:cubicBezTo>
                    <a:pt x="4347" y="3888"/>
                    <a:pt x="4278" y="3902"/>
                    <a:pt x="4215" y="3934"/>
                  </a:cubicBezTo>
                  <a:cubicBezTo>
                    <a:pt x="3953" y="4053"/>
                    <a:pt x="3858" y="4386"/>
                    <a:pt x="3858" y="4684"/>
                  </a:cubicBezTo>
                  <a:cubicBezTo>
                    <a:pt x="3846" y="5637"/>
                    <a:pt x="4263" y="6589"/>
                    <a:pt x="5346" y="7339"/>
                  </a:cubicBezTo>
                  <a:cubicBezTo>
                    <a:pt x="5061" y="7946"/>
                    <a:pt x="4787" y="8554"/>
                    <a:pt x="4525" y="9185"/>
                  </a:cubicBezTo>
                  <a:cubicBezTo>
                    <a:pt x="4560" y="8732"/>
                    <a:pt x="4560" y="8280"/>
                    <a:pt x="4453" y="7839"/>
                  </a:cubicBezTo>
                  <a:cubicBezTo>
                    <a:pt x="4310" y="7149"/>
                    <a:pt x="3918" y="6458"/>
                    <a:pt x="3310" y="6101"/>
                  </a:cubicBezTo>
                  <a:cubicBezTo>
                    <a:pt x="3192" y="6042"/>
                    <a:pt x="3063" y="5983"/>
                    <a:pt x="2938" y="5983"/>
                  </a:cubicBezTo>
                  <a:cubicBezTo>
                    <a:pt x="2886" y="5983"/>
                    <a:pt x="2835" y="5993"/>
                    <a:pt x="2786" y="6018"/>
                  </a:cubicBezTo>
                  <a:cubicBezTo>
                    <a:pt x="2596" y="6101"/>
                    <a:pt x="2536" y="6375"/>
                    <a:pt x="2524" y="6577"/>
                  </a:cubicBezTo>
                  <a:cubicBezTo>
                    <a:pt x="2465" y="7780"/>
                    <a:pt x="3001" y="8994"/>
                    <a:pt x="4263" y="9851"/>
                  </a:cubicBezTo>
                  <a:cubicBezTo>
                    <a:pt x="4084" y="10304"/>
                    <a:pt x="3918" y="10756"/>
                    <a:pt x="3775" y="11221"/>
                  </a:cubicBezTo>
                  <a:cubicBezTo>
                    <a:pt x="3679" y="11471"/>
                    <a:pt x="3608" y="11733"/>
                    <a:pt x="3513" y="11983"/>
                  </a:cubicBezTo>
                  <a:cubicBezTo>
                    <a:pt x="3429" y="10875"/>
                    <a:pt x="2775" y="9840"/>
                    <a:pt x="1810" y="9304"/>
                  </a:cubicBezTo>
                  <a:cubicBezTo>
                    <a:pt x="1617" y="9202"/>
                    <a:pt x="1415" y="9118"/>
                    <a:pt x="1211" y="9118"/>
                  </a:cubicBezTo>
                  <a:cubicBezTo>
                    <a:pt x="1177" y="9118"/>
                    <a:pt x="1142" y="9120"/>
                    <a:pt x="1108" y="9125"/>
                  </a:cubicBezTo>
                  <a:cubicBezTo>
                    <a:pt x="774" y="9173"/>
                    <a:pt x="512" y="9470"/>
                    <a:pt x="453" y="9780"/>
                  </a:cubicBezTo>
                  <a:cubicBezTo>
                    <a:pt x="381" y="10101"/>
                    <a:pt x="477" y="10447"/>
                    <a:pt x="655" y="10721"/>
                  </a:cubicBezTo>
                  <a:cubicBezTo>
                    <a:pt x="834" y="10994"/>
                    <a:pt x="1108" y="11209"/>
                    <a:pt x="1370" y="11399"/>
                  </a:cubicBezTo>
                  <a:cubicBezTo>
                    <a:pt x="1846" y="11745"/>
                    <a:pt x="2370" y="12006"/>
                    <a:pt x="3394" y="12340"/>
                  </a:cubicBezTo>
                  <a:cubicBezTo>
                    <a:pt x="3144" y="13126"/>
                    <a:pt x="2917" y="13935"/>
                    <a:pt x="2715" y="14733"/>
                  </a:cubicBezTo>
                  <a:cubicBezTo>
                    <a:pt x="2644" y="13995"/>
                    <a:pt x="2263" y="13257"/>
                    <a:pt x="1703" y="12768"/>
                  </a:cubicBezTo>
                  <a:cubicBezTo>
                    <a:pt x="1512" y="12602"/>
                    <a:pt x="1298" y="12459"/>
                    <a:pt x="1060" y="12399"/>
                  </a:cubicBezTo>
                  <a:cubicBezTo>
                    <a:pt x="982" y="12380"/>
                    <a:pt x="899" y="12369"/>
                    <a:pt x="816" y="12369"/>
                  </a:cubicBezTo>
                  <a:cubicBezTo>
                    <a:pt x="645" y="12369"/>
                    <a:pt x="474" y="12414"/>
                    <a:pt x="346" y="12518"/>
                  </a:cubicBezTo>
                  <a:cubicBezTo>
                    <a:pt x="84" y="12721"/>
                    <a:pt x="0" y="13102"/>
                    <a:pt x="84" y="13423"/>
                  </a:cubicBezTo>
                  <a:cubicBezTo>
                    <a:pt x="155" y="13757"/>
                    <a:pt x="346" y="14019"/>
                    <a:pt x="572" y="14269"/>
                  </a:cubicBezTo>
                  <a:cubicBezTo>
                    <a:pt x="1003" y="14776"/>
                    <a:pt x="1503" y="15224"/>
                    <a:pt x="2337" y="15224"/>
                  </a:cubicBezTo>
                  <a:cubicBezTo>
                    <a:pt x="2424" y="15224"/>
                    <a:pt x="2514" y="15219"/>
                    <a:pt x="2608" y="15209"/>
                  </a:cubicBezTo>
                  <a:lnTo>
                    <a:pt x="2608" y="15209"/>
                  </a:lnTo>
                  <a:cubicBezTo>
                    <a:pt x="2203" y="16852"/>
                    <a:pt x="1882" y="18495"/>
                    <a:pt x="1608" y="20150"/>
                  </a:cubicBezTo>
                  <a:cubicBezTo>
                    <a:pt x="1334" y="21877"/>
                    <a:pt x="1120" y="23615"/>
                    <a:pt x="941" y="25341"/>
                  </a:cubicBezTo>
                  <a:cubicBezTo>
                    <a:pt x="934" y="25408"/>
                    <a:pt x="991" y="25448"/>
                    <a:pt x="1044" y="25448"/>
                  </a:cubicBezTo>
                  <a:cubicBezTo>
                    <a:pt x="1086" y="25448"/>
                    <a:pt x="1126" y="25423"/>
                    <a:pt x="1131" y="25365"/>
                  </a:cubicBezTo>
                  <a:cubicBezTo>
                    <a:pt x="1453" y="22305"/>
                    <a:pt x="1882" y="19257"/>
                    <a:pt x="2548" y="16269"/>
                  </a:cubicBezTo>
                  <a:cubicBezTo>
                    <a:pt x="2715" y="15507"/>
                    <a:pt x="2905" y="14769"/>
                    <a:pt x="3120" y="14019"/>
                  </a:cubicBezTo>
                  <a:cubicBezTo>
                    <a:pt x="3168" y="14020"/>
                    <a:pt x="3216" y="14021"/>
                    <a:pt x="3264" y="14021"/>
                  </a:cubicBezTo>
                  <a:cubicBezTo>
                    <a:pt x="4641" y="14021"/>
                    <a:pt x="5960" y="13364"/>
                    <a:pt x="6846" y="12340"/>
                  </a:cubicBezTo>
                  <a:cubicBezTo>
                    <a:pt x="7025" y="12149"/>
                    <a:pt x="7192" y="11876"/>
                    <a:pt x="7108" y="11625"/>
                  </a:cubicBezTo>
                  <a:cubicBezTo>
                    <a:pt x="7049" y="11459"/>
                    <a:pt x="6870" y="11352"/>
                    <a:pt x="6692" y="11328"/>
                  </a:cubicBezTo>
                  <a:cubicBezTo>
                    <a:pt x="6648" y="11319"/>
                    <a:pt x="6604" y="11315"/>
                    <a:pt x="6561" y="11315"/>
                  </a:cubicBezTo>
                  <a:cubicBezTo>
                    <a:pt x="6426" y="11315"/>
                    <a:pt x="6291" y="11351"/>
                    <a:pt x="6156" y="11387"/>
                  </a:cubicBezTo>
                  <a:cubicBezTo>
                    <a:pt x="4846" y="11745"/>
                    <a:pt x="3715" y="12697"/>
                    <a:pt x="3132" y="13935"/>
                  </a:cubicBezTo>
                  <a:cubicBezTo>
                    <a:pt x="3382" y="12995"/>
                    <a:pt x="3667" y="12066"/>
                    <a:pt x="3989" y="11161"/>
                  </a:cubicBezTo>
                  <a:cubicBezTo>
                    <a:pt x="4153" y="11173"/>
                    <a:pt x="4316" y="11179"/>
                    <a:pt x="4478" y="11179"/>
                  </a:cubicBezTo>
                  <a:cubicBezTo>
                    <a:pt x="5642" y="11179"/>
                    <a:pt x="6739" y="10880"/>
                    <a:pt x="7680" y="10316"/>
                  </a:cubicBezTo>
                  <a:cubicBezTo>
                    <a:pt x="7835" y="10221"/>
                    <a:pt x="7978" y="10125"/>
                    <a:pt x="8073" y="9971"/>
                  </a:cubicBezTo>
                  <a:cubicBezTo>
                    <a:pt x="8156" y="9828"/>
                    <a:pt x="8192" y="9613"/>
                    <a:pt x="8073" y="9482"/>
                  </a:cubicBezTo>
                  <a:cubicBezTo>
                    <a:pt x="7966" y="9351"/>
                    <a:pt x="7775" y="9316"/>
                    <a:pt x="7597" y="9316"/>
                  </a:cubicBezTo>
                  <a:cubicBezTo>
                    <a:pt x="7545" y="9314"/>
                    <a:pt x="7494" y="9313"/>
                    <a:pt x="7443" y="9313"/>
                  </a:cubicBezTo>
                  <a:cubicBezTo>
                    <a:pt x="6196" y="9313"/>
                    <a:pt x="4955" y="9865"/>
                    <a:pt x="4132" y="10780"/>
                  </a:cubicBezTo>
                  <a:cubicBezTo>
                    <a:pt x="4382" y="10066"/>
                    <a:pt x="4668" y="9363"/>
                    <a:pt x="4941" y="8673"/>
                  </a:cubicBezTo>
                  <a:cubicBezTo>
                    <a:pt x="5419" y="8820"/>
                    <a:pt x="5901" y="8887"/>
                    <a:pt x="6380" y="8887"/>
                  </a:cubicBezTo>
                  <a:cubicBezTo>
                    <a:pt x="7213" y="8887"/>
                    <a:pt x="8035" y="8684"/>
                    <a:pt x="8799" y="8351"/>
                  </a:cubicBezTo>
                  <a:cubicBezTo>
                    <a:pt x="8990" y="8280"/>
                    <a:pt x="9192" y="8173"/>
                    <a:pt x="9323" y="8018"/>
                  </a:cubicBezTo>
                  <a:cubicBezTo>
                    <a:pt x="9454" y="7863"/>
                    <a:pt x="9525" y="7637"/>
                    <a:pt x="9442" y="7446"/>
                  </a:cubicBezTo>
                  <a:cubicBezTo>
                    <a:pt x="9323" y="7208"/>
                    <a:pt x="9013" y="7125"/>
                    <a:pt x="8740" y="7113"/>
                  </a:cubicBezTo>
                  <a:cubicBezTo>
                    <a:pt x="8665" y="7110"/>
                    <a:pt x="8591" y="7108"/>
                    <a:pt x="8517" y="7108"/>
                  </a:cubicBezTo>
                  <a:cubicBezTo>
                    <a:pt x="7234" y="7108"/>
                    <a:pt x="5959" y="7592"/>
                    <a:pt x="5025" y="8470"/>
                  </a:cubicBezTo>
                  <a:lnTo>
                    <a:pt x="5418" y="7577"/>
                  </a:lnTo>
                  <a:cubicBezTo>
                    <a:pt x="5584" y="7232"/>
                    <a:pt x="5751" y="6911"/>
                    <a:pt x="5918" y="6565"/>
                  </a:cubicBezTo>
                  <a:cubicBezTo>
                    <a:pt x="7418" y="6553"/>
                    <a:pt x="8656" y="6565"/>
                    <a:pt x="9811" y="6161"/>
                  </a:cubicBezTo>
                  <a:cubicBezTo>
                    <a:pt x="10097" y="6053"/>
                    <a:pt x="10418" y="5863"/>
                    <a:pt x="10395" y="5565"/>
                  </a:cubicBezTo>
                  <a:cubicBezTo>
                    <a:pt x="10359" y="5268"/>
                    <a:pt x="10002" y="5125"/>
                    <a:pt x="9704" y="5077"/>
                  </a:cubicBezTo>
                  <a:cubicBezTo>
                    <a:pt x="9532" y="5055"/>
                    <a:pt x="9359" y="5044"/>
                    <a:pt x="9186" y="5044"/>
                  </a:cubicBezTo>
                  <a:cubicBezTo>
                    <a:pt x="7956" y="5044"/>
                    <a:pt x="6723" y="5590"/>
                    <a:pt x="5930" y="6530"/>
                  </a:cubicBezTo>
                  <a:cubicBezTo>
                    <a:pt x="6287" y="5839"/>
                    <a:pt x="6668" y="5137"/>
                    <a:pt x="7085" y="4470"/>
                  </a:cubicBezTo>
                  <a:cubicBezTo>
                    <a:pt x="7575" y="4657"/>
                    <a:pt x="8071" y="4732"/>
                    <a:pt x="8566" y="4732"/>
                  </a:cubicBezTo>
                  <a:cubicBezTo>
                    <a:pt x="9080" y="4732"/>
                    <a:pt x="9593" y="4651"/>
                    <a:pt x="10097" y="4529"/>
                  </a:cubicBezTo>
                  <a:cubicBezTo>
                    <a:pt x="10287" y="4482"/>
                    <a:pt x="10502" y="4422"/>
                    <a:pt x="10656" y="4303"/>
                  </a:cubicBezTo>
                  <a:cubicBezTo>
                    <a:pt x="10823" y="4184"/>
                    <a:pt x="10954" y="3994"/>
                    <a:pt x="10954" y="3791"/>
                  </a:cubicBezTo>
                  <a:cubicBezTo>
                    <a:pt x="10978" y="3577"/>
                    <a:pt x="10811" y="3374"/>
                    <a:pt x="10621" y="3291"/>
                  </a:cubicBezTo>
                  <a:cubicBezTo>
                    <a:pt x="10450" y="3211"/>
                    <a:pt x="10270" y="3181"/>
                    <a:pt x="10082" y="3181"/>
                  </a:cubicBezTo>
                  <a:cubicBezTo>
                    <a:pt x="10047" y="3181"/>
                    <a:pt x="10013" y="3182"/>
                    <a:pt x="9978" y="3184"/>
                  </a:cubicBezTo>
                  <a:cubicBezTo>
                    <a:pt x="8966" y="3196"/>
                    <a:pt x="7966" y="3601"/>
                    <a:pt x="7227" y="4303"/>
                  </a:cubicBezTo>
                  <a:cubicBezTo>
                    <a:pt x="7406" y="4005"/>
                    <a:pt x="7597" y="3720"/>
                    <a:pt x="7787" y="3422"/>
                  </a:cubicBezTo>
                  <a:cubicBezTo>
                    <a:pt x="9013" y="2696"/>
                    <a:pt x="10109" y="1993"/>
                    <a:pt x="10930" y="1029"/>
                  </a:cubicBezTo>
                  <a:cubicBezTo>
                    <a:pt x="11133" y="791"/>
                    <a:pt x="11311" y="434"/>
                    <a:pt x="11133" y="184"/>
                  </a:cubicBezTo>
                  <a:cubicBezTo>
                    <a:pt x="11042" y="51"/>
                    <a:pt x="10889" y="0"/>
                    <a:pt x="107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g313f5057e75_1_1588"/>
            <p:cNvSpPr/>
            <p:nvPr/>
          </p:nvSpPr>
          <p:spPr>
            <a:xfrm>
              <a:off x="7430127" y="3041278"/>
              <a:ext cx="114636" cy="342868"/>
            </a:xfrm>
            <a:custGeom>
              <a:avLst/>
              <a:gdLst/>
              <a:ahLst/>
              <a:cxnLst/>
              <a:rect l="l" t="t" r="r" b="b"/>
              <a:pathLst>
                <a:path w="1787" h="5345" extrusionOk="0">
                  <a:moveTo>
                    <a:pt x="881" y="0"/>
                  </a:moveTo>
                  <a:cubicBezTo>
                    <a:pt x="849" y="0"/>
                    <a:pt x="818" y="3"/>
                    <a:pt x="786" y="10"/>
                  </a:cubicBezTo>
                  <a:cubicBezTo>
                    <a:pt x="488" y="93"/>
                    <a:pt x="357" y="451"/>
                    <a:pt x="298" y="760"/>
                  </a:cubicBezTo>
                  <a:cubicBezTo>
                    <a:pt x="0" y="2260"/>
                    <a:pt x="24" y="3844"/>
                    <a:pt x="381" y="5344"/>
                  </a:cubicBezTo>
                  <a:cubicBezTo>
                    <a:pt x="1429" y="4261"/>
                    <a:pt x="1786" y="2558"/>
                    <a:pt x="1584" y="939"/>
                  </a:cubicBezTo>
                  <a:cubicBezTo>
                    <a:pt x="1560" y="713"/>
                    <a:pt x="1512" y="474"/>
                    <a:pt x="1381" y="284"/>
                  </a:cubicBezTo>
                  <a:cubicBezTo>
                    <a:pt x="1269" y="120"/>
                    <a:pt x="1077" y="0"/>
                    <a:pt x="8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g313f5057e75_1_1588"/>
            <p:cNvSpPr/>
            <p:nvPr/>
          </p:nvSpPr>
          <p:spPr>
            <a:xfrm>
              <a:off x="7168139" y="2977772"/>
              <a:ext cx="554577" cy="1143108"/>
            </a:xfrm>
            <a:custGeom>
              <a:avLst/>
              <a:gdLst/>
              <a:ahLst/>
              <a:cxnLst/>
              <a:rect l="l" t="t" r="r" b="b"/>
              <a:pathLst>
                <a:path w="8645" h="17820" extrusionOk="0">
                  <a:moveTo>
                    <a:pt x="1525" y="1"/>
                  </a:moveTo>
                  <a:cubicBezTo>
                    <a:pt x="1393" y="1"/>
                    <a:pt x="1263" y="33"/>
                    <a:pt x="1143" y="107"/>
                  </a:cubicBezTo>
                  <a:cubicBezTo>
                    <a:pt x="715" y="393"/>
                    <a:pt x="774" y="1048"/>
                    <a:pt x="965" y="1536"/>
                  </a:cubicBezTo>
                  <a:cubicBezTo>
                    <a:pt x="1370" y="2607"/>
                    <a:pt x="2084" y="3548"/>
                    <a:pt x="3322" y="4191"/>
                  </a:cubicBezTo>
                  <a:cubicBezTo>
                    <a:pt x="3584" y="4870"/>
                    <a:pt x="3846" y="5572"/>
                    <a:pt x="4084" y="6275"/>
                  </a:cubicBezTo>
                  <a:cubicBezTo>
                    <a:pt x="3441" y="5441"/>
                    <a:pt x="2560" y="4786"/>
                    <a:pt x="1584" y="4441"/>
                  </a:cubicBezTo>
                  <a:cubicBezTo>
                    <a:pt x="1399" y="4379"/>
                    <a:pt x="1195" y="4333"/>
                    <a:pt x="1001" y="4333"/>
                  </a:cubicBezTo>
                  <a:cubicBezTo>
                    <a:pt x="784" y="4333"/>
                    <a:pt x="580" y="4391"/>
                    <a:pt x="429" y="4548"/>
                  </a:cubicBezTo>
                  <a:cubicBezTo>
                    <a:pt x="227" y="4774"/>
                    <a:pt x="227" y="5132"/>
                    <a:pt x="358" y="5394"/>
                  </a:cubicBezTo>
                  <a:cubicBezTo>
                    <a:pt x="488" y="5667"/>
                    <a:pt x="727" y="5858"/>
                    <a:pt x="989" y="6036"/>
                  </a:cubicBezTo>
                  <a:cubicBezTo>
                    <a:pt x="1846" y="6644"/>
                    <a:pt x="2894" y="7013"/>
                    <a:pt x="4322" y="7049"/>
                  </a:cubicBezTo>
                  <a:cubicBezTo>
                    <a:pt x="4560" y="7822"/>
                    <a:pt x="4775" y="8596"/>
                    <a:pt x="4989" y="9370"/>
                  </a:cubicBezTo>
                  <a:cubicBezTo>
                    <a:pt x="4179" y="8251"/>
                    <a:pt x="2905" y="7477"/>
                    <a:pt x="1548" y="7299"/>
                  </a:cubicBezTo>
                  <a:cubicBezTo>
                    <a:pt x="1422" y="7281"/>
                    <a:pt x="1297" y="7270"/>
                    <a:pt x="1174" y="7270"/>
                  </a:cubicBezTo>
                  <a:cubicBezTo>
                    <a:pt x="960" y="7270"/>
                    <a:pt x="752" y="7303"/>
                    <a:pt x="548" y="7394"/>
                  </a:cubicBezTo>
                  <a:cubicBezTo>
                    <a:pt x="238" y="7537"/>
                    <a:pt x="0" y="7870"/>
                    <a:pt x="60" y="8192"/>
                  </a:cubicBezTo>
                  <a:cubicBezTo>
                    <a:pt x="119" y="8608"/>
                    <a:pt x="584" y="8834"/>
                    <a:pt x="989" y="8989"/>
                  </a:cubicBezTo>
                  <a:cubicBezTo>
                    <a:pt x="2203" y="9418"/>
                    <a:pt x="3489" y="9668"/>
                    <a:pt x="5120" y="9799"/>
                  </a:cubicBezTo>
                  <a:cubicBezTo>
                    <a:pt x="5394" y="10847"/>
                    <a:pt x="5608" y="11906"/>
                    <a:pt x="5822" y="12954"/>
                  </a:cubicBezTo>
                  <a:cubicBezTo>
                    <a:pt x="5477" y="12454"/>
                    <a:pt x="5108" y="11966"/>
                    <a:pt x="4644" y="11549"/>
                  </a:cubicBezTo>
                  <a:cubicBezTo>
                    <a:pt x="4037" y="10989"/>
                    <a:pt x="3275" y="10597"/>
                    <a:pt x="2453" y="10549"/>
                  </a:cubicBezTo>
                  <a:cubicBezTo>
                    <a:pt x="2403" y="10544"/>
                    <a:pt x="2353" y="10542"/>
                    <a:pt x="2303" y="10542"/>
                  </a:cubicBezTo>
                  <a:cubicBezTo>
                    <a:pt x="2089" y="10542"/>
                    <a:pt x="1872" y="10586"/>
                    <a:pt x="1679" y="10692"/>
                  </a:cubicBezTo>
                  <a:cubicBezTo>
                    <a:pt x="1441" y="10811"/>
                    <a:pt x="1262" y="11049"/>
                    <a:pt x="1250" y="11323"/>
                  </a:cubicBezTo>
                  <a:cubicBezTo>
                    <a:pt x="1239" y="11787"/>
                    <a:pt x="1703" y="12109"/>
                    <a:pt x="2096" y="12299"/>
                  </a:cubicBezTo>
                  <a:cubicBezTo>
                    <a:pt x="3310" y="12918"/>
                    <a:pt x="4584" y="13371"/>
                    <a:pt x="5894" y="13454"/>
                  </a:cubicBezTo>
                  <a:cubicBezTo>
                    <a:pt x="5953" y="13787"/>
                    <a:pt x="6013" y="14133"/>
                    <a:pt x="6061" y="14466"/>
                  </a:cubicBezTo>
                  <a:cubicBezTo>
                    <a:pt x="6227" y="15538"/>
                    <a:pt x="6346" y="16609"/>
                    <a:pt x="6430" y="17681"/>
                  </a:cubicBezTo>
                  <a:cubicBezTo>
                    <a:pt x="6436" y="17772"/>
                    <a:pt x="6516" y="17819"/>
                    <a:pt x="6591" y="17819"/>
                  </a:cubicBezTo>
                  <a:cubicBezTo>
                    <a:pt x="6664" y="17819"/>
                    <a:pt x="6733" y="17774"/>
                    <a:pt x="6727" y="17681"/>
                  </a:cubicBezTo>
                  <a:cubicBezTo>
                    <a:pt x="6561" y="15835"/>
                    <a:pt x="6311" y="13990"/>
                    <a:pt x="5942" y="12156"/>
                  </a:cubicBezTo>
                  <a:cubicBezTo>
                    <a:pt x="7156" y="11513"/>
                    <a:pt x="7989" y="10382"/>
                    <a:pt x="8466" y="9108"/>
                  </a:cubicBezTo>
                  <a:cubicBezTo>
                    <a:pt x="8573" y="8823"/>
                    <a:pt x="8644" y="8465"/>
                    <a:pt x="8454" y="8239"/>
                  </a:cubicBezTo>
                  <a:cubicBezTo>
                    <a:pt x="8360" y="8137"/>
                    <a:pt x="8204" y="8083"/>
                    <a:pt x="8041" y="8083"/>
                  </a:cubicBezTo>
                  <a:cubicBezTo>
                    <a:pt x="7976" y="8083"/>
                    <a:pt x="7910" y="8091"/>
                    <a:pt x="7847" y="8108"/>
                  </a:cubicBezTo>
                  <a:cubicBezTo>
                    <a:pt x="7620" y="8168"/>
                    <a:pt x="7442" y="8311"/>
                    <a:pt x="7275" y="8465"/>
                  </a:cubicBezTo>
                  <a:cubicBezTo>
                    <a:pt x="6418" y="9251"/>
                    <a:pt x="5894" y="10382"/>
                    <a:pt x="5822" y="11549"/>
                  </a:cubicBezTo>
                  <a:cubicBezTo>
                    <a:pt x="5632" y="10632"/>
                    <a:pt x="5406" y="9739"/>
                    <a:pt x="5168" y="8846"/>
                  </a:cubicBezTo>
                  <a:cubicBezTo>
                    <a:pt x="6644" y="8346"/>
                    <a:pt x="7454" y="6894"/>
                    <a:pt x="7716" y="5334"/>
                  </a:cubicBezTo>
                  <a:cubicBezTo>
                    <a:pt x="7775" y="4953"/>
                    <a:pt x="7739" y="4441"/>
                    <a:pt x="7370" y="4274"/>
                  </a:cubicBezTo>
                  <a:cubicBezTo>
                    <a:pt x="7304" y="4248"/>
                    <a:pt x="7235" y="4236"/>
                    <a:pt x="7165" y="4236"/>
                  </a:cubicBezTo>
                  <a:cubicBezTo>
                    <a:pt x="6984" y="4236"/>
                    <a:pt x="6798" y="4314"/>
                    <a:pt x="6644" y="4417"/>
                  </a:cubicBezTo>
                  <a:cubicBezTo>
                    <a:pt x="5942" y="4846"/>
                    <a:pt x="5489" y="5620"/>
                    <a:pt x="5287" y="6406"/>
                  </a:cubicBezTo>
                  <a:cubicBezTo>
                    <a:pt x="5108" y="7120"/>
                    <a:pt x="5096" y="7846"/>
                    <a:pt x="5096" y="8596"/>
                  </a:cubicBezTo>
                  <a:cubicBezTo>
                    <a:pt x="4894" y="7894"/>
                    <a:pt x="4691" y="7215"/>
                    <a:pt x="4465" y="6525"/>
                  </a:cubicBezTo>
                  <a:cubicBezTo>
                    <a:pt x="4203" y="5703"/>
                    <a:pt x="3906" y="4893"/>
                    <a:pt x="3584" y="4084"/>
                  </a:cubicBezTo>
                  <a:cubicBezTo>
                    <a:pt x="3822" y="2810"/>
                    <a:pt x="3429" y="1417"/>
                    <a:pt x="2513" y="500"/>
                  </a:cubicBezTo>
                  <a:cubicBezTo>
                    <a:pt x="2252" y="231"/>
                    <a:pt x="1879" y="1"/>
                    <a:pt x="15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3" name="Google Shape;193;g313f5057e75_1_1588"/>
          <p:cNvSpPr/>
          <p:nvPr/>
        </p:nvSpPr>
        <p:spPr>
          <a:xfrm>
            <a:off x="6247945" y="268903"/>
            <a:ext cx="628870" cy="126729"/>
          </a:xfrm>
          <a:custGeom>
            <a:avLst/>
            <a:gdLst/>
            <a:ahLst/>
            <a:cxnLst/>
            <a:rect l="l" t="t" r="r" b="b"/>
            <a:pathLst>
              <a:path w="18182" h="3664" extrusionOk="0">
                <a:moveTo>
                  <a:pt x="5986" y="1"/>
                </a:moveTo>
                <a:cubicBezTo>
                  <a:pt x="5760" y="1"/>
                  <a:pt x="5535" y="15"/>
                  <a:pt x="5310" y="44"/>
                </a:cubicBezTo>
                <a:cubicBezTo>
                  <a:pt x="3239" y="318"/>
                  <a:pt x="1346" y="1711"/>
                  <a:pt x="0" y="3664"/>
                </a:cubicBezTo>
                <a:lnTo>
                  <a:pt x="18181" y="3664"/>
                </a:lnTo>
                <a:cubicBezTo>
                  <a:pt x="17514" y="2878"/>
                  <a:pt x="16621" y="2366"/>
                  <a:pt x="15716" y="2247"/>
                </a:cubicBezTo>
                <a:cubicBezTo>
                  <a:pt x="15503" y="2214"/>
                  <a:pt x="15288" y="2198"/>
                  <a:pt x="15073" y="2198"/>
                </a:cubicBezTo>
                <a:cubicBezTo>
                  <a:pt x="13796" y="2198"/>
                  <a:pt x="12503" y="2752"/>
                  <a:pt x="11454" y="3628"/>
                </a:cubicBezTo>
                <a:cubicBezTo>
                  <a:pt x="10354" y="1331"/>
                  <a:pt x="8160" y="1"/>
                  <a:pt x="59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194"/>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able of content">
  <p:cSld name="CUSTOM_1">
    <p:spTree>
      <p:nvGrpSpPr>
        <p:cNvPr id="1" name="Shape 195"/>
        <p:cNvGrpSpPr/>
        <p:nvPr/>
      </p:nvGrpSpPr>
      <p:grpSpPr>
        <a:xfrm>
          <a:off x="0" y="0"/>
          <a:ext cx="0" cy="0"/>
          <a:chOff x="0" y="0"/>
          <a:chExt cx="0" cy="0"/>
        </a:xfrm>
      </p:grpSpPr>
      <p:sp>
        <p:nvSpPr>
          <p:cNvPr id="196" name="Google Shape;196;g313f5057e75_1_1625"/>
          <p:cNvSpPr txBox="1">
            <a:spLocks noGrp="1"/>
          </p:cNvSpPr>
          <p:nvPr>
            <p:ph type="subTitle" idx="1"/>
          </p:nvPr>
        </p:nvSpPr>
        <p:spPr>
          <a:xfrm>
            <a:off x="720300" y="1879438"/>
            <a:ext cx="2386800" cy="420600"/>
          </a:xfrm>
          <a:prstGeom prst="rect">
            <a:avLst/>
          </a:prstGeom>
        </p:spPr>
        <p:txBody>
          <a:bodyPr spcFirstLastPara="1" wrap="square" lIns="91425" tIns="91425" rIns="91425" bIns="91425" anchor="b" anchorCtr="0">
            <a:noAutofit/>
          </a:bodyPr>
          <a:lstStyle>
            <a:lvl1pPr lvl="0">
              <a:spcBef>
                <a:spcPts val="0"/>
              </a:spcBef>
              <a:spcAft>
                <a:spcPts val="0"/>
              </a:spcAft>
              <a:buNone/>
              <a:defRPr sz="1800">
                <a:solidFill>
                  <a:schemeClr val="dk2"/>
                </a:solidFill>
                <a:latin typeface="Nunito Black"/>
                <a:ea typeface="Nunito Black"/>
                <a:cs typeface="Nunito Black"/>
                <a:sym typeface="Nunito Black"/>
              </a:defRPr>
            </a:lvl1pPr>
            <a:lvl2pPr lvl="1">
              <a:spcBef>
                <a:spcPts val="0"/>
              </a:spcBef>
              <a:spcAft>
                <a:spcPts val="0"/>
              </a:spcAft>
              <a:buNone/>
              <a:defRPr sz="1800">
                <a:solidFill>
                  <a:schemeClr val="dk2"/>
                </a:solidFill>
                <a:latin typeface="Nunito Black"/>
                <a:ea typeface="Nunito Black"/>
                <a:cs typeface="Nunito Black"/>
                <a:sym typeface="Nunito Black"/>
              </a:defRPr>
            </a:lvl2pPr>
            <a:lvl3pPr lvl="2">
              <a:spcBef>
                <a:spcPts val="0"/>
              </a:spcBef>
              <a:spcAft>
                <a:spcPts val="0"/>
              </a:spcAft>
              <a:buNone/>
              <a:defRPr sz="1800">
                <a:solidFill>
                  <a:schemeClr val="dk2"/>
                </a:solidFill>
                <a:latin typeface="Nunito Black"/>
                <a:ea typeface="Nunito Black"/>
                <a:cs typeface="Nunito Black"/>
                <a:sym typeface="Nunito Black"/>
              </a:defRPr>
            </a:lvl3pPr>
            <a:lvl4pPr lvl="3">
              <a:spcBef>
                <a:spcPts val="0"/>
              </a:spcBef>
              <a:spcAft>
                <a:spcPts val="0"/>
              </a:spcAft>
              <a:buNone/>
              <a:defRPr sz="1800">
                <a:solidFill>
                  <a:schemeClr val="dk2"/>
                </a:solidFill>
                <a:latin typeface="Nunito Black"/>
                <a:ea typeface="Nunito Black"/>
                <a:cs typeface="Nunito Black"/>
                <a:sym typeface="Nunito Black"/>
              </a:defRPr>
            </a:lvl4pPr>
            <a:lvl5pPr lvl="4">
              <a:spcBef>
                <a:spcPts val="0"/>
              </a:spcBef>
              <a:spcAft>
                <a:spcPts val="0"/>
              </a:spcAft>
              <a:buNone/>
              <a:defRPr sz="1800">
                <a:solidFill>
                  <a:schemeClr val="dk2"/>
                </a:solidFill>
                <a:latin typeface="Nunito Black"/>
                <a:ea typeface="Nunito Black"/>
                <a:cs typeface="Nunito Black"/>
                <a:sym typeface="Nunito Black"/>
              </a:defRPr>
            </a:lvl5pPr>
            <a:lvl6pPr lvl="5">
              <a:spcBef>
                <a:spcPts val="0"/>
              </a:spcBef>
              <a:spcAft>
                <a:spcPts val="0"/>
              </a:spcAft>
              <a:buNone/>
              <a:defRPr sz="1800">
                <a:solidFill>
                  <a:schemeClr val="dk2"/>
                </a:solidFill>
                <a:latin typeface="Nunito Black"/>
                <a:ea typeface="Nunito Black"/>
                <a:cs typeface="Nunito Black"/>
                <a:sym typeface="Nunito Black"/>
              </a:defRPr>
            </a:lvl6pPr>
            <a:lvl7pPr lvl="6">
              <a:spcBef>
                <a:spcPts val="0"/>
              </a:spcBef>
              <a:spcAft>
                <a:spcPts val="0"/>
              </a:spcAft>
              <a:buNone/>
              <a:defRPr sz="1800">
                <a:solidFill>
                  <a:schemeClr val="dk2"/>
                </a:solidFill>
                <a:latin typeface="Nunito Black"/>
                <a:ea typeface="Nunito Black"/>
                <a:cs typeface="Nunito Black"/>
                <a:sym typeface="Nunito Black"/>
              </a:defRPr>
            </a:lvl7pPr>
            <a:lvl8pPr lvl="7">
              <a:spcBef>
                <a:spcPts val="0"/>
              </a:spcBef>
              <a:spcAft>
                <a:spcPts val="0"/>
              </a:spcAft>
              <a:buNone/>
              <a:defRPr sz="1800">
                <a:solidFill>
                  <a:schemeClr val="dk2"/>
                </a:solidFill>
                <a:latin typeface="Nunito Black"/>
                <a:ea typeface="Nunito Black"/>
                <a:cs typeface="Nunito Black"/>
                <a:sym typeface="Nunito Black"/>
              </a:defRPr>
            </a:lvl8pPr>
            <a:lvl9pPr lvl="8">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197" name="Google Shape;197;g313f5057e75_1_1625"/>
          <p:cNvSpPr txBox="1">
            <a:spLocks noGrp="1"/>
          </p:cNvSpPr>
          <p:nvPr>
            <p:ph type="title" hasCustomPrompt="1"/>
          </p:nvPr>
        </p:nvSpPr>
        <p:spPr>
          <a:xfrm>
            <a:off x="815274" y="1284875"/>
            <a:ext cx="623100" cy="476100"/>
          </a:xfrm>
          <a:prstGeom prst="rect">
            <a:avLst/>
          </a:prstGeom>
          <a:solidFill>
            <a:schemeClr val="accent4"/>
          </a:solidFill>
        </p:spPr>
        <p:txBody>
          <a:bodyPr spcFirstLastPara="1" wrap="square" lIns="91425" tIns="91425" rIns="91425" bIns="91425" anchor="ctr" anchorCtr="0">
            <a:noAutofit/>
          </a:bodyPr>
          <a:lstStyle>
            <a:lvl1pPr lvl="0" algn="ctr">
              <a:spcBef>
                <a:spcPts val="0"/>
              </a:spcBef>
              <a:spcAft>
                <a:spcPts val="0"/>
              </a:spcAft>
              <a:buClr>
                <a:schemeClr val="accent4"/>
              </a:buClr>
              <a:buSzPts val="2400"/>
              <a:buNone/>
              <a:defRPr sz="2400">
                <a:solidFill>
                  <a:schemeClr val="lt1"/>
                </a:solidFill>
              </a:defRPr>
            </a:lvl1pPr>
            <a:lvl2pPr lvl="1" algn="ctr">
              <a:spcBef>
                <a:spcPts val="0"/>
              </a:spcBef>
              <a:spcAft>
                <a:spcPts val="0"/>
              </a:spcAft>
              <a:buClr>
                <a:schemeClr val="accent4"/>
              </a:buClr>
              <a:buSzPts val="2400"/>
              <a:buNone/>
              <a:defRPr sz="2400">
                <a:solidFill>
                  <a:schemeClr val="accent4"/>
                </a:solidFill>
              </a:defRPr>
            </a:lvl2pPr>
            <a:lvl3pPr lvl="2" algn="ctr">
              <a:spcBef>
                <a:spcPts val="0"/>
              </a:spcBef>
              <a:spcAft>
                <a:spcPts val="0"/>
              </a:spcAft>
              <a:buClr>
                <a:schemeClr val="accent4"/>
              </a:buClr>
              <a:buSzPts val="2400"/>
              <a:buNone/>
              <a:defRPr sz="2400">
                <a:solidFill>
                  <a:schemeClr val="accent4"/>
                </a:solidFill>
              </a:defRPr>
            </a:lvl3pPr>
            <a:lvl4pPr lvl="3" algn="ctr">
              <a:spcBef>
                <a:spcPts val="0"/>
              </a:spcBef>
              <a:spcAft>
                <a:spcPts val="0"/>
              </a:spcAft>
              <a:buClr>
                <a:schemeClr val="accent4"/>
              </a:buClr>
              <a:buSzPts val="2400"/>
              <a:buNone/>
              <a:defRPr sz="2400">
                <a:solidFill>
                  <a:schemeClr val="accent4"/>
                </a:solidFill>
              </a:defRPr>
            </a:lvl4pPr>
            <a:lvl5pPr lvl="4" algn="ctr">
              <a:spcBef>
                <a:spcPts val="0"/>
              </a:spcBef>
              <a:spcAft>
                <a:spcPts val="0"/>
              </a:spcAft>
              <a:buClr>
                <a:schemeClr val="accent4"/>
              </a:buClr>
              <a:buSzPts val="2400"/>
              <a:buNone/>
              <a:defRPr sz="2400">
                <a:solidFill>
                  <a:schemeClr val="accent4"/>
                </a:solidFill>
              </a:defRPr>
            </a:lvl5pPr>
            <a:lvl6pPr lvl="5" algn="ctr">
              <a:spcBef>
                <a:spcPts val="0"/>
              </a:spcBef>
              <a:spcAft>
                <a:spcPts val="0"/>
              </a:spcAft>
              <a:buClr>
                <a:schemeClr val="accent4"/>
              </a:buClr>
              <a:buSzPts val="2400"/>
              <a:buNone/>
              <a:defRPr sz="2400">
                <a:solidFill>
                  <a:schemeClr val="accent4"/>
                </a:solidFill>
              </a:defRPr>
            </a:lvl6pPr>
            <a:lvl7pPr lvl="6" algn="ctr">
              <a:spcBef>
                <a:spcPts val="0"/>
              </a:spcBef>
              <a:spcAft>
                <a:spcPts val="0"/>
              </a:spcAft>
              <a:buClr>
                <a:schemeClr val="accent4"/>
              </a:buClr>
              <a:buSzPts val="2400"/>
              <a:buNone/>
              <a:defRPr sz="2400">
                <a:solidFill>
                  <a:schemeClr val="accent4"/>
                </a:solidFill>
              </a:defRPr>
            </a:lvl7pPr>
            <a:lvl8pPr lvl="7" algn="ctr">
              <a:spcBef>
                <a:spcPts val="0"/>
              </a:spcBef>
              <a:spcAft>
                <a:spcPts val="0"/>
              </a:spcAft>
              <a:buClr>
                <a:schemeClr val="accent4"/>
              </a:buClr>
              <a:buSzPts val="2400"/>
              <a:buNone/>
              <a:defRPr sz="2400">
                <a:solidFill>
                  <a:schemeClr val="accent4"/>
                </a:solidFill>
              </a:defRPr>
            </a:lvl8pPr>
            <a:lvl9pPr lvl="8" algn="ctr">
              <a:spcBef>
                <a:spcPts val="0"/>
              </a:spcBef>
              <a:spcAft>
                <a:spcPts val="0"/>
              </a:spcAft>
              <a:buClr>
                <a:schemeClr val="accent4"/>
              </a:buClr>
              <a:buSzPts val="2400"/>
              <a:buNone/>
              <a:defRPr sz="2400">
                <a:solidFill>
                  <a:schemeClr val="accent4"/>
                </a:solidFill>
              </a:defRPr>
            </a:lvl9pPr>
          </a:lstStyle>
          <a:p>
            <a:r>
              <a:t>xx%</a:t>
            </a:r>
          </a:p>
        </p:txBody>
      </p:sp>
      <p:sp>
        <p:nvSpPr>
          <p:cNvPr id="198" name="Google Shape;198;g313f5057e75_1_1625"/>
          <p:cNvSpPr txBox="1">
            <a:spLocks noGrp="1"/>
          </p:cNvSpPr>
          <p:nvPr>
            <p:ph type="subTitle" idx="2"/>
          </p:nvPr>
        </p:nvSpPr>
        <p:spPr>
          <a:xfrm>
            <a:off x="720300" y="2188337"/>
            <a:ext cx="2385600" cy="615600"/>
          </a:xfrm>
          <a:prstGeom prst="rect">
            <a:avLst/>
          </a:prstGeom>
        </p:spPr>
        <p:txBody>
          <a:bodyPr spcFirstLastPara="1" wrap="square" lIns="91425" tIns="91425" rIns="91425" bIns="91425" anchor="t" anchorCtr="0">
            <a:noAutofit/>
          </a:bodyPr>
          <a:lstStyle>
            <a:lvl1pPr lvl="0">
              <a:spcBef>
                <a:spcPts val="0"/>
              </a:spcBef>
              <a:spcAft>
                <a:spcPts val="0"/>
              </a:spcAft>
              <a:buNone/>
              <a:defRPr/>
            </a:lvl1pPr>
            <a:lvl2pPr lvl="1">
              <a:spcBef>
                <a:spcPts val="0"/>
              </a:spcBef>
              <a:spcAft>
                <a:spcPts val="0"/>
              </a:spcAft>
              <a:buNone/>
              <a:defRPr b="1"/>
            </a:lvl2pPr>
            <a:lvl3pPr lvl="2">
              <a:spcBef>
                <a:spcPts val="0"/>
              </a:spcBef>
              <a:spcAft>
                <a:spcPts val="0"/>
              </a:spcAft>
              <a:buNone/>
              <a:defRPr b="1"/>
            </a:lvl3pPr>
            <a:lvl4pPr lvl="3">
              <a:spcBef>
                <a:spcPts val="0"/>
              </a:spcBef>
              <a:spcAft>
                <a:spcPts val="0"/>
              </a:spcAft>
              <a:buNone/>
              <a:defRPr b="1"/>
            </a:lvl4pPr>
            <a:lvl5pPr lvl="4">
              <a:spcBef>
                <a:spcPts val="0"/>
              </a:spcBef>
              <a:spcAft>
                <a:spcPts val="0"/>
              </a:spcAft>
              <a:buNone/>
              <a:defRPr b="1"/>
            </a:lvl5pPr>
            <a:lvl6pPr lvl="5">
              <a:spcBef>
                <a:spcPts val="0"/>
              </a:spcBef>
              <a:spcAft>
                <a:spcPts val="0"/>
              </a:spcAft>
              <a:buNone/>
              <a:defRPr b="1"/>
            </a:lvl6pPr>
            <a:lvl7pPr lvl="6">
              <a:spcBef>
                <a:spcPts val="0"/>
              </a:spcBef>
              <a:spcAft>
                <a:spcPts val="0"/>
              </a:spcAft>
              <a:buNone/>
              <a:defRPr b="1"/>
            </a:lvl7pPr>
            <a:lvl8pPr lvl="7">
              <a:spcBef>
                <a:spcPts val="0"/>
              </a:spcBef>
              <a:spcAft>
                <a:spcPts val="0"/>
              </a:spcAft>
              <a:buNone/>
              <a:defRPr b="1"/>
            </a:lvl8pPr>
            <a:lvl9pPr lvl="8">
              <a:spcBef>
                <a:spcPts val="0"/>
              </a:spcBef>
              <a:spcAft>
                <a:spcPts val="0"/>
              </a:spcAft>
              <a:buNone/>
              <a:defRPr b="1"/>
            </a:lvl9pPr>
          </a:lstStyle>
          <a:p>
            <a:endParaRPr/>
          </a:p>
        </p:txBody>
      </p:sp>
      <p:sp>
        <p:nvSpPr>
          <p:cNvPr id="199" name="Google Shape;199;g313f5057e75_1_1625"/>
          <p:cNvSpPr txBox="1">
            <a:spLocks noGrp="1"/>
          </p:cNvSpPr>
          <p:nvPr>
            <p:ph type="title" idx="3" hasCustomPrompt="1"/>
          </p:nvPr>
        </p:nvSpPr>
        <p:spPr>
          <a:xfrm>
            <a:off x="3350624" y="1284875"/>
            <a:ext cx="623100" cy="476100"/>
          </a:xfrm>
          <a:prstGeom prst="rect">
            <a:avLst/>
          </a:prstGeom>
          <a:solidFill>
            <a:schemeClr val="accent4"/>
          </a:solidFill>
        </p:spPr>
        <p:txBody>
          <a:bodyPr spcFirstLastPara="1" wrap="square" lIns="91425" tIns="91425" rIns="91425" bIns="91425" anchor="ctr" anchorCtr="0">
            <a:noAutofit/>
          </a:bodyPr>
          <a:lstStyle>
            <a:lvl1pPr lvl="0" algn="ctr">
              <a:spcBef>
                <a:spcPts val="0"/>
              </a:spcBef>
              <a:spcAft>
                <a:spcPts val="0"/>
              </a:spcAft>
              <a:buClr>
                <a:schemeClr val="accent4"/>
              </a:buClr>
              <a:buSzPts val="2400"/>
              <a:buNone/>
              <a:defRPr sz="2400">
                <a:solidFill>
                  <a:schemeClr val="lt1"/>
                </a:solidFill>
              </a:defRPr>
            </a:lvl1pPr>
            <a:lvl2pPr lvl="1" algn="ctr">
              <a:spcBef>
                <a:spcPts val="0"/>
              </a:spcBef>
              <a:spcAft>
                <a:spcPts val="0"/>
              </a:spcAft>
              <a:buClr>
                <a:schemeClr val="accent4"/>
              </a:buClr>
              <a:buSzPts val="2400"/>
              <a:buNone/>
              <a:defRPr sz="2400">
                <a:solidFill>
                  <a:schemeClr val="accent4"/>
                </a:solidFill>
              </a:defRPr>
            </a:lvl2pPr>
            <a:lvl3pPr lvl="2" algn="ctr">
              <a:spcBef>
                <a:spcPts val="0"/>
              </a:spcBef>
              <a:spcAft>
                <a:spcPts val="0"/>
              </a:spcAft>
              <a:buClr>
                <a:schemeClr val="accent4"/>
              </a:buClr>
              <a:buSzPts val="2400"/>
              <a:buNone/>
              <a:defRPr sz="2400">
                <a:solidFill>
                  <a:schemeClr val="accent4"/>
                </a:solidFill>
              </a:defRPr>
            </a:lvl3pPr>
            <a:lvl4pPr lvl="3" algn="ctr">
              <a:spcBef>
                <a:spcPts val="0"/>
              </a:spcBef>
              <a:spcAft>
                <a:spcPts val="0"/>
              </a:spcAft>
              <a:buClr>
                <a:schemeClr val="accent4"/>
              </a:buClr>
              <a:buSzPts val="2400"/>
              <a:buNone/>
              <a:defRPr sz="2400">
                <a:solidFill>
                  <a:schemeClr val="accent4"/>
                </a:solidFill>
              </a:defRPr>
            </a:lvl4pPr>
            <a:lvl5pPr lvl="4" algn="ctr">
              <a:spcBef>
                <a:spcPts val="0"/>
              </a:spcBef>
              <a:spcAft>
                <a:spcPts val="0"/>
              </a:spcAft>
              <a:buClr>
                <a:schemeClr val="accent4"/>
              </a:buClr>
              <a:buSzPts val="2400"/>
              <a:buNone/>
              <a:defRPr sz="2400">
                <a:solidFill>
                  <a:schemeClr val="accent4"/>
                </a:solidFill>
              </a:defRPr>
            </a:lvl5pPr>
            <a:lvl6pPr lvl="5" algn="ctr">
              <a:spcBef>
                <a:spcPts val="0"/>
              </a:spcBef>
              <a:spcAft>
                <a:spcPts val="0"/>
              </a:spcAft>
              <a:buClr>
                <a:schemeClr val="accent4"/>
              </a:buClr>
              <a:buSzPts val="2400"/>
              <a:buNone/>
              <a:defRPr sz="2400">
                <a:solidFill>
                  <a:schemeClr val="accent4"/>
                </a:solidFill>
              </a:defRPr>
            </a:lvl6pPr>
            <a:lvl7pPr lvl="6" algn="ctr">
              <a:spcBef>
                <a:spcPts val="0"/>
              </a:spcBef>
              <a:spcAft>
                <a:spcPts val="0"/>
              </a:spcAft>
              <a:buClr>
                <a:schemeClr val="accent4"/>
              </a:buClr>
              <a:buSzPts val="2400"/>
              <a:buNone/>
              <a:defRPr sz="2400">
                <a:solidFill>
                  <a:schemeClr val="accent4"/>
                </a:solidFill>
              </a:defRPr>
            </a:lvl7pPr>
            <a:lvl8pPr lvl="7" algn="ctr">
              <a:spcBef>
                <a:spcPts val="0"/>
              </a:spcBef>
              <a:spcAft>
                <a:spcPts val="0"/>
              </a:spcAft>
              <a:buClr>
                <a:schemeClr val="accent4"/>
              </a:buClr>
              <a:buSzPts val="2400"/>
              <a:buNone/>
              <a:defRPr sz="2400">
                <a:solidFill>
                  <a:schemeClr val="accent4"/>
                </a:solidFill>
              </a:defRPr>
            </a:lvl8pPr>
            <a:lvl9pPr lvl="8" algn="ctr">
              <a:spcBef>
                <a:spcPts val="0"/>
              </a:spcBef>
              <a:spcAft>
                <a:spcPts val="0"/>
              </a:spcAft>
              <a:buClr>
                <a:schemeClr val="accent4"/>
              </a:buClr>
              <a:buSzPts val="2400"/>
              <a:buNone/>
              <a:defRPr sz="2400">
                <a:solidFill>
                  <a:schemeClr val="accent4"/>
                </a:solidFill>
              </a:defRPr>
            </a:lvl9pPr>
          </a:lstStyle>
          <a:p>
            <a:r>
              <a:t>xx%</a:t>
            </a:r>
          </a:p>
        </p:txBody>
      </p:sp>
      <p:sp>
        <p:nvSpPr>
          <p:cNvPr id="200" name="Google Shape;200;g313f5057e75_1_1625"/>
          <p:cNvSpPr txBox="1">
            <a:spLocks noGrp="1"/>
          </p:cNvSpPr>
          <p:nvPr>
            <p:ph type="title" idx="4" hasCustomPrompt="1"/>
          </p:nvPr>
        </p:nvSpPr>
        <p:spPr>
          <a:xfrm>
            <a:off x="5885697" y="1288325"/>
            <a:ext cx="623100" cy="469200"/>
          </a:xfrm>
          <a:prstGeom prst="rect">
            <a:avLst/>
          </a:prstGeom>
          <a:solidFill>
            <a:schemeClr val="accent4"/>
          </a:solidFill>
        </p:spPr>
        <p:txBody>
          <a:bodyPr spcFirstLastPara="1" wrap="square" lIns="91425" tIns="91425" rIns="91425" bIns="91425" anchor="ctr" anchorCtr="0">
            <a:noAutofit/>
          </a:bodyPr>
          <a:lstStyle>
            <a:lvl1pPr lvl="0" algn="ctr">
              <a:spcBef>
                <a:spcPts val="0"/>
              </a:spcBef>
              <a:spcAft>
                <a:spcPts val="0"/>
              </a:spcAft>
              <a:buClr>
                <a:schemeClr val="accent4"/>
              </a:buClr>
              <a:buSzPts val="2400"/>
              <a:buNone/>
              <a:defRPr sz="2400">
                <a:solidFill>
                  <a:schemeClr val="lt1"/>
                </a:solidFill>
              </a:defRPr>
            </a:lvl1pPr>
            <a:lvl2pPr lvl="1" algn="ctr">
              <a:spcBef>
                <a:spcPts val="0"/>
              </a:spcBef>
              <a:spcAft>
                <a:spcPts val="0"/>
              </a:spcAft>
              <a:buClr>
                <a:schemeClr val="accent4"/>
              </a:buClr>
              <a:buSzPts val="2400"/>
              <a:buNone/>
              <a:defRPr sz="2400">
                <a:solidFill>
                  <a:schemeClr val="accent4"/>
                </a:solidFill>
              </a:defRPr>
            </a:lvl2pPr>
            <a:lvl3pPr lvl="2" algn="ctr">
              <a:spcBef>
                <a:spcPts val="0"/>
              </a:spcBef>
              <a:spcAft>
                <a:spcPts val="0"/>
              </a:spcAft>
              <a:buClr>
                <a:schemeClr val="accent4"/>
              </a:buClr>
              <a:buSzPts val="2400"/>
              <a:buNone/>
              <a:defRPr sz="2400">
                <a:solidFill>
                  <a:schemeClr val="accent4"/>
                </a:solidFill>
              </a:defRPr>
            </a:lvl3pPr>
            <a:lvl4pPr lvl="3" algn="ctr">
              <a:spcBef>
                <a:spcPts val="0"/>
              </a:spcBef>
              <a:spcAft>
                <a:spcPts val="0"/>
              </a:spcAft>
              <a:buClr>
                <a:schemeClr val="accent4"/>
              </a:buClr>
              <a:buSzPts val="2400"/>
              <a:buNone/>
              <a:defRPr sz="2400">
                <a:solidFill>
                  <a:schemeClr val="accent4"/>
                </a:solidFill>
              </a:defRPr>
            </a:lvl4pPr>
            <a:lvl5pPr lvl="4" algn="ctr">
              <a:spcBef>
                <a:spcPts val="0"/>
              </a:spcBef>
              <a:spcAft>
                <a:spcPts val="0"/>
              </a:spcAft>
              <a:buClr>
                <a:schemeClr val="accent4"/>
              </a:buClr>
              <a:buSzPts val="2400"/>
              <a:buNone/>
              <a:defRPr sz="2400">
                <a:solidFill>
                  <a:schemeClr val="accent4"/>
                </a:solidFill>
              </a:defRPr>
            </a:lvl5pPr>
            <a:lvl6pPr lvl="5" algn="ctr">
              <a:spcBef>
                <a:spcPts val="0"/>
              </a:spcBef>
              <a:spcAft>
                <a:spcPts val="0"/>
              </a:spcAft>
              <a:buClr>
                <a:schemeClr val="accent4"/>
              </a:buClr>
              <a:buSzPts val="2400"/>
              <a:buNone/>
              <a:defRPr sz="2400">
                <a:solidFill>
                  <a:schemeClr val="accent4"/>
                </a:solidFill>
              </a:defRPr>
            </a:lvl6pPr>
            <a:lvl7pPr lvl="6" algn="ctr">
              <a:spcBef>
                <a:spcPts val="0"/>
              </a:spcBef>
              <a:spcAft>
                <a:spcPts val="0"/>
              </a:spcAft>
              <a:buClr>
                <a:schemeClr val="accent4"/>
              </a:buClr>
              <a:buSzPts val="2400"/>
              <a:buNone/>
              <a:defRPr sz="2400">
                <a:solidFill>
                  <a:schemeClr val="accent4"/>
                </a:solidFill>
              </a:defRPr>
            </a:lvl7pPr>
            <a:lvl8pPr lvl="7" algn="ctr">
              <a:spcBef>
                <a:spcPts val="0"/>
              </a:spcBef>
              <a:spcAft>
                <a:spcPts val="0"/>
              </a:spcAft>
              <a:buClr>
                <a:schemeClr val="accent4"/>
              </a:buClr>
              <a:buSzPts val="2400"/>
              <a:buNone/>
              <a:defRPr sz="2400">
                <a:solidFill>
                  <a:schemeClr val="accent4"/>
                </a:solidFill>
              </a:defRPr>
            </a:lvl8pPr>
            <a:lvl9pPr lvl="8" algn="ctr">
              <a:spcBef>
                <a:spcPts val="0"/>
              </a:spcBef>
              <a:spcAft>
                <a:spcPts val="0"/>
              </a:spcAft>
              <a:buClr>
                <a:schemeClr val="accent4"/>
              </a:buClr>
              <a:buSzPts val="2400"/>
              <a:buNone/>
              <a:defRPr sz="2400">
                <a:solidFill>
                  <a:schemeClr val="accent4"/>
                </a:solidFill>
              </a:defRPr>
            </a:lvl9pPr>
          </a:lstStyle>
          <a:p>
            <a:r>
              <a:t>xx%</a:t>
            </a:r>
          </a:p>
        </p:txBody>
      </p:sp>
      <p:sp>
        <p:nvSpPr>
          <p:cNvPr id="201" name="Google Shape;201;g313f5057e75_1_1625"/>
          <p:cNvSpPr txBox="1">
            <a:spLocks noGrp="1"/>
          </p:cNvSpPr>
          <p:nvPr>
            <p:ph type="title" idx="5" hasCustomPrompt="1"/>
          </p:nvPr>
        </p:nvSpPr>
        <p:spPr>
          <a:xfrm>
            <a:off x="814575" y="3074422"/>
            <a:ext cx="623100" cy="469200"/>
          </a:xfrm>
          <a:prstGeom prst="rect">
            <a:avLst/>
          </a:prstGeom>
          <a:solidFill>
            <a:schemeClr val="accent4"/>
          </a:solidFill>
        </p:spPr>
        <p:txBody>
          <a:bodyPr spcFirstLastPara="1" wrap="square" lIns="91425" tIns="91425" rIns="91425" bIns="91425" anchor="ctr" anchorCtr="0">
            <a:noAutofit/>
          </a:bodyPr>
          <a:lstStyle>
            <a:lvl1pPr lvl="0" algn="ctr">
              <a:spcBef>
                <a:spcPts val="0"/>
              </a:spcBef>
              <a:spcAft>
                <a:spcPts val="0"/>
              </a:spcAft>
              <a:buClr>
                <a:schemeClr val="accent4"/>
              </a:buClr>
              <a:buSzPts val="2400"/>
              <a:buNone/>
              <a:defRPr sz="2400">
                <a:solidFill>
                  <a:schemeClr val="lt1"/>
                </a:solidFill>
              </a:defRPr>
            </a:lvl1pPr>
            <a:lvl2pPr lvl="1" algn="ctr">
              <a:spcBef>
                <a:spcPts val="0"/>
              </a:spcBef>
              <a:spcAft>
                <a:spcPts val="0"/>
              </a:spcAft>
              <a:buClr>
                <a:schemeClr val="accent4"/>
              </a:buClr>
              <a:buSzPts val="2400"/>
              <a:buNone/>
              <a:defRPr sz="2400">
                <a:solidFill>
                  <a:schemeClr val="accent4"/>
                </a:solidFill>
              </a:defRPr>
            </a:lvl2pPr>
            <a:lvl3pPr lvl="2" algn="ctr">
              <a:spcBef>
                <a:spcPts val="0"/>
              </a:spcBef>
              <a:spcAft>
                <a:spcPts val="0"/>
              </a:spcAft>
              <a:buClr>
                <a:schemeClr val="accent4"/>
              </a:buClr>
              <a:buSzPts val="2400"/>
              <a:buNone/>
              <a:defRPr sz="2400">
                <a:solidFill>
                  <a:schemeClr val="accent4"/>
                </a:solidFill>
              </a:defRPr>
            </a:lvl3pPr>
            <a:lvl4pPr lvl="3" algn="ctr">
              <a:spcBef>
                <a:spcPts val="0"/>
              </a:spcBef>
              <a:spcAft>
                <a:spcPts val="0"/>
              </a:spcAft>
              <a:buClr>
                <a:schemeClr val="accent4"/>
              </a:buClr>
              <a:buSzPts val="2400"/>
              <a:buNone/>
              <a:defRPr sz="2400">
                <a:solidFill>
                  <a:schemeClr val="accent4"/>
                </a:solidFill>
              </a:defRPr>
            </a:lvl4pPr>
            <a:lvl5pPr lvl="4" algn="ctr">
              <a:spcBef>
                <a:spcPts val="0"/>
              </a:spcBef>
              <a:spcAft>
                <a:spcPts val="0"/>
              </a:spcAft>
              <a:buClr>
                <a:schemeClr val="accent4"/>
              </a:buClr>
              <a:buSzPts val="2400"/>
              <a:buNone/>
              <a:defRPr sz="2400">
                <a:solidFill>
                  <a:schemeClr val="accent4"/>
                </a:solidFill>
              </a:defRPr>
            </a:lvl5pPr>
            <a:lvl6pPr lvl="5" algn="ctr">
              <a:spcBef>
                <a:spcPts val="0"/>
              </a:spcBef>
              <a:spcAft>
                <a:spcPts val="0"/>
              </a:spcAft>
              <a:buClr>
                <a:schemeClr val="accent4"/>
              </a:buClr>
              <a:buSzPts val="2400"/>
              <a:buNone/>
              <a:defRPr sz="2400">
                <a:solidFill>
                  <a:schemeClr val="accent4"/>
                </a:solidFill>
              </a:defRPr>
            </a:lvl6pPr>
            <a:lvl7pPr lvl="6" algn="ctr">
              <a:spcBef>
                <a:spcPts val="0"/>
              </a:spcBef>
              <a:spcAft>
                <a:spcPts val="0"/>
              </a:spcAft>
              <a:buClr>
                <a:schemeClr val="accent4"/>
              </a:buClr>
              <a:buSzPts val="2400"/>
              <a:buNone/>
              <a:defRPr sz="2400">
                <a:solidFill>
                  <a:schemeClr val="accent4"/>
                </a:solidFill>
              </a:defRPr>
            </a:lvl7pPr>
            <a:lvl8pPr lvl="7" algn="ctr">
              <a:spcBef>
                <a:spcPts val="0"/>
              </a:spcBef>
              <a:spcAft>
                <a:spcPts val="0"/>
              </a:spcAft>
              <a:buClr>
                <a:schemeClr val="accent4"/>
              </a:buClr>
              <a:buSzPts val="2400"/>
              <a:buNone/>
              <a:defRPr sz="2400">
                <a:solidFill>
                  <a:schemeClr val="accent4"/>
                </a:solidFill>
              </a:defRPr>
            </a:lvl8pPr>
            <a:lvl9pPr lvl="8" algn="ctr">
              <a:spcBef>
                <a:spcPts val="0"/>
              </a:spcBef>
              <a:spcAft>
                <a:spcPts val="0"/>
              </a:spcAft>
              <a:buClr>
                <a:schemeClr val="accent4"/>
              </a:buClr>
              <a:buSzPts val="2400"/>
              <a:buNone/>
              <a:defRPr sz="2400">
                <a:solidFill>
                  <a:schemeClr val="accent4"/>
                </a:solidFill>
              </a:defRPr>
            </a:lvl9pPr>
          </a:lstStyle>
          <a:p>
            <a:r>
              <a:t>xx%</a:t>
            </a:r>
          </a:p>
        </p:txBody>
      </p:sp>
      <p:sp>
        <p:nvSpPr>
          <p:cNvPr id="202" name="Google Shape;202;g313f5057e75_1_1625"/>
          <p:cNvSpPr txBox="1">
            <a:spLocks noGrp="1"/>
          </p:cNvSpPr>
          <p:nvPr>
            <p:ph type="subTitle" idx="6"/>
          </p:nvPr>
        </p:nvSpPr>
        <p:spPr>
          <a:xfrm>
            <a:off x="3255370" y="1879438"/>
            <a:ext cx="2386800" cy="420600"/>
          </a:xfrm>
          <a:prstGeom prst="rect">
            <a:avLst/>
          </a:prstGeom>
        </p:spPr>
        <p:txBody>
          <a:bodyPr spcFirstLastPara="1" wrap="square" lIns="91425" tIns="91425" rIns="91425" bIns="91425" anchor="b" anchorCtr="0">
            <a:noAutofit/>
          </a:bodyPr>
          <a:lstStyle>
            <a:lvl1pPr lvl="0">
              <a:spcBef>
                <a:spcPts val="0"/>
              </a:spcBef>
              <a:spcAft>
                <a:spcPts val="0"/>
              </a:spcAft>
              <a:buNone/>
              <a:defRPr sz="1800">
                <a:solidFill>
                  <a:schemeClr val="dk2"/>
                </a:solidFill>
                <a:latin typeface="Nunito Black"/>
                <a:ea typeface="Nunito Black"/>
                <a:cs typeface="Nunito Black"/>
                <a:sym typeface="Nunito Black"/>
              </a:defRPr>
            </a:lvl1pPr>
            <a:lvl2pPr lvl="1">
              <a:spcBef>
                <a:spcPts val="0"/>
              </a:spcBef>
              <a:spcAft>
                <a:spcPts val="0"/>
              </a:spcAft>
              <a:buNone/>
              <a:defRPr sz="1800">
                <a:solidFill>
                  <a:schemeClr val="dk2"/>
                </a:solidFill>
                <a:latin typeface="Nunito Black"/>
                <a:ea typeface="Nunito Black"/>
                <a:cs typeface="Nunito Black"/>
                <a:sym typeface="Nunito Black"/>
              </a:defRPr>
            </a:lvl2pPr>
            <a:lvl3pPr lvl="2">
              <a:spcBef>
                <a:spcPts val="0"/>
              </a:spcBef>
              <a:spcAft>
                <a:spcPts val="0"/>
              </a:spcAft>
              <a:buNone/>
              <a:defRPr sz="1800">
                <a:solidFill>
                  <a:schemeClr val="dk2"/>
                </a:solidFill>
                <a:latin typeface="Nunito Black"/>
                <a:ea typeface="Nunito Black"/>
                <a:cs typeface="Nunito Black"/>
                <a:sym typeface="Nunito Black"/>
              </a:defRPr>
            </a:lvl3pPr>
            <a:lvl4pPr lvl="3">
              <a:spcBef>
                <a:spcPts val="0"/>
              </a:spcBef>
              <a:spcAft>
                <a:spcPts val="0"/>
              </a:spcAft>
              <a:buNone/>
              <a:defRPr sz="1800">
                <a:solidFill>
                  <a:schemeClr val="dk2"/>
                </a:solidFill>
                <a:latin typeface="Nunito Black"/>
                <a:ea typeface="Nunito Black"/>
                <a:cs typeface="Nunito Black"/>
                <a:sym typeface="Nunito Black"/>
              </a:defRPr>
            </a:lvl4pPr>
            <a:lvl5pPr lvl="4">
              <a:spcBef>
                <a:spcPts val="0"/>
              </a:spcBef>
              <a:spcAft>
                <a:spcPts val="0"/>
              </a:spcAft>
              <a:buNone/>
              <a:defRPr sz="1800">
                <a:solidFill>
                  <a:schemeClr val="dk2"/>
                </a:solidFill>
                <a:latin typeface="Nunito Black"/>
                <a:ea typeface="Nunito Black"/>
                <a:cs typeface="Nunito Black"/>
                <a:sym typeface="Nunito Black"/>
              </a:defRPr>
            </a:lvl5pPr>
            <a:lvl6pPr lvl="5">
              <a:spcBef>
                <a:spcPts val="0"/>
              </a:spcBef>
              <a:spcAft>
                <a:spcPts val="0"/>
              </a:spcAft>
              <a:buNone/>
              <a:defRPr sz="1800">
                <a:solidFill>
                  <a:schemeClr val="dk2"/>
                </a:solidFill>
                <a:latin typeface="Nunito Black"/>
                <a:ea typeface="Nunito Black"/>
                <a:cs typeface="Nunito Black"/>
                <a:sym typeface="Nunito Black"/>
              </a:defRPr>
            </a:lvl6pPr>
            <a:lvl7pPr lvl="6">
              <a:spcBef>
                <a:spcPts val="0"/>
              </a:spcBef>
              <a:spcAft>
                <a:spcPts val="0"/>
              </a:spcAft>
              <a:buNone/>
              <a:defRPr sz="1800">
                <a:solidFill>
                  <a:schemeClr val="dk2"/>
                </a:solidFill>
                <a:latin typeface="Nunito Black"/>
                <a:ea typeface="Nunito Black"/>
                <a:cs typeface="Nunito Black"/>
                <a:sym typeface="Nunito Black"/>
              </a:defRPr>
            </a:lvl7pPr>
            <a:lvl8pPr lvl="7">
              <a:spcBef>
                <a:spcPts val="0"/>
              </a:spcBef>
              <a:spcAft>
                <a:spcPts val="0"/>
              </a:spcAft>
              <a:buNone/>
              <a:defRPr sz="1800">
                <a:solidFill>
                  <a:schemeClr val="dk2"/>
                </a:solidFill>
                <a:latin typeface="Nunito Black"/>
                <a:ea typeface="Nunito Black"/>
                <a:cs typeface="Nunito Black"/>
                <a:sym typeface="Nunito Black"/>
              </a:defRPr>
            </a:lvl8pPr>
            <a:lvl9pPr lvl="8">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203" name="Google Shape;203;g313f5057e75_1_1625"/>
          <p:cNvSpPr txBox="1">
            <a:spLocks noGrp="1"/>
          </p:cNvSpPr>
          <p:nvPr>
            <p:ph type="subTitle" idx="7"/>
          </p:nvPr>
        </p:nvSpPr>
        <p:spPr>
          <a:xfrm>
            <a:off x="3257550" y="2188337"/>
            <a:ext cx="2384700" cy="615600"/>
          </a:xfrm>
          <a:prstGeom prst="rect">
            <a:avLst/>
          </a:prstGeom>
        </p:spPr>
        <p:txBody>
          <a:bodyPr spcFirstLastPara="1" wrap="square" lIns="91425" tIns="91425" rIns="91425" bIns="91425" anchor="t" anchorCtr="0">
            <a:noAutofit/>
          </a:bodyPr>
          <a:lstStyle>
            <a:lvl1pPr lvl="0">
              <a:spcBef>
                <a:spcPts val="0"/>
              </a:spcBef>
              <a:spcAft>
                <a:spcPts val="0"/>
              </a:spcAft>
              <a:buNone/>
              <a:defRPr/>
            </a:lvl1pPr>
            <a:lvl2pPr lvl="1">
              <a:spcBef>
                <a:spcPts val="0"/>
              </a:spcBef>
              <a:spcAft>
                <a:spcPts val="0"/>
              </a:spcAft>
              <a:buNone/>
              <a:defRPr b="1"/>
            </a:lvl2pPr>
            <a:lvl3pPr lvl="2">
              <a:spcBef>
                <a:spcPts val="0"/>
              </a:spcBef>
              <a:spcAft>
                <a:spcPts val="0"/>
              </a:spcAft>
              <a:buNone/>
              <a:defRPr b="1"/>
            </a:lvl3pPr>
            <a:lvl4pPr lvl="3">
              <a:spcBef>
                <a:spcPts val="0"/>
              </a:spcBef>
              <a:spcAft>
                <a:spcPts val="0"/>
              </a:spcAft>
              <a:buNone/>
              <a:defRPr b="1"/>
            </a:lvl4pPr>
            <a:lvl5pPr lvl="4">
              <a:spcBef>
                <a:spcPts val="0"/>
              </a:spcBef>
              <a:spcAft>
                <a:spcPts val="0"/>
              </a:spcAft>
              <a:buNone/>
              <a:defRPr b="1"/>
            </a:lvl5pPr>
            <a:lvl6pPr lvl="5">
              <a:spcBef>
                <a:spcPts val="0"/>
              </a:spcBef>
              <a:spcAft>
                <a:spcPts val="0"/>
              </a:spcAft>
              <a:buNone/>
              <a:defRPr b="1"/>
            </a:lvl6pPr>
            <a:lvl7pPr lvl="6">
              <a:spcBef>
                <a:spcPts val="0"/>
              </a:spcBef>
              <a:spcAft>
                <a:spcPts val="0"/>
              </a:spcAft>
              <a:buNone/>
              <a:defRPr b="1"/>
            </a:lvl7pPr>
            <a:lvl8pPr lvl="7">
              <a:spcBef>
                <a:spcPts val="0"/>
              </a:spcBef>
              <a:spcAft>
                <a:spcPts val="0"/>
              </a:spcAft>
              <a:buNone/>
              <a:defRPr b="1"/>
            </a:lvl8pPr>
            <a:lvl9pPr lvl="8">
              <a:spcBef>
                <a:spcPts val="0"/>
              </a:spcBef>
              <a:spcAft>
                <a:spcPts val="0"/>
              </a:spcAft>
              <a:buNone/>
              <a:defRPr b="1"/>
            </a:lvl9pPr>
          </a:lstStyle>
          <a:p>
            <a:endParaRPr/>
          </a:p>
        </p:txBody>
      </p:sp>
      <p:sp>
        <p:nvSpPr>
          <p:cNvPr id="204" name="Google Shape;204;g313f5057e75_1_1625"/>
          <p:cNvSpPr txBox="1">
            <a:spLocks noGrp="1"/>
          </p:cNvSpPr>
          <p:nvPr>
            <p:ph type="subTitle" idx="8"/>
          </p:nvPr>
        </p:nvSpPr>
        <p:spPr>
          <a:xfrm>
            <a:off x="5790440" y="1879438"/>
            <a:ext cx="2386800" cy="420600"/>
          </a:xfrm>
          <a:prstGeom prst="rect">
            <a:avLst/>
          </a:prstGeom>
        </p:spPr>
        <p:txBody>
          <a:bodyPr spcFirstLastPara="1" wrap="square" lIns="91425" tIns="91425" rIns="91425" bIns="91425" anchor="b" anchorCtr="0">
            <a:noAutofit/>
          </a:bodyPr>
          <a:lstStyle>
            <a:lvl1pPr lvl="0">
              <a:spcBef>
                <a:spcPts val="0"/>
              </a:spcBef>
              <a:spcAft>
                <a:spcPts val="0"/>
              </a:spcAft>
              <a:buNone/>
              <a:defRPr sz="1800">
                <a:solidFill>
                  <a:schemeClr val="dk2"/>
                </a:solidFill>
                <a:latin typeface="Nunito Black"/>
                <a:ea typeface="Nunito Black"/>
                <a:cs typeface="Nunito Black"/>
                <a:sym typeface="Nunito Black"/>
              </a:defRPr>
            </a:lvl1pPr>
            <a:lvl2pPr lvl="1">
              <a:spcBef>
                <a:spcPts val="0"/>
              </a:spcBef>
              <a:spcAft>
                <a:spcPts val="0"/>
              </a:spcAft>
              <a:buNone/>
              <a:defRPr sz="1800">
                <a:solidFill>
                  <a:schemeClr val="dk2"/>
                </a:solidFill>
                <a:latin typeface="Nunito Black"/>
                <a:ea typeface="Nunito Black"/>
                <a:cs typeface="Nunito Black"/>
                <a:sym typeface="Nunito Black"/>
              </a:defRPr>
            </a:lvl2pPr>
            <a:lvl3pPr lvl="2">
              <a:spcBef>
                <a:spcPts val="0"/>
              </a:spcBef>
              <a:spcAft>
                <a:spcPts val="0"/>
              </a:spcAft>
              <a:buNone/>
              <a:defRPr sz="1800">
                <a:solidFill>
                  <a:schemeClr val="dk2"/>
                </a:solidFill>
                <a:latin typeface="Nunito Black"/>
                <a:ea typeface="Nunito Black"/>
                <a:cs typeface="Nunito Black"/>
                <a:sym typeface="Nunito Black"/>
              </a:defRPr>
            </a:lvl3pPr>
            <a:lvl4pPr lvl="3">
              <a:spcBef>
                <a:spcPts val="0"/>
              </a:spcBef>
              <a:spcAft>
                <a:spcPts val="0"/>
              </a:spcAft>
              <a:buNone/>
              <a:defRPr sz="1800">
                <a:solidFill>
                  <a:schemeClr val="dk2"/>
                </a:solidFill>
                <a:latin typeface="Nunito Black"/>
                <a:ea typeface="Nunito Black"/>
                <a:cs typeface="Nunito Black"/>
                <a:sym typeface="Nunito Black"/>
              </a:defRPr>
            </a:lvl4pPr>
            <a:lvl5pPr lvl="4">
              <a:spcBef>
                <a:spcPts val="0"/>
              </a:spcBef>
              <a:spcAft>
                <a:spcPts val="0"/>
              </a:spcAft>
              <a:buNone/>
              <a:defRPr sz="1800">
                <a:solidFill>
                  <a:schemeClr val="dk2"/>
                </a:solidFill>
                <a:latin typeface="Nunito Black"/>
                <a:ea typeface="Nunito Black"/>
                <a:cs typeface="Nunito Black"/>
                <a:sym typeface="Nunito Black"/>
              </a:defRPr>
            </a:lvl5pPr>
            <a:lvl6pPr lvl="5">
              <a:spcBef>
                <a:spcPts val="0"/>
              </a:spcBef>
              <a:spcAft>
                <a:spcPts val="0"/>
              </a:spcAft>
              <a:buNone/>
              <a:defRPr sz="1800">
                <a:solidFill>
                  <a:schemeClr val="dk2"/>
                </a:solidFill>
                <a:latin typeface="Nunito Black"/>
                <a:ea typeface="Nunito Black"/>
                <a:cs typeface="Nunito Black"/>
                <a:sym typeface="Nunito Black"/>
              </a:defRPr>
            </a:lvl6pPr>
            <a:lvl7pPr lvl="6">
              <a:spcBef>
                <a:spcPts val="0"/>
              </a:spcBef>
              <a:spcAft>
                <a:spcPts val="0"/>
              </a:spcAft>
              <a:buNone/>
              <a:defRPr sz="1800">
                <a:solidFill>
                  <a:schemeClr val="dk2"/>
                </a:solidFill>
                <a:latin typeface="Nunito Black"/>
                <a:ea typeface="Nunito Black"/>
                <a:cs typeface="Nunito Black"/>
                <a:sym typeface="Nunito Black"/>
              </a:defRPr>
            </a:lvl7pPr>
            <a:lvl8pPr lvl="7">
              <a:spcBef>
                <a:spcPts val="0"/>
              </a:spcBef>
              <a:spcAft>
                <a:spcPts val="0"/>
              </a:spcAft>
              <a:buNone/>
              <a:defRPr sz="1800">
                <a:solidFill>
                  <a:schemeClr val="dk2"/>
                </a:solidFill>
                <a:latin typeface="Nunito Black"/>
                <a:ea typeface="Nunito Black"/>
                <a:cs typeface="Nunito Black"/>
                <a:sym typeface="Nunito Black"/>
              </a:defRPr>
            </a:lvl8pPr>
            <a:lvl9pPr lvl="8">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205" name="Google Shape;205;g313f5057e75_1_1625"/>
          <p:cNvSpPr txBox="1">
            <a:spLocks noGrp="1"/>
          </p:cNvSpPr>
          <p:nvPr>
            <p:ph type="subTitle" idx="9"/>
          </p:nvPr>
        </p:nvSpPr>
        <p:spPr>
          <a:xfrm>
            <a:off x="5792551" y="2188337"/>
            <a:ext cx="2384700" cy="615600"/>
          </a:xfrm>
          <a:prstGeom prst="rect">
            <a:avLst/>
          </a:prstGeom>
        </p:spPr>
        <p:txBody>
          <a:bodyPr spcFirstLastPara="1" wrap="square" lIns="91425" tIns="91425" rIns="91425" bIns="91425" anchor="t" anchorCtr="0">
            <a:noAutofit/>
          </a:bodyPr>
          <a:lstStyle>
            <a:lvl1pPr lvl="0">
              <a:spcBef>
                <a:spcPts val="0"/>
              </a:spcBef>
              <a:spcAft>
                <a:spcPts val="0"/>
              </a:spcAft>
              <a:buNone/>
              <a:defRPr/>
            </a:lvl1pPr>
            <a:lvl2pPr lvl="1">
              <a:spcBef>
                <a:spcPts val="0"/>
              </a:spcBef>
              <a:spcAft>
                <a:spcPts val="0"/>
              </a:spcAft>
              <a:buNone/>
              <a:defRPr b="1"/>
            </a:lvl2pPr>
            <a:lvl3pPr lvl="2">
              <a:spcBef>
                <a:spcPts val="0"/>
              </a:spcBef>
              <a:spcAft>
                <a:spcPts val="0"/>
              </a:spcAft>
              <a:buNone/>
              <a:defRPr b="1"/>
            </a:lvl3pPr>
            <a:lvl4pPr lvl="3">
              <a:spcBef>
                <a:spcPts val="0"/>
              </a:spcBef>
              <a:spcAft>
                <a:spcPts val="0"/>
              </a:spcAft>
              <a:buNone/>
              <a:defRPr b="1"/>
            </a:lvl4pPr>
            <a:lvl5pPr lvl="4">
              <a:spcBef>
                <a:spcPts val="0"/>
              </a:spcBef>
              <a:spcAft>
                <a:spcPts val="0"/>
              </a:spcAft>
              <a:buNone/>
              <a:defRPr b="1"/>
            </a:lvl5pPr>
            <a:lvl6pPr lvl="5">
              <a:spcBef>
                <a:spcPts val="0"/>
              </a:spcBef>
              <a:spcAft>
                <a:spcPts val="0"/>
              </a:spcAft>
              <a:buNone/>
              <a:defRPr b="1"/>
            </a:lvl6pPr>
            <a:lvl7pPr lvl="6">
              <a:spcBef>
                <a:spcPts val="0"/>
              </a:spcBef>
              <a:spcAft>
                <a:spcPts val="0"/>
              </a:spcAft>
              <a:buNone/>
              <a:defRPr b="1"/>
            </a:lvl7pPr>
            <a:lvl8pPr lvl="7">
              <a:spcBef>
                <a:spcPts val="0"/>
              </a:spcBef>
              <a:spcAft>
                <a:spcPts val="0"/>
              </a:spcAft>
              <a:buNone/>
              <a:defRPr b="1"/>
            </a:lvl8pPr>
            <a:lvl9pPr lvl="8">
              <a:spcBef>
                <a:spcPts val="0"/>
              </a:spcBef>
              <a:spcAft>
                <a:spcPts val="0"/>
              </a:spcAft>
              <a:buNone/>
              <a:defRPr b="1"/>
            </a:lvl9pPr>
          </a:lstStyle>
          <a:p>
            <a:endParaRPr/>
          </a:p>
        </p:txBody>
      </p:sp>
      <p:sp>
        <p:nvSpPr>
          <p:cNvPr id="206" name="Google Shape;206;g313f5057e75_1_1625"/>
          <p:cNvSpPr txBox="1">
            <a:spLocks noGrp="1"/>
          </p:cNvSpPr>
          <p:nvPr>
            <p:ph type="subTitle" idx="13"/>
          </p:nvPr>
        </p:nvSpPr>
        <p:spPr>
          <a:xfrm>
            <a:off x="721421" y="3661562"/>
            <a:ext cx="2386800" cy="420600"/>
          </a:xfrm>
          <a:prstGeom prst="rect">
            <a:avLst/>
          </a:prstGeom>
        </p:spPr>
        <p:txBody>
          <a:bodyPr spcFirstLastPara="1" wrap="square" lIns="91425" tIns="91425" rIns="91425" bIns="91425" anchor="b" anchorCtr="0">
            <a:noAutofit/>
          </a:bodyPr>
          <a:lstStyle>
            <a:lvl1pPr lvl="0">
              <a:spcBef>
                <a:spcPts val="0"/>
              </a:spcBef>
              <a:spcAft>
                <a:spcPts val="0"/>
              </a:spcAft>
              <a:buNone/>
              <a:defRPr sz="1800">
                <a:solidFill>
                  <a:schemeClr val="dk2"/>
                </a:solidFill>
                <a:latin typeface="Nunito Black"/>
                <a:ea typeface="Nunito Black"/>
                <a:cs typeface="Nunito Black"/>
                <a:sym typeface="Nunito Black"/>
              </a:defRPr>
            </a:lvl1pPr>
            <a:lvl2pPr lvl="1">
              <a:spcBef>
                <a:spcPts val="0"/>
              </a:spcBef>
              <a:spcAft>
                <a:spcPts val="0"/>
              </a:spcAft>
              <a:buNone/>
              <a:defRPr sz="1800">
                <a:solidFill>
                  <a:schemeClr val="dk2"/>
                </a:solidFill>
                <a:latin typeface="Nunito Black"/>
                <a:ea typeface="Nunito Black"/>
                <a:cs typeface="Nunito Black"/>
                <a:sym typeface="Nunito Black"/>
              </a:defRPr>
            </a:lvl2pPr>
            <a:lvl3pPr lvl="2">
              <a:spcBef>
                <a:spcPts val="0"/>
              </a:spcBef>
              <a:spcAft>
                <a:spcPts val="0"/>
              </a:spcAft>
              <a:buNone/>
              <a:defRPr sz="1800">
                <a:solidFill>
                  <a:schemeClr val="dk2"/>
                </a:solidFill>
                <a:latin typeface="Nunito Black"/>
                <a:ea typeface="Nunito Black"/>
                <a:cs typeface="Nunito Black"/>
                <a:sym typeface="Nunito Black"/>
              </a:defRPr>
            </a:lvl3pPr>
            <a:lvl4pPr lvl="3">
              <a:spcBef>
                <a:spcPts val="0"/>
              </a:spcBef>
              <a:spcAft>
                <a:spcPts val="0"/>
              </a:spcAft>
              <a:buNone/>
              <a:defRPr sz="1800">
                <a:solidFill>
                  <a:schemeClr val="dk2"/>
                </a:solidFill>
                <a:latin typeface="Nunito Black"/>
                <a:ea typeface="Nunito Black"/>
                <a:cs typeface="Nunito Black"/>
                <a:sym typeface="Nunito Black"/>
              </a:defRPr>
            </a:lvl4pPr>
            <a:lvl5pPr lvl="4">
              <a:spcBef>
                <a:spcPts val="0"/>
              </a:spcBef>
              <a:spcAft>
                <a:spcPts val="0"/>
              </a:spcAft>
              <a:buNone/>
              <a:defRPr sz="1800">
                <a:solidFill>
                  <a:schemeClr val="dk2"/>
                </a:solidFill>
                <a:latin typeface="Nunito Black"/>
                <a:ea typeface="Nunito Black"/>
                <a:cs typeface="Nunito Black"/>
                <a:sym typeface="Nunito Black"/>
              </a:defRPr>
            </a:lvl5pPr>
            <a:lvl6pPr lvl="5">
              <a:spcBef>
                <a:spcPts val="0"/>
              </a:spcBef>
              <a:spcAft>
                <a:spcPts val="0"/>
              </a:spcAft>
              <a:buNone/>
              <a:defRPr sz="1800">
                <a:solidFill>
                  <a:schemeClr val="dk2"/>
                </a:solidFill>
                <a:latin typeface="Nunito Black"/>
                <a:ea typeface="Nunito Black"/>
                <a:cs typeface="Nunito Black"/>
                <a:sym typeface="Nunito Black"/>
              </a:defRPr>
            </a:lvl6pPr>
            <a:lvl7pPr lvl="6">
              <a:spcBef>
                <a:spcPts val="0"/>
              </a:spcBef>
              <a:spcAft>
                <a:spcPts val="0"/>
              </a:spcAft>
              <a:buNone/>
              <a:defRPr sz="1800">
                <a:solidFill>
                  <a:schemeClr val="dk2"/>
                </a:solidFill>
                <a:latin typeface="Nunito Black"/>
                <a:ea typeface="Nunito Black"/>
                <a:cs typeface="Nunito Black"/>
                <a:sym typeface="Nunito Black"/>
              </a:defRPr>
            </a:lvl7pPr>
            <a:lvl8pPr lvl="7">
              <a:spcBef>
                <a:spcPts val="0"/>
              </a:spcBef>
              <a:spcAft>
                <a:spcPts val="0"/>
              </a:spcAft>
              <a:buNone/>
              <a:defRPr sz="1800">
                <a:solidFill>
                  <a:schemeClr val="dk2"/>
                </a:solidFill>
                <a:latin typeface="Nunito Black"/>
                <a:ea typeface="Nunito Black"/>
                <a:cs typeface="Nunito Black"/>
                <a:sym typeface="Nunito Black"/>
              </a:defRPr>
            </a:lvl8pPr>
            <a:lvl9pPr lvl="8">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207" name="Google Shape;207;g313f5057e75_1_1625"/>
          <p:cNvSpPr txBox="1">
            <a:spLocks noGrp="1"/>
          </p:cNvSpPr>
          <p:nvPr>
            <p:ph type="subTitle" idx="14"/>
          </p:nvPr>
        </p:nvSpPr>
        <p:spPr>
          <a:xfrm>
            <a:off x="721422" y="3970462"/>
            <a:ext cx="2385600" cy="615600"/>
          </a:xfrm>
          <a:prstGeom prst="rect">
            <a:avLst/>
          </a:prstGeom>
        </p:spPr>
        <p:txBody>
          <a:bodyPr spcFirstLastPara="1" wrap="square" lIns="91425" tIns="91425" rIns="91425" bIns="91425" anchor="t" anchorCtr="0">
            <a:noAutofit/>
          </a:bodyPr>
          <a:lstStyle>
            <a:lvl1pPr lvl="0">
              <a:spcBef>
                <a:spcPts val="0"/>
              </a:spcBef>
              <a:spcAft>
                <a:spcPts val="0"/>
              </a:spcAft>
              <a:buNone/>
              <a:defRPr/>
            </a:lvl1pPr>
            <a:lvl2pPr lvl="1">
              <a:spcBef>
                <a:spcPts val="0"/>
              </a:spcBef>
              <a:spcAft>
                <a:spcPts val="0"/>
              </a:spcAft>
              <a:buNone/>
              <a:defRPr b="1"/>
            </a:lvl2pPr>
            <a:lvl3pPr lvl="2">
              <a:spcBef>
                <a:spcPts val="0"/>
              </a:spcBef>
              <a:spcAft>
                <a:spcPts val="0"/>
              </a:spcAft>
              <a:buNone/>
              <a:defRPr b="1"/>
            </a:lvl3pPr>
            <a:lvl4pPr lvl="3">
              <a:spcBef>
                <a:spcPts val="0"/>
              </a:spcBef>
              <a:spcAft>
                <a:spcPts val="0"/>
              </a:spcAft>
              <a:buNone/>
              <a:defRPr b="1"/>
            </a:lvl4pPr>
            <a:lvl5pPr lvl="4">
              <a:spcBef>
                <a:spcPts val="0"/>
              </a:spcBef>
              <a:spcAft>
                <a:spcPts val="0"/>
              </a:spcAft>
              <a:buNone/>
              <a:defRPr b="1"/>
            </a:lvl5pPr>
            <a:lvl6pPr lvl="5">
              <a:spcBef>
                <a:spcPts val="0"/>
              </a:spcBef>
              <a:spcAft>
                <a:spcPts val="0"/>
              </a:spcAft>
              <a:buNone/>
              <a:defRPr b="1"/>
            </a:lvl6pPr>
            <a:lvl7pPr lvl="6">
              <a:spcBef>
                <a:spcPts val="0"/>
              </a:spcBef>
              <a:spcAft>
                <a:spcPts val="0"/>
              </a:spcAft>
              <a:buNone/>
              <a:defRPr b="1"/>
            </a:lvl7pPr>
            <a:lvl8pPr lvl="7">
              <a:spcBef>
                <a:spcPts val="0"/>
              </a:spcBef>
              <a:spcAft>
                <a:spcPts val="0"/>
              </a:spcAft>
              <a:buNone/>
              <a:defRPr b="1"/>
            </a:lvl8pPr>
            <a:lvl9pPr lvl="8">
              <a:spcBef>
                <a:spcPts val="0"/>
              </a:spcBef>
              <a:spcAft>
                <a:spcPts val="0"/>
              </a:spcAft>
              <a:buNone/>
              <a:defRPr b="1"/>
            </a:lvl9pPr>
          </a:lstStyle>
          <a:p>
            <a:endParaRPr/>
          </a:p>
        </p:txBody>
      </p:sp>
      <p:sp>
        <p:nvSpPr>
          <p:cNvPr id="208" name="Google Shape;208;g313f5057e75_1_1625"/>
          <p:cNvSpPr txBox="1">
            <a:spLocks noGrp="1"/>
          </p:cNvSpPr>
          <p:nvPr>
            <p:ph type="title" idx="15"/>
          </p:nvPr>
        </p:nvSpPr>
        <p:spPr>
          <a:xfrm>
            <a:off x="720300" y="452325"/>
            <a:ext cx="71760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9" name="Google Shape;209;g313f5057e75_1_1625"/>
          <p:cNvSpPr txBox="1">
            <a:spLocks noGrp="1"/>
          </p:cNvSpPr>
          <p:nvPr>
            <p:ph type="title" idx="16" hasCustomPrompt="1"/>
          </p:nvPr>
        </p:nvSpPr>
        <p:spPr>
          <a:xfrm>
            <a:off x="3350624" y="3074400"/>
            <a:ext cx="623100" cy="476100"/>
          </a:xfrm>
          <a:prstGeom prst="rect">
            <a:avLst/>
          </a:prstGeom>
          <a:solidFill>
            <a:schemeClr val="accent4"/>
          </a:solidFill>
        </p:spPr>
        <p:txBody>
          <a:bodyPr spcFirstLastPara="1" wrap="square" lIns="91425" tIns="91425" rIns="91425" bIns="91425" anchor="ctr" anchorCtr="0">
            <a:noAutofit/>
          </a:bodyPr>
          <a:lstStyle>
            <a:lvl1pPr lvl="0" algn="ctr">
              <a:spcBef>
                <a:spcPts val="0"/>
              </a:spcBef>
              <a:spcAft>
                <a:spcPts val="0"/>
              </a:spcAft>
              <a:buClr>
                <a:schemeClr val="accent4"/>
              </a:buClr>
              <a:buSzPts val="2400"/>
              <a:buNone/>
              <a:defRPr sz="2400">
                <a:solidFill>
                  <a:schemeClr val="lt1"/>
                </a:solidFill>
              </a:defRPr>
            </a:lvl1pPr>
            <a:lvl2pPr lvl="1" algn="ctr">
              <a:spcBef>
                <a:spcPts val="0"/>
              </a:spcBef>
              <a:spcAft>
                <a:spcPts val="0"/>
              </a:spcAft>
              <a:buClr>
                <a:schemeClr val="accent4"/>
              </a:buClr>
              <a:buSzPts val="2400"/>
              <a:buNone/>
              <a:defRPr sz="2400">
                <a:solidFill>
                  <a:schemeClr val="accent4"/>
                </a:solidFill>
              </a:defRPr>
            </a:lvl2pPr>
            <a:lvl3pPr lvl="2" algn="ctr">
              <a:spcBef>
                <a:spcPts val="0"/>
              </a:spcBef>
              <a:spcAft>
                <a:spcPts val="0"/>
              </a:spcAft>
              <a:buClr>
                <a:schemeClr val="accent4"/>
              </a:buClr>
              <a:buSzPts val="2400"/>
              <a:buNone/>
              <a:defRPr sz="2400">
                <a:solidFill>
                  <a:schemeClr val="accent4"/>
                </a:solidFill>
              </a:defRPr>
            </a:lvl3pPr>
            <a:lvl4pPr lvl="3" algn="ctr">
              <a:spcBef>
                <a:spcPts val="0"/>
              </a:spcBef>
              <a:spcAft>
                <a:spcPts val="0"/>
              </a:spcAft>
              <a:buClr>
                <a:schemeClr val="accent4"/>
              </a:buClr>
              <a:buSzPts val="2400"/>
              <a:buNone/>
              <a:defRPr sz="2400">
                <a:solidFill>
                  <a:schemeClr val="accent4"/>
                </a:solidFill>
              </a:defRPr>
            </a:lvl4pPr>
            <a:lvl5pPr lvl="4" algn="ctr">
              <a:spcBef>
                <a:spcPts val="0"/>
              </a:spcBef>
              <a:spcAft>
                <a:spcPts val="0"/>
              </a:spcAft>
              <a:buClr>
                <a:schemeClr val="accent4"/>
              </a:buClr>
              <a:buSzPts val="2400"/>
              <a:buNone/>
              <a:defRPr sz="2400">
                <a:solidFill>
                  <a:schemeClr val="accent4"/>
                </a:solidFill>
              </a:defRPr>
            </a:lvl5pPr>
            <a:lvl6pPr lvl="5" algn="ctr">
              <a:spcBef>
                <a:spcPts val="0"/>
              </a:spcBef>
              <a:spcAft>
                <a:spcPts val="0"/>
              </a:spcAft>
              <a:buClr>
                <a:schemeClr val="accent4"/>
              </a:buClr>
              <a:buSzPts val="2400"/>
              <a:buNone/>
              <a:defRPr sz="2400">
                <a:solidFill>
                  <a:schemeClr val="accent4"/>
                </a:solidFill>
              </a:defRPr>
            </a:lvl6pPr>
            <a:lvl7pPr lvl="6" algn="ctr">
              <a:spcBef>
                <a:spcPts val="0"/>
              </a:spcBef>
              <a:spcAft>
                <a:spcPts val="0"/>
              </a:spcAft>
              <a:buClr>
                <a:schemeClr val="accent4"/>
              </a:buClr>
              <a:buSzPts val="2400"/>
              <a:buNone/>
              <a:defRPr sz="2400">
                <a:solidFill>
                  <a:schemeClr val="accent4"/>
                </a:solidFill>
              </a:defRPr>
            </a:lvl7pPr>
            <a:lvl8pPr lvl="7" algn="ctr">
              <a:spcBef>
                <a:spcPts val="0"/>
              </a:spcBef>
              <a:spcAft>
                <a:spcPts val="0"/>
              </a:spcAft>
              <a:buClr>
                <a:schemeClr val="accent4"/>
              </a:buClr>
              <a:buSzPts val="2400"/>
              <a:buNone/>
              <a:defRPr sz="2400">
                <a:solidFill>
                  <a:schemeClr val="accent4"/>
                </a:solidFill>
              </a:defRPr>
            </a:lvl8pPr>
            <a:lvl9pPr lvl="8" algn="ctr">
              <a:spcBef>
                <a:spcPts val="0"/>
              </a:spcBef>
              <a:spcAft>
                <a:spcPts val="0"/>
              </a:spcAft>
              <a:buClr>
                <a:schemeClr val="accent4"/>
              </a:buClr>
              <a:buSzPts val="2400"/>
              <a:buNone/>
              <a:defRPr sz="2400">
                <a:solidFill>
                  <a:schemeClr val="accent4"/>
                </a:solidFill>
              </a:defRPr>
            </a:lvl9pPr>
          </a:lstStyle>
          <a:p>
            <a:r>
              <a:t>xx%</a:t>
            </a:r>
          </a:p>
        </p:txBody>
      </p:sp>
      <p:sp>
        <p:nvSpPr>
          <p:cNvPr id="210" name="Google Shape;210;g313f5057e75_1_1625"/>
          <p:cNvSpPr txBox="1">
            <a:spLocks noGrp="1"/>
          </p:cNvSpPr>
          <p:nvPr>
            <p:ph type="title" idx="17" hasCustomPrompt="1"/>
          </p:nvPr>
        </p:nvSpPr>
        <p:spPr>
          <a:xfrm>
            <a:off x="5885697" y="3074400"/>
            <a:ext cx="623100" cy="469200"/>
          </a:xfrm>
          <a:prstGeom prst="rect">
            <a:avLst/>
          </a:prstGeom>
          <a:solidFill>
            <a:schemeClr val="accent4"/>
          </a:solidFill>
        </p:spPr>
        <p:txBody>
          <a:bodyPr spcFirstLastPara="1" wrap="square" lIns="91425" tIns="91425" rIns="91425" bIns="91425" anchor="ctr" anchorCtr="0">
            <a:noAutofit/>
          </a:bodyPr>
          <a:lstStyle>
            <a:lvl1pPr lvl="0" algn="ctr">
              <a:spcBef>
                <a:spcPts val="0"/>
              </a:spcBef>
              <a:spcAft>
                <a:spcPts val="0"/>
              </a:spcAft>
              <a:buClr>
                <a:schemeClr val="accent4"/>
              </a:buClr>
              <a:buSzPts val="2400"/>
              <a:buNone/>
              <a:defRPr sz="2400">
                <a:solidFill>
                  <a:schemeClr val="lt1"/>
                </a:solidFill>
              </a:defRPr>
            </a:lvl1pPr>
            <a:lvl2pPr lvl="1" algn="ctr">
              <a:spcBef>
                <a:spcPts val="0"/>
              </a:spcBef>
              <a:spcAft>
                <a:spcPts val="0"/>
              </a:spcAft>
              <a:buClr>
                <a:schemeClr val="accent4"/>
              </a:buClr>
              <a:buSzPts val="2400"/>
              <a:buNone/>
              <a:defRPr sz="2400">
                <a:solidFill>
                  <a:schemeClr val="accent4"/>
                </a:solidFill>
              </a:defRPr>
            </a:lvl2pPr>
            <a:lvl3pPr lvl="2" algn="ctr">
              <a:spcBef>
                <a:spcPts val="0"/>
              </a:spcBef>
              <a:spcAft>
                <a:spcPts val="0"/>
              </a:spcAft>
              <a:buClr>
                <a:schemeClr val="accent4"/>
              </a:buClr>
              <a:buSzPts val="2400"/>
              <a:buNone/>
              <a:defRPr sz="2400">
                <a:solidFill>
                  <a:schemeClr val="accent4"/>
                </a:solidFill>
              </a:defRPr>
            </a:lvl3pPr>
            <a:lvl4pPr lvl="3" algn="ctr">
              <a:spcBef>
                <a:spcPts val="0"/>
              </a:spcBef>
              <a:spcAft>
                <a:spcPts val="0"/>
              </a:spcAft>
              <a:buClr>
                <a:schemeClr val="accent4"/>
              </a:buClr>
              <a:buSzPts val="2400"/>
              <a:buNone/>
              <a:defRPr sz="2400">
                <a:solidFill>
                  <a:schemeClr val="accent4"/>
                </a:solidFill>
              </a:defRPr>
            </a:lvl4pPr>
            <a:lvl5pPr lvl="4" algn="ctr">
              <a:spcBef>
                <a:spcPts val="0"/>
              </a:spcBef>
              <a:spcAft>
                <a:spcPts val="0"/>
              </a:spcAft>
              <a:buClr>
                <a:schemeClr val="accent4"/>
              </a:buClr>
              <a:buSzPts val="2400"/>
              <a:buNone/>
              <a:defRPr sz="2400">
                <a:solidFill>
                  <a:schemeClr val="accent4"/>
                </a:solidFill>
              </a:defRPr>
            </a:lvl5pPr>
            <a:lvl6pPr lvl="5" algn="ctr">
              <a:spcBef>
                <a:spcPts val="0"/>
              </a:spcBef>
              <a:spcAft>
                <a:spcPts val="0"/>
              </a:spcAft>
              <a:buClr>
                <a:schemeClr val="accent4"/>
              </a:buClr>
              <a:buSzPts val="2400"/>
              <a:buNone/>
              <a:defRPr sz="2400">
                <a:solidFill>
                  <a:schemeClr val="accent4"/>
                </a:solidFill>
              </a:defRPr>
            </a:lvl6pPr>
            <a:lvl7pPr lvl="6" algn="ctr">
              <a:spcBef>
                <a:spcPts val="0"/>
              </a:spcBef>
              <a:spcAft>
                <a:spcPts val="0"/>
              </a:spcAft>
              <a:buClr>
                <a:schemeClr val="accent4"/>
              </a:buClr>
              <a:buSzPts val="2400"/>
              <a:buNone/>
              <a:defRPr sz="2400">
                <a:solidFill>
                  <a:schemeClr val="accent4"/>
                </a:solidFill>
              </a:defRPr>
            </a:lvl7pPr>
            <a:lvl8pPr lvl="7" algn="ctr">
              <a:spcBef>
                <a:spcPts val="0"/>
              </a:spcBef>
              <a:spcAft>
                <a:spcPts val="0"/>
              </a:spcAft>
              <a:buClr>
                <a:schemeClr val="accent4"/>
              </a:buClr>
              <a:buSzPts val="2400"/>
              <a:buNone/>
              <a:defRPr sz="2400">
                <a:solidFill>
                  <a:schemeClr val="accent4"/>
                </a:solidFill>
              </a:defRPr>
            </a:lvl8pPr>
            <a:lvl9pPr lvl="8" algn="ctr">
              <a:spcBef>
                <a:spcPts val="0"/>
              </a:spcBef>
              <a:spcAft>
                <a:spcPts val="0"/>
              </a:spcAft>
              <a:buClr>
                <a:schemeClr val="accent4"/>
              </a:buClr>
              <a:buSzPts val="2400"/>
              <a:buNone/>
              <a:defRPr sz="2400">
                <a:solidFill>
                  <a:schemeClr val="accent4"/>
                </a:solidFill>
              </a:defRPr>
            </a:lvl9pPr>
          </a:lstStyle>
          <a:p>
            <a:r>
              <a:t>xx%</a:t>
            </a:r>
          </a:p>
        </p:txBody>
      </p:sp>
      <p:sp>
        <p:nvSpPr>
          <p:cNvPr id="211" name="Google Shape;211;g313f5057e75_1_1625"/>
          <p:cNvSpPr txBox="1">
            <a:spLocks noGrp="1"/>
          </p:cNvSpPr>
          <p:nvPr>
            <p:ph type="subTitle" idx="18"/>
          </p:nvPr>
        </p:nvSpPr>
        <p:spPr>
          <a:xfrm>
            <a:off x="3255370" y="3661562"/>
            <a:ext cx="2387700" cy="420600"/>
          </a:xfrm>
          <a:prstGeom prst="rect">
            <a:avLst/>
          </a:prstGeom>
        </p:spPr>
        <p:txBody>
          <a:bodyPr spcFirstLastPara="1" wrap="square" lIns="91425" tIns="91425" rIns="91425" bIns="91425" anchor="b" anchorCtr="0">
            <a:noAutofit/>
          </a:bodyPr>
          <a:lstStyle>
            <a:lvl1pPr lvl="0">
              <a:spcBef>
                <a:spcPts val="0"/>
              </a:spcBef>
              <a:spcAft>
                <a:spcPts val="0"/>
              </a:spcAft>
              <a:buNone/>
              <a:defRPr sz="1800">
                <a:solidFill>
                  <a:schemeClr val="dk2"/>
                </a:solidFill>
                <a:latin typeface="Nunito Black"/>
                <a:ea typeface="Nunito Black"/>
                <a:cs typeface="Nunito Black"/>
                <a:sym typeface="Nunito Black"/>
              </a:defRPr>
            </a:lvl1pPr>
            <a:lvl2pPr lvl="1">
              <a:spcBef>
                <a:spcPts val="0"/>
              </a:spcBef>
              <a:spcAft>
                <a:spcPts val="0"/>
              </a:spcAft>
              <a:buNone/>
              <a:defRPr sz="1800">
                <a:solidFill>
                  <a:schemeClr val="dk2"/>
                </a:solidFill>
                <a:latin typeface="Nunito Black"/>
                <a:ea typeface="Nunito Black"/>
                <a:cs typeface="Nunito Black"/>
                <a:sym typeface="Nunito Black"/>
              </a:defRPr>
            </a:lvl2pPr>
            <a:lvl3pPr lvl="2">
              <a:spcBef>
                <a:spcPts val="0"/>
              </a:spcBef>
              <a:spcAft>
                <a:spcPts val="0"/>
              </a:spcAft>
              <a:buNone/>
              <a:defRPr sz="1800">
                <a:solidFill>
                  <a:schemeClr val="dk2"/>
                </a:solidFill>
                <a:latin typeface="Nunito Black"/>
                <a:ea typeface="Nunito Black"/>
                <a:cs typeface="Nunito Black"/>
                <a:sym typeface="Nunito Black"/>
              </a:defRPr>
            </a:lvl3pPr>
            <a:lvl4pPr lvl="3">
              <a:spcBef>
                <a:spcPts val="0"/>
              </a:spcBef>
              <a:spcAft>
                <a:spcPts val="0"/>
              </a:spcAft>
              <a:buNone/>
              <a:defRPr sz="1800">
                <a:solidFill>
                  <a:schemeClr val="dk2"/>
                </a:solidFill>
                <a:latin typeface="Nunito Black"/>
                <a:ea typeface="Nunito Black"/>
                <a:cs typeface="Nunito Black"/>
                <a:sym typeface="Nunito Black"/>
              </a:defRPr>
            </a:lvl4pPr>
            <a:lvl5pPr lvl="4">
              <a:spcBef>
                <a:spcPts val="0"/>
              </a:spcBef>
              <a:spcAft>
                <a:spcPts val="0"/>
              </a:spcAft>
              <a:buNone/>
              <a:defRPr sz="1800">
                <a:solidFill>
                  <a:schemeClr val="dk2"/>
                </a:solidFill>
                <a:latin typeface="Nunito Black"/>
                <a:ea typeface="Nunito Black"/>
                <a:cs typeface="Nunito Black"/>
                <a:sym typeface="Nunito Black"/>
              </a:defRPr>
            </a:lvl5pPr>
            <a:lvl6pPr lvl="5">
              <a:spcBef>
                <a:spcPts val="0"/>
              </a:spcBef>
              <a:spcAft>
                <a:spcPts val="0"/>
              </a:spcAft>
              <a:buNone/>
              <a:defRPr sz="1800">
                <a:solidFill>
                  <a:schemeClr val="dk2"/>
                </a:solidFill>
                <a:latin typeface="Nunito Black"/>
                <a:ea typeface="Nunito Black"/>
                <a:cs typeface="Nunito Black"/>
                <a:sym typeface="Nunito Black"/>
              </a:defRPr>
            </a:lvl6pPr>
            <a:lvl7pPr lvl="6">
              <a:spcBef>
                <a:spcPts val="0"/>
              </a:spcBef>
              <a:spcAft>
                <a:spcPts val="0"/>
              </a:spcAft>
              <a:buNone/>
              <a:defRPr sz="1800">
                <a:solidFill>
                  <a:schemeClr val="dk2"/>
                </a:solidFill>
                <a:latin typeface="Nunito Black"/>
                <a:ea typeface="Nunito Black"/>
                <a:cs typeface="Nunito Black"/>
                <a:sym typeface="Nunito Black"/>
              </a:defRPr>
            </a:lvl7pPr>
            <a:lvl8pPr lvl="7">
              <a:spcBef>
                <a:spcPts val="0"/>
              </a:spcBef>
              <a:spcAft>
                <a:spcPts val="0"/>
              </a:spcAft>
              <a:buNone/>
              <a:defRPr sz="1800">
                <a:solidFill>
                  <a:schemeClr val="dk2"/>
                </a:solidFill>
                <a:latin typeface="Nunito Black"/>
                <a:ea typeface="Nunito Black"/>
                <a:cs typeface="Nunito Black"/>
                <a:sym typeface="Nunito Black"/>
              </a:defRPr>
            </a:lvl8pPr>
            <a:lvl9pPr lvl="8">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212" name="Google Shape;212;g313f5057e75_1_1625"/>
          <p:cNvSpPr txBox="1">
            <a:spLocks noGrp="1"/>
          </p:cNvSpPr>
          <p:nvPr>
            <p:ph type="subTitle" idx="19"/>
          </p:nvPr>
        </p:nvSpPr>
        <p:spPr>
          <a:xfrm>
            <a:off x="3256575" y="3970462"/>
            <a:ext cx="2385600" cy="615600"/>
          </a:xfrm>
          <a:prstGeom prst="rect">
            <a:avLst/>
          </a:prstGeom>
        </p:spPr>
        <p:txBody>
          <a:bodyPr spcFirstLastPara="1" wrap="square" lIns="91425" tIns="91425" rIns="91425" bIns="91425" anchor="t" anchorCtr="0">
            <a:noAutofit/>
          </a:bodyPr>
          <a:lstStyle>
            <a:lvl1pPr lvl="0">
              <a:spcBef>
                <a:spcPts val="0"/>
              </a:spcBef>
              <a:spcAft>
                <a:spcPts val="0"/>
              </a:spcAft>
              <a:buNone/>
              <a:defRPr/>
            </a:lvl1pPr>
            <a:lvl2pPr lvl="1">
              <a:spcBef>
                <a:spcPts val="0"/>
              </a:spcBef>
              <a:spcAft>
                <a:spcPts val="0"/>
              </a:spcAft>
              <a:buNone/>
              <a:defRPr b="1"/>
            </a:lvl2pPr>
            <a:lvl3pPr lvl="2">
              <a:spcBef>
                <a:spcPts val="0"/>
              </a:spcBef>
              <a:spcAft>
                <a:spcPts val="0"/>
              </a:spcAft>
              <a:buNone/>
              <a:defRPr b="1"/>
            </a:lvl3pPr>
            <a:lvl4pPr lvl="3">
              <a:spcBef>
                <a:spcPts val="0"/>
              </a:spcBef>
              <a:spcAft>
                <a:spcPts val="0"/>
              </a:spcAft>
              <a:buNone/>
              <a:defRPr b="1"/>
            </a:lvl4pPr>
            <a:lvl5pPr lvl="4">
              <a:spcBef>
                <a:spcPts val="0"/>
              </a:spcBef>
              <a:spcAft>
                <a:spcPts val="0"/>
              </a:spcAft>
              <a:buNone/>
              <a:defRPr b="1"/>
            </a:lvl5pPr>
            <a:lvl6pPr lvl="5">
              <a:spcBef>
                <a:spcPts val="0"/>
              </a:spcBef>
              <a:spcAft>
                <a:spcPts val="0"/>
              </a:spcAft>
              <a:buNone/>
              <a:defRPr b="1"/>
            </a:lvl6pPr>
            <a:lvl7pPr lvl="6">
              <a:spcBef>
                <a:spcPts val="0"/>
              </a:spcBef>
              <a:spcAft>
                <a:spcPts val="0"/>
              </a:spcAft>
              <a:buNone/>
              <a:defRPr b="1"/>
            </a:lvl7pPr>
            <a:lvl8pPr lvl="7">
              <a:spcBef>
                <a:spcPts val="0"/>
              </a:spcBef>
              <a:spcAft>
                <a:spcPts val="0"/>
              </a:spcAft>
              <a:buNone/>
              <a:defRPr b="1"/>
            </a:lvl8pPr>
            <a:lvl9pPr lvl="8">
              <a:spcBef>
                <a:spcPts val="0"/>
              </a:spcBef>
              <a:spcAft>
                <a:spcPts val="0"/>
              </a:spcAft>
              <a:buNone/>
              <a:defRPr b="1"/>
            </a:lvl9pPr>
          </a:lstStyle>
          <a:p>
            <a:endParaRPr/>
          </a:p>
        </p:txBody>
      </p:sp>
      <p:sp>
        <p:nvSpPr>
          <p:cNvPr id="213" name="Google Shape;213;g313f5057e75_1_1625"/>
          <p:cNvSpPr txBox="1">
            <a:spLocks noGrp="1"/>
          </p:cNvSpPr>
          <p:nvPr>
            <p:ph type="subTitle" idx="20"/>
          </p:nvPr>
        </p:nvSpPr>
        <p:spPr>
          <a:xfrm>
            <a:off x="5790440" y="3661562"/>
            <a:ext cx="2386800" cy="420600"/>
          </a:xfrm>
          <a:prstGeom prst="rect">
            <a:avLst/>
          </a:prstGeom>
        </p:spPr>
        <p:txBody>
          <a:bodyPr spcFirstLastPara="1" wrap="square" lIns="91425" tIns="91425" rIns="91425" bIns="91425" anchor="b" anchorCtr="0">
            <a:noAutofit/>
          </a:bodyPr>
          <a:lstStyle>
            <a:lvl1pPr lvl="0">
              <a:spcBef>
                <a:spcPts val="0"/>
              </a:spcBef>
              <a:spcAft>
                <a:spcPts val="0"/>
              </a:spcAft>
              <a:buNone/>
              <a:defRPr sz="1800">
                <a:solidFill>
                  <a:schemeClr val="dk2"/>
                </a:solidFill>
                <a:latin typeface="Nunito Black"/>
                <a:ea typeface="Nunito Black"/>
                <a:cs typeface="Nunito Black"/>
                <a:sym typeface="Nunito Black"/>
              </a:defRPr>
            </a:lvl1pPr>
            <a:lvl2pPr lvl="1">
              <a:spcBef>
                <a:spcPts val="0"/>
              </a:spcBef>
              <a:spcAft>
                <a:spcPts val="0"/>
              </a:spcAft>
              <a:buNone/>
              <a:defRPr sz="1800">
                <a:solidFill>
                  <a:schemeClr val="dk2"/>
                </a:solidFill>
                <a:latin typeface="Nunito Black"/>
                <a:ea typeface="Nunito Black"/>
                <a:cs typeface="Nunito Black"/>
                <a:sym typeface="Nunito Black"/>
              </a:defRPr>
            </a:lvl2pPr>
            <a:lvl3pPr lvl="2">
              <a:spcBef>
                <a:spcPts val="0"/>
              </a:spcBef>
              <a:spcAft>
                <a:spcPts val="0"/>
              </a:spcAft>
              <a:buNone/>
              <a:defRPr sz="1800">
                <a:solidFill>
                  <a:schemeClr val="dk2"/>
                </a:solidFill>
                <a:latin typeface="Nunito Black"/>
                <a:ea typeface="Nunito Black"/>
                <a:cs typeface="Nunito Black"/>
                <a:sym typeface="Nunito Black"/>
              </a:defRPr>
            </a:lvl3pPr>
            <a:lvl4pPr lvl="3">
              <a:spcBef>
                <a:spcPts val="0"/>
              </a:spcBef>
              <a:spcAft>
                <a:spcPts val="0"/>
              </a:spcAft>
              <a:buNone/>
              <a:defRPr sz="1800">
                <a:solidFill>
                  <a:schemeClr val="dk2"/>
                </a:solidFill>
                <a:latin typeface="Nunito Black"/>
                <a:ea typeface="Nunito Black"/>
                <a:cs typeface="Nunito Black"/>
                <a:sym typeface="Nunito Black"/>
              </a:defRPr>
            </a:lvl4pPr>
            <a:lvl5pPr lvl="4">
              <a:spcBef>
                <a:spcPts val="0"/>
              </a:spcBef>
              <a:spcAft>
                <a:spcPts val="0"/>
              </a:spcAft>
              <a:buNone/>
              <a:defRPr sz="1800">
                <a:solidFill>
                  <a:schemeClr val="dk2"/>
                </a:solidFill>
                <a:latin typeface="Nunito Black"/>
                <a:ea typeface="Nunito Black"/>
                <a:cs typeface="Nunito Black"/>
                <a:sym typeface="Nunito Black"/>
              </a:defRPr>
            </a:lvl5pPr>
            <a:lvl6pPr lvl="5">
              <a:spcBef>
                <a:spcPts val="0"/>
              </a:spcBef>
              <a:spcAft>
                <a:spcPts val="0"/>
              </a:spcAft>
              <a:buNone/>
              <a:defRPr sz="1800">
                <a:solidFill>
                  <a:schemeClr val="dk2"/>
                </a:solidFill>
                <a:latin typeface="Nunito Black"/>
                <a:ea typeface="Nunito Black"/>
                <a:cs typeface="Nunito Black"/>
                <a:sym typeface="Nunito Black"/>
              </a:defRPr>
            </a:lvl6pPr>
            <a:lvl7pPr lvl="6">
              <a:spcBef>
                <a:spcPts val="0"/>
              </a:spcBef>
              <a:spcAft>
                <a:spcPts val="0"/>
              </a:spcAft>
              <a:buNone/>
              <a:defRPr sz="1800">
                <a:solidFill>
                  <a:schemeClr val="dk2"/>
                </a:solidFill>
                <a:latin typeface="Nunito Black"/>
                <a:ea typeface="Nunito Black"/>
                <a:cs typeface="Nunito Black"/>
                <a:sym typeface="Nunito Black"/>
              </a:defRPr>
            </a:lvl7pPr>
            <a:lvl8pPr lvl="7">
              <a:spcBef>
                <a:spcPts val="0"/>
              </a:spcBef>
              <a:spcAft>
                <a:spcPts val="0"/>
              </a:spcAft>
              <a:buNone/>
              <a:defRPr sz="1800">
                <a:solidFill>
                  <a:schemeClr val="dk2"/>
                </a:solidFill>
                <a:latin typeface="Nunito Black"/>
                <a:ea typeface="Nunito Black"/>
                <a:cs typeface="Nunito Black"/>
                <a:sym typeface="Nunito Black"/>
              </a:defRPr>
            </a:lvl8pPr>
            <a:lvl9pPr lvl="8">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214" name="Google Shape;214;g313f5057e75_1_1625"/>
          <p:cNvSpPr txBox="1">
            <a:spLocks noGrp="1"/>
          </p:cNvSpPr>
          <p:nvPr>
            <p:ph type="subTitle" idx="21"/>
          </p:nvPr>
        </p:nvSpPr>
        <p:spPr>
          <a:xfrm>
            <a:off x="5792551" y="3970462"/>
            <a:ext cx="2384700" cy="615600"/>
          </a:xfrm>
          <a:prstGeom prst="rect">
            <a:avLst/>
          </a:prstGeom>
        </p:spPr>
        <p:txBody>
          <a:bodyPr spcFirstLastPara="1" wrap="square" lIns="91425" tIns="91425" rIns="91425" bIns="91425" anchor="t" anchorCtr="0">
            <a:noAutofit/>
          </a:bodyPr>
          <a:lstStyle>
            <a:lvl1pPr lvl="0">
              <a:spcBef>
                <a:spcPts val="0"/>
              </a:spcBef>
              <a:spcAft>
                <a:spcPts val="0"/>
              </a:spcAft>
              <a:buNone/>
              <a:defRPr/>
            </a:lvl1pPr>
            <a:lvl2pPr lvl="1">
              <a:spcBef>
                <a:spcPts val="0"/>
              </a:spcBef>
              <a:spcAft>
                <a:spcPts val="0"/>
              </a:spcAft>
              <a:buNone/>
              <a:defRPr b="1"/>
            </a:lvl2pPr>
            <a:lvl3pPr lvl="2">
              <a:spcBef>
                <a:spcPts val="0"/>
              </a:spcBef>
              <a:spcAft>
                <a:spcPts val="0"/>
              </a:spcAft>
              <a:buNone/>
              <a:defRPr b="1"/>
            </a:lvl3pPr>
            <a:lvl4pPr lvl="3">
              <a:spcBef>
                <a:spcPts val="0"/>
              </a:spcBef>
              <a:spcAft>
                <a:spcPts val="0"/>
              </a:spcAft>
              <a:buNone/>
              <a:defRPr b="1"/>
            </a:lvl4pPr>
            <a:lvl5pPr lvl="4">
              <a:spcBef>
                <a:spcPts val="0"/>
              </a:spcBef>
              <a:spcAft>
                <a:spcPts val="0"/>
              </a:spcAft>
              <a:buNone/>
              <a:defRPr b="1"/>
            </a:lvl5pPr>
            <a:lvl6pPr lvl="5">
              <a:spcBef>
                <a:spcPts val="0"/>
              </a:spcBef>
              <a:spcAft>
                <a:spcPts val="0"/>
              </a:spcAft>
              <a:buNone/>
              <a:defRPr b="1"/>
            </a:lvl6pPr>
            <a:lvl7pPr lvl="6">
              <a:spcBef>
                <a:spcPts val="0"/>
              </a:spcBef>
              <a:spcAft>
                <a:spcPts val="0"/>
              </a:spcAft>
              <a:buNone/>
              <a:defRPr b="1"/>
            </a:lvl7pPr>
            <a:lvl8pPr lvl="7">
              <a:spcBef>
                <a:spcPts val="0"/>
              </a:spcBef>
              <a:spcAft>
                <a:spcPts val="0"/>
              </a:spcAft>
              <a:buNone/>
              <a:defRPr b="1"/>
            </a:lvl8pPr>
            <a:lvl9pPr lvl="8">
              <a:spcBef>
                <a:spcPts val="0"/>
              </a:spcBef>
              <a:spcAft>
                <a:spcPts val="0"/>
              </a:spcAft>
              <a:buNone/>
              <a:defRPr b="1"/>
            </a:lvl9pPr>
          </a:lstStyle>
          <a:p>
            <a:endParaRPr/>
          </a:p>
        </p:txBody>
      </p:sp>
      <p:sp>
        <p:nvSpPr>
          <p:cNvPr id="215" name="Google Shape;215;g313f5057e75_1_1625"/>
          <p:cNvSpPr/>
          <p:nvPr/>
        </p:nvSpPr>
        <p:spPr>
          <a:xfrm>
            <a:off x="7238358" y="157747"/>
            <a:ext cx="2384722" cy="1324522"/>
          </a:xfrm>
          <a:custGeom>
            <a:avLst/>
            <a:gdLst/>
            <a:ahLst/>
            <a:cxnLst/>
            <a:rect l="l" t="t" r="r" b="b"/>
            <a:pathLst>
              <a:path w="18932" h="10515" extrusionOk="0">
                <a:moveTo>
                  <a:pt x="8514" y="394"/>
                </a:moveTo>
                <a:cubicBezTo>
                  <a:pt x="8562" y="513"/>
                  <a:pt x="8669" y="608"/>
                  <a:pt x="8800" y="608"/>
                </a:cubicBezTo>
                <a:cubicBezTo>
                  <a:pt x="8835" y="608"/>
                  <a:pt x="8859" y="608"/>
                  <a:pt x="8871" y="596"/>
                </a:cubicBezTo>
                <a:lnTo>
                  <a:pt x="10026" y="2573"/>
                </a:lnTo>
                <a:cubicBezTo>
                  <a:pt x="9943" y="2632"/>
                  <a:pt x="9907" y="2704"/>
                  <a:pt x="9907" y="2811"/>
                </a:cubicBezTo>
                <a:cubicBezTo>
                  <a:pt x="9907" y="2918"/>
                  <a:pt x="9943" y="2989"/>
                  <a:pt x="10026" y="3049"/>
                </a:cubicBezTo>
                <a:lnTo>
                  <a:pt x="8907" y="4978"/>
                </a:lnTo>
                <a:cubicBezTo>
                  <a:pt x="8871" y="4966"/>
                  <a:pt x="8847" y="4966"/>
                  <a:pt x="8800" y="4966"/>
                </a:cubicBezTo>
                <a:cubicBezTo>
                  <a:pt x="8657" y="4966"/>
                  <a:pt x="8514" y="5073"/>
                  <a:pt x="8502" y="5216"/>
                </a:cubicBezTo>
                <a:lnTo>
                  <a:pt x="6240" y="5216"/>
                </a:lnTo>
                <a:cubicBezTo>
                  <a:pt x="6216" y="5073"/>
                  <a:pt x="6097" y="4966"/>
                  <a:pt x="5942" y="4966"/>
                </a:cubicBezTo>
                <a:cubicBezTo>
                  <a:pt x="5918" y="4966"/>
                  <a:pt x="5871" y="4966"/>
                  <a:pt x="5835" y="4978"/>
                </a:cubicBezTo>
                <a:lnTo>
                  <a:pt x="4728" y="3049"/>
                </a:lnTo>
                <a:cubicBezTo>
                  <a:pt x="4799" y="2989"/>
                  <a:pt x="4847" y="2894"/>
                  <a:pt x="4847" y="2811"/>
                </a:cubicBezTo>
                <a:cubicBezTo>
                  <a:pt x="4847" y="2704"/>
                  <a:pt x="4799" y="2620"/>
                  <a:pt x="4728" y="2573"/>
                </a:cubicBezTo>
                <a:lnTo>
                  <a:pt x="5871" y="596"/>
                </a:lnTo>
                <a:cubicBezTo>
                  <a:pt x="5895" y="596"/>
                  <a:pt x="5918" y="608"/>
                  <a:pt x="5942" y="608"/>
                </a:cubicBezTo>
                <a:cubicBezTo>
                  <a:pt x="6073" y="608"/>
                  <a:pt x="6192" y="513"/>
                  <a:pt x="6228" y="394"/>
                </a:cubicBezTo>
                <a:close/>
                <a:moveTo>
                  <a:pt x="17075" y="382"/>
                </a:moveTo>
                <a:cubicBezTo>
                  <a:pt x="17122" y="501"/>
                  <a:pt x="17229" y="596"/>
                  <a:pt x="17360" y="596"/>
                </a:cubicBezTo>
                <a:lnTo>
                  <a:pt x="17420" y="596"/>
                </a:lnTo>
                <a:lnTo>
                  <a:pt x="18539" y="2525"/>
                </a:lnTo>
                <a:cubicBezTo>
                  <a:pt x="18420" y="2573"/>
                  <a:pt x="18337" y="2680"/>
                  <a:pt x="18337" y="2811"/>
                </a:cubicBezTo>
                <a:cubicBezTo>
                  <a:pt x="18337" y="2942"/>
                  <a:pt x="18432" y="3049"/>
                  <a:pt x="18539" y="3085"/>
                </a:cubicBezTo>
                <a:lnTo>
                  <a:pt x="17444" y="4978"/>
                </a:lnTo>
                <a:cubicBezTo>
                  <a:pt x="17420" y="4966"/>
                  <a:pt x="17384" y="4966"/>
                  <a:pt x="17360" y="4966"/>
                </a:cubicBezTo>
                <a:cubicBezTo>
                  <a:pt x="17205" y="4966"/>
                  <a:pt x="17075" y="5073"/>
                  <a:pt x="17063" y="5216"/>
                </a:cubicBezTo>
                <a:lnTo>
                  <a:pt x="14789" y="5216"/>
                </a:lnTo>
                <a:cubicBezTo>
                  <a:pt x="14753" y="5073"/>
                  <a:pt x="14634" y="4966"/>
                  <a:pt x="14491" y="4966"/>
                </a:cubicBezTo>
                <a:cubicBezTo>
                  <a:pt x="14455" y="4966"/>
                  <a:pt x="14408" y="4978"/>
                  <a:pt x="14384" y="4978"/>
                </a:cubicBezTo>
                <a:lnTo>
                  <a:pt x="13253" y="3037"/>
                </a:lnTo>
                <a:cubicBezTo>
                  <a:pt x="13324" y="2978"/>
                  <a:pt x="13372" y="2894"/>
                  <a:pt x="13372" y="2787"/>
                </a:cubicBezTo>
                <a:cubicBezTo>
                  <a:pt x="13372" y="2704"/>
                  <a:pt x="13324" y="2608"/>
                  <a:pt x="13265" y="2549"/>
                </a:cubicBezTo>
                <a:lnTo>
                  <a:pt x="14408" y="572"/>
                </a:lnTo>
                <a:cubicBezTo>
                  <a:pt x="14443" y="572"/>
                  <a:pt x="14467" y="596"/>
                  <a:pt x="14491" y="596"/>
                </a:cubicBezTo>
                <a:cubicBezTo>
                  <a:pt x="14622" y="596"/>
                  <a:pt x="14741" y="501"/>
                  <a:pt x="14765" y="382"/>
                </a:cubicBezTo>
                <a:close/>
                <a:moveTo>
                  <a:pt x="4251" y="2835"/>
                </a:moveTo>
                <a:cubicBezTo>
                  <a:pt x="4275" y="2989"/>
                  <a:pt x="4394" y="3085"/>
                  <a:pt x="4549" y="3085"/>
                </a:cubicBezTo>
                <a:cubicBezTo>
                  <a:pt x="4573" y="3085"/>
                  <a:pt x="4585" y="3085"/>
                  <a:pt x="4621" y="3073"/>
                </a:cubicBezTo>
                <a:lnTo>
                  <a:pt x="5752" y="5025"/>
                </a:lnTo>
                <a:cubicBezTo>
                  <a:pt x="5692" y="5085"/>
                  <a:pt x="5645" y="5156"/>
                  <a:pt x="5645" y="5252"/>
                </a:cubicBezTo>
                <a:cubicBezTo>
                  <a:pt x="5645" y="5335"/>
                  <a:pt x="5692" y="5418"/>
                  <a:pt x="5752" y="5466"/>
                </a:cubicBezTo>
                <a:lnTo>
                  <a:pt x="4632" y="7407"/>
                </a:lnTo>
                <a:cubicBezTo>
                  <a:pt x="4621" y="7407"/>
                  <a:pt x="4585" y="7395"/>
                  <a:pt x="4561" y="7395"/>
                </a:cubicBezTo>
                <a:cubicBezTo>
                  <a:pt x="4406" y="7395"/>
                  <a:pt x="4275" y="7514"/>
                  <a:pt x="4263" y="7657"/>
                </a:cubicBezTo>
                <a:lnTo>
                  <a:pt x="1954" y="7657"/>
                </a:lnTo>
                <a:cubicBezTo>
                  <a:pt x="1942" y="7514"/>
                  <a:pt x="1799" y="7395"/>
                  <a:pt x="1656" y="7395"/>
                </a:cubicBezTo>
                <a:cubicBezTo>
                  <a:pt x="1620" y="7395"/>
                  <a:pt x="1584" y="7395"/>
                  <a:pt x="1549" y="7407"/>
                </a:cubicBezTo>
                <a:lnTo>
                  <a:pt x="441" y="5514"/>
                </a:lnTo>
                <a:cubicBezTo>
                  <a:pt x="513" y="5454"/>
                  <a:pt x="572" y="5371"/>
                  <a:pt x="572" y="5264"/>
                </a:cubicBezTo>
                <a:cubicBezTo>
                  <a:pt x="572" y="5156"/>
                  <a:pt x="525" y="5073"/>
                  <a:pt x="441" y="5013"/>
                </a:cubicBezTo>
                <a:lnTo>
                  <a:pt x="1549" y="3073"/>
                </a:lnTo>
                <a:cubicBezTo>
                  <a:pt x="1584" y="3085"/>
                  <a:pt x="1608" y="3085"/>
                  <a:pt x="1644" y="3085"/>
                </a:cubicBezTo>
                <a:cubicBezTo>
                  <a:pt x="1787" y="3085"/>
                  <a:pt x="1906" y="2989"/>
                  <a:pt x="1942" y="2835"/>
                </a:cubicBezTo>
                <a:close/>
                <a:moveTo>
                  <a:pt x="8502" y="5311"/>
                </a:moveTo>
                <a:cubicBezTo>
                  <a:pt x="8538" y="5454"/>
                  <a:pt x="8645" y="5561"/>
                  <a:pt x="8800" y="5561"/>
                </a:cubicBezTo>
                <a:cubicBezTo>
                  <a:pt x="8835" y="5561"/>
                  <a:pt x="8871" y="5561"/>
                  <a:pt x="8907" y="5549"/>
                </a:cubicBezTo>
                <a:lnTo>
                  <a:pt x="10026" y="7478"/>
                </a:lnTo>
                <a:cubicBezTo>
                  <a:pt x="9943" y="7538"/>
                  <a:pt x="9907" y="7609"/>
                  <a:pt x="9907" y="7716"/>
                </a:cubicBezTo>
                <a:cubicBezTo>
                  <a:pt x="9907" y="7823"/>
                  <a:pt x="9943" y="7907"/>
                  <a:pt x="10026" y="7954"/>
                </a:cubicBezTo>
                <a:lnTo>
                  <a:pt x="8895" y="9955"/>
                </a:lnTo>
                <a:cubicBezTo>
                  <a:pt x="8859" y="9955"/>
                  <a:pt x="8847" y="9931"/>
                  <a:pt x="8812" y="9931"/>
                </a:cubicBezTo>
                <a:cubicBezTo>
                  <a:pt x="8681" y="9931"/>
                  <a:pt x="8562" y="10026"/>
                  <a:pt x="8538" y="10145"/>
                </a:cubicBezTo>
                <a:lnTo>
                  <a:pt x="6240" y="10145"/>
                </a:lnTo>
                <a:cubicBezTo>
                  <a:pt x="6192" y="10026"/>
                  <a:pt x="6085" y="9931"/>
                  <a:pt x="5954" y="9931"/>
                </a:cubicBezTo>
                <a:cubicBezTo>
                  <a:pt x="5930" y="9931"/>
                  <a:pt x="5895" y="9931"/>
                  <a:pt x="5883" y="9955"/>
                </a:cubicBezTo>
                <a:lnTo>
                  <a:pt x="4740" y="7978"/>
                </a:lnTo>
                <a:cubicBezTo>
                  <a:pt x="4823" y="7919"/>
                  <a:pt x="4871" y="7823"/>
                  <a:pt x="4871" y="7716"/>
                </a:cubicBezTo>
                <a:cubicBezTo>
                  <a:pt x="4871" y="7609"/>
                  <a:pt x="4823" y="7526"/>
                  <a:pt x="4740" y="7466"/>
                </a:cubicBezTo>
                <a:lnTo>
                  <a:pt x="5835" y="5549"/>
                </a:lnTo>
                <a:cubicBezTo>
                  <a:pt x="5871" y="5561"/>
                  <a:pt x="5895" y="5561"/>
                  <a:pt x="5942" y="5561"/>
                </a:cubicBezTo>
                <a:cubicBezTo>
                  <a:pt x="6085" y="5561"/>
                  <a:pt x="6228" y="5454"/>
                  <a:pt x="6240" y="5311"/>
                </a:cubicBezTo>
                <a:close/>
                <a:moveTo>
                  <a:pt x="14205" y="5323"/>
                </a:moveTo>
                <a:cubicBezTo>
                  <a:pt x="14229" y="5466"/>
                  <a:pt x="14348" y="5573"/>
                  <a:pt x="14503" y="5573"/>
                </a:cubicBezTo>
                <a:cubicBezTo>
                  <a:pt x="14538" y="5573"/>
                  <a:pt x="14574" y="5561"/>
                  <a:pt x="14598" y="5561"/>
                </a:cubicBezTo>
                <a:lnTo>
                  <a:pt x="15705" y="7502"/>
                </a:lnTo>
                <a:cubicBezTo>
                  <a:pt x="15646" y="7550"/>
                  <a:pt x="15598" y="7633"/>
                  <a:pt x="15598" y="7740"/>
                </a:cubicBezTo>
                <a:cubicBezTo>
                  <a:pt x="15598" y="7835"/>
                  <a:pt x="15646" y="7919"/>
                  <a:pt x="15717" y="7978"/>
                </a:cubicBezTo>
                <a:lnTo>
                  <a:pt x="14574" y="9966"/>
                </a:lnTo>
                <a:cubicBezTo>
                  <a:pt x="14538" y="9955"/>
                  <a:pt x="14515" y="9955"/>
                  <a:pt x="14491" y="9955"/>
                </a:cubicBezTo>
                <a:cubicBezTo>
                  <a:pt x="14348" y="9955"/>
                  <a:pt x="14229" y="10038"/>
                  <a:pt x="14205" y="10157"/>
                </a:cubicBezTo>
                <a:lnTo>
                  <a:pt x="11955" y="10157"/>
                </a:lnTo>
                <a:cubicBezTo>
                  <a:pt x="11907" y="10038"/>
                  <a:pt x="11812" y="9955"/>
                  <a:pt x="11669" y="9955"/>
                </a:cubicBezTo>
                <a:cubicBezTo>
                  <a:pt x="11645" y="9955"/>
                  <a:pt x="11610" y="9955"/>
                  <a:pt x="11586" y="9966"/>
                </a:cubicBezTo>
                <a:lnTo>
                  <a:pt x="10419" y="7954"/>
                </a:lnTo>
                <a:cubicBezTo>
                  <a:pt x="10502" y="7895"/>
                  <a:pt x="10538" y="7823"/>
                  <a:pt x="10538" y="7716"/>
                </a:cubicBezTo>
                <a:cubicBezTo>
                  <a:pt x="10538" y="7633"/>
                  <a:pt x="10502" y="7550"/>
                  <a:pt x="10431" y="7502"/>
                </a:cubicBezTo>
                <a:lnTo>
                  <a:pt x="11550" y="5549"/>
                </a:lnTo>
                <a:cubicBezTo>
                  <a:pt x="11586" y="5561"/>
                  <a:pt x="11621" y="5573"/>
                  <a:pt x="11669" y="5573"/>
                </a:cubicBezTo>
                <a:cubicBezTo>
                  <a:pt x="11824" y="5573"/>
                  <a:pt x="11955" y="5466"/>
                  <a:pt x="11967" y="5323"/>
                </a:cubicBezTo>
                <a:close/>
                <a:moveTo>
                  <a:pt x="14503" y="1"/>
                </a:moveTo>
                <a:cubicBezTo>
                  <a:pt x="14336" y="1"/>
                  <a:pt x="14205" y="132"/>
                  <a:pt x="14205" y="299"/>
                </a:cubicBezTo>
                <a:cubicBezTo>
                  <a:pt x="14205" y="394"/>
                  <a:pt x="14265" y="489"/>
                  <a:pt x="14336" y="549"/>
                </a:cubicBezTo>
                <a:lnTo>
                  <a:pt x="13181" y="2525"/>
                </a:lnTo>
                <a:cubicBezTo>
                  <a:pt x="13145" y="2513"/>
                  <a:pt x="13098" y="2513"/>
                  <a:pt x="13074" y="2513"/>
                </a:cubicBezTo>
                <a:cubicBezTo>
                  <a:pt x="12907" y="2513"/>
                  <a:pt x="12776" y="2644"/>
                  <a:pt x="12776" y="2811"/>
                </a:cubicBezTo>
                <a:cubicBezTo>
                  <a:pt x="12776" y="2978"/>
                  <a:pt x="12907" y="3108"/>
                  <a:pt x="13074" y="3108"/>
                </a:cubicBezTo>
                <a:cubicBezTo>
                  <a:pt x="13110" y="3108"/>
                  <a:pt x="13145" y="3085"/>
                  <a:pt x="13181" y="3085"/>
                </a:cubicBezTo>
                <a:lnTo>
                  <a:pt x="14288" y="5037"/>
                </a:lnTo>
                <a:cubicBezTo>
                  <a:pt x="14229" y="5085"/>
                  <a:pt x="14193" y="5156"/>
                  <a:pt x="14193" y="5228"/>
                </a:cubicBezTo>
                <a:lnTo>
                  <a:pt x="11955" y="5228"/>
                </a:lnTo>
                <a:cubicBezTo>
                  <a:pt x="11919" y="5085"/>
                  <a:pt x="11812" y="4978"/>
                  <a:pt x="11657" y="4978"/>
                </a:cubicBezTo>
                <a:cubicBezTo>
                  <a:pt x="11490" y="4978"/>
                  <a:pt x="11360" y="5109"/>
                  <a:pt x="11360" y="5275"/>
                </a:cubicBezTo>
                <a:cubicBezTo>
                  <a:pt x="11360" y="5371"/>
                  <a:pt x="11407" y="5442"/>
                  <a:pt x="11467" y="5502"/>
                </a:cubicBezTo>
                <a:lnTo>
                  <a:pt x="10347" y="7454"/>
                </a:lnTo>
                <a:cubicBezTo>
                  <a:pt x="10324" y="7430"/>
                  <a:pt x="10276" y="7419"/>
                  <a:pt x="10228" y="7419"/>
                </a:cubicBezTo>
                <a:cubicBezTo>
                  <a:pt x="10181" y="7419"/>
                  <a:pt x="10157" y="7430"/>
                  <a:pt x="10121" y="7430"/>
                </a:cubicBezTo>
                <a:lnTo>
                  <a:pt x="9014" y="5502"/>
                </a:lnTo>
                <a:cubicBezTo>
                  <a:pt x="9085" y="5442"/>
                  <a:pt x="9133" y="5347"/>
                  <a:pt x="9133" y="5264"/>
                </a:cubicBezTo>
                <a:cubicBezTo>
                  <a:pt x="9133" y="5156"/>
                  <a:pt x="9085" y="5085"/>
                  <a:pt x="9014" y="5025"/>
                </a:cubicBezTo>
                <a:lnTo>
                  <a:pt x="10121" y="3085"/>
                </a:lnTo>
                <a:cubicBezTo>
                  <a:pt x="10157" y="3108"/>
                  <a:pt x="10181" y="3108"/>
                  <a:pt x="10228" y="3108"/>
                </a:cubicBezTo>
                <a:cubicBezTo>
                  <a:pt x="10395" y="3108"/>
                  <a:pt x="10526" y="2966"/>
                  <a:pt x="10526" y="2811"/>
                </a:cubicBezTo>
                <a:cubicBezTo>
                  <a:pt x="10526" y="2644"/>
                  <a:pt x="10395" y="2513"/>
                  <a:pt x="10228" y="2513"/>
                </a:cubicBezTo>
                <a:cubicBezTo>
                  <a:pt x="10205" y="2513"/>
                  <a:pt x="10157" y="2525"/>
                  <a:pt x="10121" y="2525"/>
                </a:cubicBezTo>
                <a:lnTo>
                  <a:pt x="8990" y="561"/>
                </a:lnTo>
                <a:cubicBezTo>
                  <a:pt x="9085" y="501"/>
                  <a:pt x="9133" y="406"/>
                  <a:pt x="9133" y="311"/>
                </a:cubicBezTo>
                <a:cubicBezTo>
                  <a:pt x="9133" y="144"/>
                  <a:pt x="8990" y="13"/>
                  <a:pt x="8835" y="13"/>
                </a:cubicBezTo>
                <a:cubicBezTo>
                  <a:pt x="8669" y="13"/>
                  <a:pt x="8538" y="144"/>
                  <a:pt x="8538" y="311"/>
                </a:cubicBezTo>
                <a:lnTo>
                  <a:pt x="6276" y="311"/>
                </a:lnTo>
                <a:cubicBezTo>
                  <a:pt x="6276" y="144"/>
                  <a:pt x="6133" y="13"/>
                  <a:pt x="5978" y="13"/>
                </a:cubicBezTo>
                <a:cubicBezTo>
                  <a:pt x="5811" y="13"/>
                  <a:pt x="5680" y="144"/>
                  <a:pt x="5680" y="311"/>
                </a:cubicBezTo>
                <a:cubicBezTo>
                  <a:pt x="5680" y="406"/>
                  <a:pt x="5740" y="501"/>
                  <a:pt x="5811" y="561"/>
                </a:cubicBezTo>
                <a:lnTo>
                  <a:pt x="4680" y="2525"/>
                </a:lnTo>
                <a:cubicBezTo>
                  <a:pt x="4644" y="2513"/>
                  <a:pt x="4621" y="2513"/>
                  <a:pt x="4585" y="2513"/>
                </a:cubicBezTo>
                <a:cubicBezTo>
                  <a:pt x="4442" y="2513"/>
                  <a:pt x="4311" y="2632"/>
                  <a:pt x="4287" y="2763"/>
                </a:cubicBezTo>
                <a:lnTo>
                  <a:pt x="1989" y="2763"/>
                </a:lnTo>
                <a:cubicBezTo>
                  <a:pt x="1965" y="2608"/>
                  <a:pt x="1835" y="2513"/>
                  <a:pt x="1692" y="2513"/>
                </a:cubicBezTo>
                <a:cubicBezTo>
                  <a:pt x="1525" y="2513"/>
                  <a:pt x="1394" y="2644"/>
                  <a:pt x="1394" y="2811"/>
                </a:cubicBezTo>
                <a:cubicBezTo>
                  <a:pt x="1394" y="2906"/>
                  <a:pt x="1430" y="3001"/>
                  <a:pt x="1513" y="3049"/>
                </a:cubicBezTo>
                <a:lnTo>
                  <a:pt x="394" y="4978"/>
                </a:lnTo>
                <a:cubicBezTo>
                  <a:pt x="358" y="4966"/>
                  <a:pt x="334" y="4966"/>
                  <a:pt x="299" y="4966"/>
                </a:cubicBezTo>
                <a:cubicBezTo>
                  <a:pt x="144" y="4966"/>
                  <a:pt x="1" y="5097"/>
                  <a:pt x="1" y="5264"/>
                </a:cubicBezTo>
                <a:cubicBezTo>
                  <a:pt x="1" y="5430"/>
                  <a:pt x="144" y="5561"/>
                  <a:pt x="299" y="5561"/>
                </a:cubicBezTo>
                <a:cubicBezTo>
                  <a:pt x="334" y="5561"/>
                  <a:pt x="358" y="5561"/>
                  <a:pt x="394" y="5549"/>
                </a:cubicBezTo>
                <a:lnTo>
                  <a:pt x="1513" y="7466"/>
                </a:lnTo>
                <a:cubicBezTo>
                  <a:pt x="1430" y="7526"/>
                  <a:pt x="1394" y="7597"/>
                  <a:pt x="1394" y="7704"/>
                </a:cubicBezTo>
                <a:cubicBezTo>
                  <a:pt x="1394" y="7871"/>
                  <a:pt x="1525" y="8002"/>
                  <a:pt x="1692" y="8002"/>
                </a:cubicBezTo>
                <a:cubicBezTo>
                  <a:pt x="1835" y="8002"/>
                  <a:pt x="1954" y="7895"/>
                  <a:pt x="1989" y="7764"/>
                </a:cubicBezTo>
                <a:lnTo>
                  <a:pt x="4311" y="7764"/>
                </a:lnTo>
                <a:cubicBezTo>
                  <a:pt x="4335" y="7895"/>
                  <a:pt x="4454" y="8002"/>
                  <a:pt x="4609" y="8002"/>
                </a:cubicBezTo>
                <a:cubicBezTo>
                  <a:pt x="4632" y="8002"/>
                  <a:pt x="4644" y="8002"/>
                  <a:pt x="4680" y="7990"/>
                </a:cubicBezTo>
                <a:lnTo>
                  <a:pt x="5823" y="9966"/>
                </a:lnTo>
                <a:cubicBezTo>
                  <a:pt x="5740" y="10026"/>
                  <a:pt x="5692" y="10109"/>
                  <a:pt x="5692" y="10217"/>
                </a:cubicBezTo>
                <a:cubicBezTo>
                  <a:pt x="5692" y="10383"/>
                  <a:pt x="5823" y="10514"/>
                  <a:pt x="5990" y="10514"/>
                </a:cubicBezTo>
                <a:cubicBezTo>
                  <a:pt x="6156" y="10514"/>
                  <a:pt x="6287" y="10383"/>
                  <a:pt x="6287" y="10217"/>
                </a:cubicBezTo>
                <a:lnTo>
                  <a:pt x="8550" y="10217"/>
                </a:lnTo>
                <a:cubicBezTo>
                  <a:pt x="8550" y="10383"/>
                  <a:pt x="8681" y="10514"/>
                  <a:pt x="8847" y="10514"/>
                </a:cubicBezTo>
                <a:cubicBezTo>
                  <a:pt x="9014" y="10514"/>
                  <a:pt x="9145" y="10383"/>
                  <a:pt x="9145" y="10217"/>
                </a:cubicBezTo>
                <a:cubicBezTo>
                  <a:pt x="9145" y="10109"/>
                  <a:pt x="9085" y="10026"/>
                  <a:pt x="9014" y="9966"/>
                </a:cubicBezTo>
                <a:lnTo>
                  <a:pt x="10157" y="7990"/>
                </a:lnTo>
                <a:cubicBezTo>
                  <a:pt x="10181" y="8002"/>
                  <a:pt x="10217" y="8002"/>
                  <a:pt x="10240" y="8002"/>
                </a:cubicBezTo>
                <a:cubicBezTo>
                  <a:pt x="10288" y="8002"/>
                  <a:pt x="10324" y="7990"/>
                  <a:pt x="10347" y="7990"/>
                </a:cubicBezTo>
                <a:lnTo>
                  <a:pt x="11514" y="9978"/>
                </a:lnTo>
                <a:cubicBezTo>
                  <a:pt x="11431" y="10038"/>
                  <a:pt x="11395" y="10133"/>
                  <a:pt x="11395" y="10217"/>
                </a:cubicBezTo>
                <a:cubicBezTo>
                  <a:pt x="11395" y="10383"/>
                  <a:pt x="11526" y="10514"/>
                  <a:pt x="11693" y="10514"/>
                </a:cubicBezTo>
                <a:cubicBezTo>
                  <a:pt x="11848" y="10514"/>
                  <a:pt x="11991" y="10383"/>
                  <a:pt x="11991" y="10217"/>
                </a:cubicBezTo>
                <a:lnTo>
                  <a:pt x="14205" y="10217"/>
                </a:lnTo>
                <a:cubicBezTo>
                  <a:pt x="14205" y="10383"/>
                  <a:pt x="14336" y="10514"/>
                  <a:pt x="14503" y="10514"/>
                </a:cubicBezTo>
                <a:cubicBezTo>
                  <a:pt x="14669" y="10514"/>
                  <a:pt x="14800" y="10383"/>
                  <a:pt x="14800" y="10217"/>
                </a:cubicBezTo>
                <a:cubicBezTo>
                  <a:pt x="14800" y="10109"/>
                  <a:pt x="14753" y="10026"/>
                  <a:pt x="14669" y="9966"/>
                </a:cubicBezTo>
                <a:lnTo>
                  <a:pt x="15812" y="7966"/>
                </a:lnTo>
                <a:cubicBezTo>
                  <a:pt x="15836" y="7990"/>
                  <a:pt x="15872" y="7990"/>
                  <a:pt x="15920" y="7990"/>
                </a:cubicBezTo>
                <a:cubicBezTo>
                  <a:pt x="16074" y="7990"/>
                  <a:pt x="16217" y="7847"/>
                  <a:pt x="16217" y="7692"/>
                </a:cubicBezTo>
                <a:cubicBezTo>
                  <a:pt x="16217" y="7526"/>
                  <a:pt x="16074" y="7395"/>
                  <a:pt x="15920" y="7395"/>
                </a:cubicBezTo>
                <a:cubicBezTo>
                  <a:pt x="15872" y="7395"/>
                  <a:pt x="15836" y="7407"/>
                  <a:pt x="15812" y="7407"/>
                </a:cubicBezTo>
                <a:lnTo>
                  <a:pt x="14693" y="5466"/>
                </a:lnTo>
                <a:cubicBezTo>
                  <a:pt x="14753" y="5430"/>
                  <a:pt x="14789" y="5371"/>
                  <a:pt x="14800" y="5287"/>
                </a:cubicBezTo>
                <a:lnTo>
                  <a:pt x="17075" y="5287"/>
                </a:lnTo>
                <a:cubicBezTo>
                  <a:pt x="17110" y="5442"/>
                  <a:pt x="17229" y="5549"/>
                  <a:pt x="17372" y="5549"/>
                </a:cubicBezTo>
                <a:cubicBezTo>
                  <a:pt x="17539" y="5549"/>
                  <a:pt x="17670" y="5406"/>
                  <a:pt x="17670" y="5252"/>
                </a:cubicBezTo>
                <a:cubicBezTo>
                  <a:pt x="17670" y="5144"/>
                  <a:pt x="17622" y="5049"/>
                  <a:pt x="17539" y="4990"/>
                </a:cubicBezTo>
                <a:lnTo>
                  <a:pt x="18634" y="3073"/>
                </a:lnTo>
                <a:cubicBezTo>
                  <a:pt x="18801" y="3073"/>
                  <a:pt x="18932" y="2942"/>
                  <a:pt x="18932" y="2775"/>
                </a:cubicBezTo>
                <a:cubicBezTo>
                  <a:pt x="18932" y="2644"/>
                  <a:pt x="18801" y="2513"/>
                  <a:pt x="18634" y="2513"/>
                </a:cubicBezTo>
                <a:lnTo>
                  <a:pt x="17503" y="561"/>
                </a:lnTo>
                <a:cubicBezTo>
                  <a:pt x="17598" y="501"/>
                  <a:pt x="17658" y="406"/>
                  <a:pt x="17658" y="299"/>
                </a:cubicBezTo>
                <a:cubicBezTo>
                  <a:pt x="17658" y="132"/>
                  <a:pt x="17527" y="1"/>
                  <a:pt x="17360" y="1"/>
                </a:cubicBezTo>
                <a:cubicBezTo>
                  <a:pt x="17194" y="1"/>
                  <a:pt x="17063" y="132"/>
                  <a:pt x="17063" y="299"/>
                </a:cubicBezTo>
                <a:lnTo>
                  <a:pt x="14800" y="299"/>
                </a:lnTo>
                <a:cubicBezTo>
                  <a:pt x="14800" y="132"/>
                  <a:pt x="14669" y="1"/>
                  <a:pt x="145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6" name="Google Shape;216;g313f5057e75_1_1625"/>
          <p:cNvGrpSpPr/>
          <p:nvPr/>
        </p:nvGrpSpPr>
        <p:grpSpPr>
          <a:xfrm rot="-2175021">
            <a:off x="7719577" y="210249"/>
            <a:ext cx="946022" cy="1636498"/>
            <a:chOff x="-1203150" y="452325"/>
            <a:chExt cx="668575" cy="1156550"/>
          </a:xfrm>
        </p:grpSpPr>
        <p:sp>
          <p:nvSpPr>
            <p:cNvPr id="217" name="Google Shape;217;g313f5057e75_1_1625"/>
            <p:cNvSpPr/>
            <p:nvPr/>
          </p:nvSpPr>
          <p:spPr>
            <a:xfrm>
              <a:off x="-1048650" y="848925"/>
              <a:ext cx="399775" cy="759950"/>
            </a:xfrm>
            <a:custGeom>
              <a:avLst/>
              <a:gdLst/>
              <a:ahLst/>
              <a:cxnLst/>
              <a:rect l="l" t="t" r="r" b="b"/>
              <a:pathLst>
                <a:path w="15991" h="30398" extrusionOk="0">
                  <a:moveTo>
                    <a:pt x="655" y="1"/>
                  </a:moveTo>
                  <a:cubicBezTo>
                    <a:pt x="655" y="1"/>
                    <a:pt x="0" y="930"/>
                    <a:pt x="1167" y="1608"/>
                  </a:cubicBezTo>
                  <a:cubicBezTo>
                    <a:pt x="2346" y="2299"/>
                    <a:pt x="2143" y="10288"/>
                    <a:pt x="2143" y="10288"/>
                  </a:cubicBezTo>
                  <a:lnTo>
                    <a:pt x="2143" y="25730"/>
                  </a:lnTo>
                  <a:cubicBezTo>
                    <a:pt x="2143" y="25730"/>
                    <a:pt x="1929" y="30374"/>
                    <a:pt x="7989" y="30397"/>
                  </a:cubicBezTo>
                  <a:lnTo>
                    <a:pt x="8013" y="30397"/>
                  </a:lnTo>
                  <a:cubicBezTo>
                    <a:pt x="14085" y="30374"/>
                    <a:pt x="13859" y="25730"/>
                    <a:pt x="13859" y="25730"/>
                  </a:cubicBezTo>
                  <a:lnTo>
                    <a:pt x="13859" y="10288"/>
                  </a:lnTo>
                  <a:cubicBezTo>
                    <a:pt x="13859" y="10288"/>
                    <a:pt x="13657" y="2299"/>
                    <a:pt x="14835" y="1608"/>
                  </a:cubicBezTo>
                  <a:cubicBezTo>
                    <a:pt x="15990" y="930"/>
                    <a:pt x="15336" y="1"/>
                    <a:pt x="153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g313f5057e75_1_1625"/>
            <p:cNvSpPr/>
            <p:nvPr/>
          </p:nvSpPr>
          <p:spPr>
            <a:xfrm>
              <a:off x="-995675" y="595825"/>
              <a:ext cx="220000" cy="713600"/>
            </a:xfrm>
            <a:custGeom>
              <a:avLst/>
              <a:gdLst/>
              <a:ahLst/>
              <a:cxnLst/>
              <a:rect l="l" t="t" r="r" b="b"/>
              <a:pathLst>
                <a:path w="8800" h="28544" extrusionOk="0">
                  <a:moveTo>
                    <a:pt x="8707" y="0"/>
                  </a:moveTo>
                  <a:cubicBezTo>
                    <a:pt x="8672" y="0"/>
                    <a:pt x="8642" y="16"/>
                    <a:pt x="8633" y="52"/>
                  </a:cubicBezTo>
                  <a:cubicBezTo>
                    <a:pt x="8609" y="124"/>
                    <a:pt x="6942" y="4827"/>
                    <a:pt x="6109" y="9613"/>
                  </a:cubicBezTo>
                  <a:cubicBezTo>
                    <a:pt x="6085" y="5160"/>
                    <a:pt x="4918" y="2612"/>
                    <a:pt x="4894" y="2576"/>
                  </a:cubicBezTo>
                  <a:cubicBezTo>
                    <a:pt x="4885" y="2551"/>
                    <a:pt x="4858" y="2531"/>
                    <a:pt x="4830" y="2531"/>
                  </a:cubicBezTo>
                  <a:cubicBezTo>
                    <a:pt x="4820" y="2531"/>
                    <a:pt x="4809" y="2534"/>
                    <a:pt x="4799" y="2541"/>
                  </a:cubicBezTo>
                  <a:cubicBezTo>
                    <a:pt x="4751" y="2552"/>
                    <a:pt x="4739" y="2600"/>
                    <a:pt x="4751" y="2648"/>
                  </a:cubicBezTo>
                  <a:cubicBezTo>
                    <a:pt x="4763" y="2672"/>
                    <a:pt x="6120" y="5589"/>
                    <a:pt x="5930" y="10684"/>
                  </a:cubicBezTo>
                  <a:lnTo>
                    <a:pt x="5930" y="10696"/>
                  </a:lnTo>
                  <a:cubicBezTo>
                    <a:pt x="5704" y="12197"/>
                    <a:pt x="5585" y="13673"/>
                    <a:pt x="5644" y="14983"/>
                  </a:cubicBezTo>
                  <a:cubicBezTo>
                    <a:pt x="3882" y="8815"/>
                    <a:pt x="203" y="4993"/>
                    <a:pt x="155" y="4946"/>
                  </a:cubicBezTo>
                  <a:cubicBezTo>
                    <a:pt x="138" y="4934"/>
                    <a:pt x="117" y="4928"/>
                    <a:pt x="96" y="4928"/>
                  </a:cubicBezTo>
                  <a:cubicBezTo>
                    <a:pt x="75" y="4928"/>
                    <a:pt x="54" y="4934"/>
                    <a:pt x="36" y="4946"/>
                  </a:cubicBezTo>
                  <a:cubicBezTo>
                    <a:pt x="1" y="4981"/>
                    <a:pt x="1" y="5029"/>
                    <a:pt x="36" y="5065"/>
                  </a:cubicBezTo>
                  <a:cubicBezTo>
                    <a:pt x="72" y="5124"/>
                    <a:pt x="5239" y="10458"/>
                    <a:pt x="6228" y="18721"/>
                  </a:cubicBezTo>
                  <a:cubicBezTo>
                    <a:pt x="6228" y="18733"/>
                    <a:pt x="6228" y="18733"/>
                    <a:pt x="6239" y="18745"/>
                  </a:cubicBezTo>
                  <a:cubicBezTo>
                    <a:pt x="6109" y="20924"/>
                    <a:pt x="6192" y="23019"/>
                    <a:pt x="6347" y="24710"/>
                  </a:cubicBezTo>
                  <a:cubicBezTo>
                    <a:pt x="5549" y="21829"/>
                    <a:pt x="3989" y="19912"/>
                    <a:pt x="3965" y="19888"/>
                  </a:cubicBezTo>
                  <a:cubicBezTo>
                    <a:pt x="3943" y="19873"/>
                    <a:pt x="3917" y="19863"/>
                    <a:pt x="3891" y="19863"/>
                  </a:cubicBezTo>
                  <a:cubicBezTo>
                    <a:pt x="3875" y="19863"/>
                    <a:pt x="3860" y="19867"/>
                    <a:pt x="3846" y="19876"/>
                  </a:cubicBezTo>
                  <a:cubicBezTo>
                    <a:pt x="3811" y="19912"/>
                    <a:pt x="3799" y="19947"/>
                    <a:pt x="3823" y="19995"/>
                  </a:cubicBezTo>
                  <a:cubicBezTo>
                    <a:pt x="3846" y="20031"/>
                    <a:pt x="5823" y="22436"/>
                    <a:pt x="6442" y="25948"/>
                  </a:cubicBezTo>
                  <a:cubicBezTo>
                    <a:pt x="6442" y="25960"/>
                    <a:pt x="6442" y="25960"/>
                    <a:pt x="6466" y="25960"/>
                  </a:cubicBezTo>
                  <a:cubicBezTo>
                    <a:pt x="6620" y="27472"/>
                    <a:pt x="6823" y="28437"/>
                    <a:pt x="6823" y="28484"/>
                  </a:cubicBezTo>
                  <a:cubicBezTo>
                    <a:pt x="6823" y="28520"/>
                    <a:pt x="6859" y="28544"/>
                    <a:pt x="6894" y="28544"/>
                  </a:cubicBezTo>
                  <a:lnTo>
                    <a:pt x="6906" y="28544"/>
                  </a:lnTo>
                  <a:cubicBezTo>
                    <a:pt x="6954" y="28520"/>
                    <a:pt x="6978" y="28496"/>
                    <a:pt x="6966" y="28448"/>
                  </a:cubicBezTo>
                  <a:cubicBezTo>
                    <a:pt x="6942" y="28329"/>
                    <a:pt x="4692" y="16352"/>
                    <a:pt x="8752" y="10149"/>
                  </a:cubicBezTo>
                  <a:cubicBezTo>
                    <a:pt x="8799" y="10101"/>
                    <a:pt x="8799" y="10053"/>
                    <a:pt x="8752" y="10030"/>
                  </a:cubicBezTo>
                  <a:cubicBezTo>
                    <a:pt x="8742" y="10015"/>
                    <a:pt x="8727" y="10009"/>
                    <a:pt x="8711" y="10009"/>
                  </a:cubicBezTo>
                  <a:cubicBezTo>
                    <a:pt x="8686" y="10009"/>
                    <a:pt x="8659" y="10025"/>
                    <a:pt x="8645" y="10053"/>
                  </a:cubicBezTo>
                  <a:cubicBezTo>
                    <a:pt x="7204" y="12244"/>
                    <a:pt x="6549" y="15161"/>
                    <a:pt x="6311" y="18007"/>
                  </a:cubicBezTo>
                  <a:cubicBezTo>
                    <a:pt x="6204" y="17257"/>
                    <a:pt x="6061" y="16542"/>
                    <a:pt x="5882" y="15864"/>
                  </a:cubicBezTo>
                  <a:lnTo>
                    <a:pt x="5882" y="15840"/>
                  </a:lnTo>
                  <a:cubicBezTo>
                    <a:pt x="5192" y="10232"/>
                    <a:pt x="8740" y="219"/>
                    <a:pt x="8787" y="112"/>
                  </a:cubicBezTo>
                  <a:cubicBezTo>
                    <a:pt x="8799" y="64"/>
                    <a:pt x="8787" y="28"/>
                    <a:pt x="8740" y="5"/>
                  </a:cubicBezTo>
                  <a:cubicBezTo>
                    <a:pt x="8729" y="2"/>
                    <a:pt x="8717" y="0"/>
                    <a:pt x="87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g313f5057e75_1_1625"/>
            <p:cNvSpPr/>
            <p:nvPr/>
          </p:nvSpPr>
          <p:spPr>
            <a:xfrm>
              <a:off x="-993000" y="955500"/>
              <a:ext cx="124150" cy="184575"/>
            </a:xfrm>
            <a:custGeom>
              <a:avLst/>
              <a:gdLst/>
              <a:ahLst/>
              <a:cxnLst/>
              <a:rect l="l" t="t" r="r" b="b"/>
              <a:pathLst>
                <a:path w="4966" h="7383" extrusionOk="0">
                  <a:moveTo>
                    <a:pt x="1" y="0"/>
                  </a:moveTo>
                  <a:lnTo>
                    <a:pt x="1" y="0"/>
                  </a:lnTo>
                  <a:cubicBezTo>
                    <a:pt x="620" y="774"/>
                    <a:pt x="298" y="1298"/>
                    <a:pt x="1322" y="3739"/>
                  </a:cubicBezTo>
                  <a:cubicBezTo>
                    <a:pt x="2358" y="6156"/>
                    <a:pt x="4966" y="7382"/>
                    <a:pt x="4966" y="7382"/>
                  </a:cubicBezTo>
                  <a:cubicBezTo>
                    <a:pt x="4954" y="6692"/>
                    <a:pt x="4942" y="5084"/>
                    <a:pt x="3287" y="2691"/>
                  </a:cubicBezTo>
                  <a:cubicBezTo>
                    <a:pt x="1632" y="298"/>
                    <a:pt x="1"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g313f5057e75_1_1625"/>
            <p:cNvSpPr/>
            <p:nvPr/>
          </p:nvSpPr>
          <p:spPr>
            <a:xfrm>
              <a:off x="-838200" y="1021925"/>
              <a:ext cx="124125" cy="139575"/>
            </a:xfrm>
            <a:custGeom>
              <a:avLst/>
              <a:gdLst/>
              <a:ahLst/>
              <a:cxnLst/>
              <a:rect l="l" t="t" r="r" b="b"/>
              <a:pathLst>
                <a:path w="4965" h="5583" extrusionOk="0">
                  <a:moveTo>
                    <a:pt x="3997" y="0"/>
                  </a:moveTo>
                  <a:cubicBezTo>
                    <a:pt x="3443" y="0"/>
                    <a:pt x="2695" y="194"/>
                    <a:pt x="1869" y="939"/>
                  </a:cubicBezTo>
                  <a:cubicBezTo>
                    <a:pt x="167" y="2487"/>
                    <a:pt x="0" y="5582"/>
                    <a:pt x="0" y="5582"/>
                  </a:cubicBezTo>
                  <a:cubicBezTo>
                    <a:pt x="1453" y="4558"/>
                    <a:pt x="3060" y="3427"/>
                    <a:pt x="3298" y="2130"/>
                  </a:cubicBezTo>
                  <a:cubicBezTo>
                    <a:pt x="3536" y="844"/>
                    <a:pt x="4965" y="225"/>
                    <a:pt x="4965" y="225"/>
                  </a:cubicBezTo>
                  <a:cubicBezTo>
                    <a:pt x="4965" y="225"/>
                    <a:pt x="4594" y="0"/>
                    <a:pt x="39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g313f5057e75_1_1625"/>
            <p:cNvSpPr/>
            <p:nvPr/>
          </p:nvSpPr>
          <p:spPr>
            <a:xfrm>
              <a:off x="-808450" y="667950"/>
              <a:ext cx="246175" cy="222075"/>
            </a:xfrm>
            <a:custGeom>
              <a:avLst/>
              <a:gdLst/>
              <a:ahLst/>
              <a:cxnLst/>
              <a:rect l="l" t="t" r="r" b="b"/>
              <a:pathLst>
                <a:path w="9847" h="8883" extrusionOk="0">
                  <a:moveTo>
                    <a:pt x="9061" y="1"/>
                  </a:moveTo>
                  <a:lnTo>
                    <a:pt x="9061" y="1"/>
                  </a:lnTo>
                  <a:cubicBezTo>
                    <a:pt x="9061" y="1"/>
                    <a:pt x="8347" y="1727"/>
                    <a:pt x="7502" y="2120"/>
                  </a:cubicBezTo>
                  <a:cubicBezTo>
                    <a:pt x="6656" y="2513"/>
                    <a:pt x="3811" y="2680"/>
                    <a:pt x="1906" y="4644"/>
                  </a:cubicBezTo>
                  <a:cubicBezTo>
                    <a:pt x="1" y="6609"/>
                    <a:pt x="334" y="8883"/>
                    <a:pt x="334" y="8883"/>
                  </a:cubicBezTo>
                  <a:cubicBezTo>
                    <a:pt x="1382" y="6906"/>
                    <a:pt x="3370" y="7061"/>
                    <a:pt x="6609" y="5513"/>
                  </a:cubicBezTo>
                  <a:cubicBezTo>
                    <a:pt x="9847" y="3966"/>
                    <a:pt x="9061" y="1"/>
                    <a:pt x="90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g313f5057e75_1_1625"/>
            <p:cNvSpPr/>
            <p:nvPr/>
          </p:nvSpPr>
          <p:spPr>
            <a:xfrm>
              <a:off x="-801000" y="840600"/>
              <a:ext cx="112825" cy="65475"/>
            </a:xfrm>
            <a:custGeom>
              <a:avLst/>
              <a:gdLst/>
              <a:ahLst/>
              <a:cxnLst/>
              <a:rect l="l" t="t" r="r" b="b"/>
              <a:pathLst>
                <a:path w="4513" h="2619" extrusionOk="0">
                  <a:moveTo>
                    <a:pt x="4513" y="0"/>
                  </a:moveTo>
                  <a:cubicBezTo>
                    <a:pt x="4513" y="1"/>
                    <a:pt x="4082" y="907"/>
                    <a:pt x="2646" y="907"/>
                  </a:cubicBezTo>
                  <a:cubicBezTo>
                    <a:pt x="2610" y="907"/>
                    <a:pt x="2573" y="906"/>
                    <a:pt x="2536" y="905"/>
                  </a:cubicBezTo>
                  <a:cubicBezTo>
                    <a:pt x="2507" y="904"/>
                    <a:pt x="2477" y="904"/>
                    <a:pt x="2448" y="904"/>
                  </a:cubicBezTo>
                  <a:cubicBezTo>
                    <a:pt x="973" y="904"/>
                    <a:pt x="0" y="2060"/>
                    <a:pt x="0" y="2060"/>
                  </a:cubicBezTo>
                  <a:cubicBezTo>
                    <a:pt x="734" y="2459"/>
                    <a:pt x="1354" y="2619"/>
                    <a:pt x="1877" y="2619"/>
                  </a:cubicBezTo>
                  <a:cubicBezTo>
                    <a:pt x="3992" y="2619"/>
                    <a:pt x="4513" y="1"/>
                    <a:pt x="45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g313f5057e75_1_1625"/>
            <p:cNvSpPr/>
            <p:nvPr/>
          </p:nvSpPr>
          <p:spPr>
            <a:xfrm>
              <a:off x="-1161475" y="664325"/>
              <a:ext cx="175175" cy="70275"/>
            </a:xfrm>
            <a:custGeom>
              <a:avLst/>
              <a:gdLst/>
              <a:ahLst/>
              <a:cxnLst/>
              <a:rect l="l" t="t" r="r" b="b"/>
              <a:pathLst>
                <a:path w="7007" h="2811" extrusionOk="0">
                  <a:moveTo>
                    <a:pt x="2031" y="1"/>
                  </a:moveTo>
                  <a:cubicBezTo>
                    <a:pt x="1859" y="1"/>
                    <a:pt x="1697" y="24"/>
                    <a:pt x="1549" y="74"/>
                  </a:cubicBezTo>
                  <a:cubicBezTo>
                    <a:pt x="1549" y="74"/>
                    <a:pt x="1" y="789"/>
                    <a:pt x="120" y="2706"/>
                  </a:cubicBezTo>
                  <a:cubicBezTo>
                    <a:pt x="120" y="2706"/>
                    <a:pt x="1388" y="1584"/>
                    <a:pt x="3170" y="1584"/>
                  </a:cubicBezTo>
                  <a:cubicBezTo>
                    <a:pt x="3925" y="1584"/>
                    <a:pt x="4773" y="1786"/>
                    <a:pt x="5656" y="2360"/>
                  </a:cubicBezTo>
                  <a:cubicBezTo>
                    <a:pt x="6142" y="2679"/>
                    <a:pt x="6414" y="2810"/>
                    <a:pt x="6519" y="2810"/>
                  </a:cubicBezTo>
                  <a:cubicBezTo>
                    <a:pt x="7007" y="2810"/>
                    <a:pt x="3926" y="1"/>
                    <a:pt x="20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g313f5057e75_1_1625"/>
            <p:cNvSpPr/>
            <p:nvPr/>
          </p:nvSpPr>
          <p:spPr>
            <a:xfrm>
              <a:off x="-1123075" y="654500"/>
              <a:ext cx="230125" cy="218875"/>
            </a:xfrm>
            <a:custGeom>
              <a:avLst/>
              <a:gdLst/>
              <a:ahLst/>
              <a:cxnLst/>
              <a:rect l="l" t="t" r="r" b="b"/>
              <a:pathLst>
                <a:path w="9205" h="8755" extrusionOk="0">
                  <a:moveTo>
                    <a:pt x="1989" y="1"/>
                  </a:moveTo>
                  <a:cubicBezTo>
                    <a:pt x="1348" y="1"/>
                    <a:pt x="681" y="144"/>
                    <a:pt x="1" y="479"/>
                  </a:cubicBezTo>
                  <a:cubicBezTo>
                    <a:pt x="1" y="479"/>
                    <a:pt x="3001" y="1694"/>
                    <a:pt x="3906" y="3051"/>
                  </a:cubicBezTo>
                  <a:cubicBezTo>
                    <a:pt x="5561" y="5551"/>
                    <a:pt x="6883" y="8135"/>
                    <a:pt x="9204" y="8754"/>
                  </a:cubicBezTo>
                  <a:cubicBezTo>
                    <a:pt x="9204" y="8754"/>
                    <a:pt x="9085" y="6230"/>
                    <a:pt x="8192" y="4539"/>
                  </a:cubicBezTo>
                  <a:cubicBezTo>
                    <a:pt x="7456" y="3156"/>
                    <a:pt x="4998" y="1"/>
                    <a:pt x="19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g313f5057e75_1_1625"/>
            <p:cNvSpPr/>
            <p:nvPr/>
          </p:nvSpPr>
          <p:spPr>
            <a:xfrm>
              <a:off x="-828100" y="454600"/>
              <a:ext cx="293525" cy="298225"/>
            </a:xfrm>
            <a:custGeom>
              <a:avLst/>
              <a:gdLst/>
              <a:ahLst/>
              <a:cxnLst/>
              <a:rect l="l" t="t" r="r" b="b"/>
              <a:pathLst>
                <a:path w="11741" h="11929" extrusionOk="0">
                  <a:moveTo>
                    <a:pt x="10765" y="1"/>
                  </a:moveTo>
                  <a:cubicBezTo>
                    <a:pt x="6695" y="1"/>
                    <a:pt x="2983" y="2923"/>
                    <a:pt x="1549" y="5415"/>
                  </a:cubicBezTo>
                  <a:cubicBezTo>
                    <a:pt x="1" y="8118"/>
                    <a:pt x="156" y="11928"/>
                    <a:pt x="156" y="11928"/>
                  </a:cubicBezTo>
                  <a:cubicBezTo>
                    <a:pt x="4049" y="9547"/>
                    <a:pt x="7216" y="5939"/>
                    <a:pt x="7454" y="3510"/>
                  </a:cubicBezTo>
                  <a:cubicBezTo>
                    <a:pt x="7692" y="1082"/>
                    <a:pt x="11740" y="58"/>
                    <a:pt x="11740" y="58"/>
                  </a:cubicBezTo>
                  <a:cubicBezTo>
                    <a:pt x="11414" y="19"/>
                    <a:pt x="11088" y="1"/>
                    <a:pt x="107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g313f5057e75_1_1625"/>
            <p:cNvSpPr/>
            <p:nvPr/>
          </p:nvSpPr>
          <p:spPr>
            <a:xfrm>
              <a:off x="-1177250" y="452325"/>
              <a:ext cx="362275" cy="259425"/>
            </a:xfrm>
            <a:custGeom>
              <a:avLst/>
              <a:gdLst/>
              <a:ahLst/>
              <a:cxnLst/>
              <a:rect l="l" t="t" r="r" b="b"/>
              <a:pathLst>
                <a:path w="14491" h="10377" extrusionOk="0">
                  <a:moveTo>
                    <a:pt x="3908" y="1"/>
                  </a:moveTo>
                  <a:cubicBezTo>
                    <a:pt x="2484" y="1"/>
                    <a:pt x="1109" y="491"/>
                    <a:pt x="1" y="1780"/>
                  </a:cubicBezTo>
                  <a:cubicBezTo>
                    <a:pt x="1" y="1780"/>
                    <a:pt x="758" y="1623"/>
                    <a:pt x="1804" y="1623"/>
                  </a:cubicBezTo>
                  <a:cubicBezTo>
                    <a:pt x="3404" y="1623"/>
                    <a:pt x="5680" y="1989"/>
                    <a:pt x="6954" y="3840"/>
                  </a:cubicBezTo>
                  <a:cubicBezTo>
                    <a:pt x="9073" y="6911"/>
                    <a:pt x="9978" y="10293"/>
                    <a:pt x="12740" y="10376"/>
                  </a:cubicBezTo>
                  <a:cubicBezTo>
                    <a:pt x="12740" y="10376"/>
                    <a:pt x="14491" y="8804"/>
                    <a:pt x="12109" y="4435"/>
                  </a:cubicBezTo>
                  <a:cubicBezTo>
                    <a:pt x="11369" y="3098"/>
                    <a:pt x="7485" y="1"/>
                    <a:pt x="39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g313f5057e75_1_1625"/>
            <p:cNvSpPr/>
            <p:nvPr/>
          </p:nvSpPr>
          <p:spPr>
            <a:xfrm>
              <a:off x="-1203150" y="473225"/>
              <a:ext cx="172675" cy="93850"/>
            </a:xfrm>
            <a:custGeom>
              <a:avLst/>
              <a:gdLst/>
              <a:ahLst/>
              <a:cxnLst/>
              <a:rect l="l" t="t" r="r" b="b"/>
              <a:pathLst>
                <a:path w="6907" h="3754" extrusionOk="0">
                  <a:moveTo>
                    <a:pt x="6906" y="1610"/>
                  </a:moveTo>
                  <a:cubicBezTo>
                    <a:pt x="6906" y="1610"/>
                    <a:pt x="6906" y="1611"/>
                    <a:pt x="6907" y="1611"/>
                  </a:cubicBezTo>
                  <a:cubicBezTo>
                    <a:pt x="6907" y="1611"/>
                    <a:pt x="6907" y="1611"/>
                    <a:pt x="6907" y="1610"/>
                  </a:cubicBezTo>
                  <a:cubicBezTo>
                    <a:pt x="6906" y="1610"/>
                    <a:pt x="6906" y="1610"/>
                    <a:pt x="6906" y="1610"/>
                  </a:cubicBezTo>
                  <a:close/>
                  <a:moveTo>
                    <a:pt x="3149" y="0"/>
                  </a:moveTo>
                  <a:cubicBezTo>
                    <a:pt x="2408" y="0"/>
                    <a:pt x="1662" y="249"/>
                    <a:pt x="1025" y="944"/>
                  </a:cubicBezTo>
                  <a:cubicBezTo>
                    <a:pt x="1025" y="944"/>
                    <a:pt x="1" y="2527"/>
                    <a:pt x="715" y="3754"/>
                  </a:cubicBezTo>
                  <a:cubicBezTo>
                    <a:pt x="715" y="3754"/>
                    <a:pt x="1794" y="1056"/>
                    <a:pt x="4573" y="1056"/>
                  </a:cubicBezTo>
                  <a:cubicBezTo>
                    <a:pt x="5247" y="1056"/>
                    <a:pt x="6022" y="1215"/>
                    <a:pt x="6906" y="1610"/>
                  </a:cubicBezTo>
                  <a:lnTo>
                    <a:pt x="6906" y="1610"/>
                  </a:lnTo>
                  <a:cubicBezTo>
                    <a:pt x="6866" y="1584"/>
                    <a:pt x="5019" y="0"/>
                    <a:pt x="31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g313f5057e75_1_1625"/>
            <p:cNvSpPr/>
            <p:nvPr/>
          </p:nvSpPr>
          <p:spPr>
            <a:xfrm>
              <a:off x="-980500" y="1285000"/>
              <a:ext cx="263450" cy="300050"/>
            </a:xfrm>
            <a:custGeom>
              <a:avLst/>
              <a:gdLst/>
              <a:ahLst/>
              <a:cxnLst/>
              <a:rect l="l" t="t" r="r" b="b"/>
              <a:pathLst>
                <a:path w="10538" h="12002" extrusionOk="0">
                  <a:moveTo>
                    <a:pt x="191" y="0"/>
                  </a:moveTo>
                  <a:lnTo>
                    <a:pt x="191" y="7966"/>
                  </a:lnTo>
                  <a:cubicBezTo>
                    <a:pt x="191" y="7966"/>
                    <a:pt x="1" y="12002"/>
                    <a:pt x="5263" y="12002"/>
                  </a:cubicBezTo>
                  <a:lnTo>
                    <a:pt x="5287" y="12002"/>
                  </a:lnTo>
                  <a:cubicBezTo>
                    <a:pt x="10538" y="11990"/>
                    <a:pt x="10359" y="7966"/>
                    <a:pt x="10359" y="7966"/>
                  </a:cubicBezTo>
                  <a:lnTo>
                    <a:pt x="1035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9" name="Google Shape;229;g313f5057e75_1_1625"/>
          <p:cNvSpPr/>
          <p:nvPr/>
        </p:nvSpPr>
        <p:spPr>
          <a:xfrm>
            <a:off x="8426310" y="283940"/>
            <a:ext cx="137772" cy="137800"/>
          </a:xfrm>
          <a:custGeom>
            <a:avLst/>
            <a:gdLst/>
            <a:ahLst/>
            <a:cxnLst/>
            <a:rect l="l" t="t" r="r" b="b"/>
            <a:pathLst>
              <a:path w="2775" h="2775" extrusionOk="0">
                <a:moveTo>
                  <a:pt x="1382" y="0"/>
                </a:moveTo>
                <a:cubicBezTo>
                  <a:pt x="620" y="0"/>
                  <a:pt x="0" y="619"/>
                  <a:pt x="0" y="1393"/>
                </a:cubicBezTo>
                <a:cubicBezTo>
                  <a:pt x="0" y="2155"/>
                  <a:pt x="620" y="2774"/>
                  <a:pt x="1382" y="2774"/>
                </a:cubicBezTo>
                <a:cubicBezTo>
                  <a:pt x="2155" y="2774"/>
                  <a:pt x="2775" y="2155"/>
                  <a:pt x="2775" y="1393"/>
                </a:cubicBezTo>
                <a:cubicBezTo>
                  <a:pt x="2775" y="619"/>
                  <a:pt x="2155" y="0"/>
                  <a:pt x="13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g313f5057e75_1_1625"/>
          <p:cNvSpPr/>
          <p:nvPr/>
        </p:nvSpPr>
        <p:spPr>
          <a:xfrm>
            <a:off x="8649702" y="88926"/>
            <a:ext cx="67999" cy="68830"/>
          </a:xfrm>
          <a:custGeom>
            <a:avLst/>
            <a:gdLst/>
            <a:ahLst/>
            <a:cxnLst/>
            <a:rect l="l" t="t" r="r" b="b"/>
            <a:pathLst>
              <a:path w="1060" h="1073" extrusionOk="0">
                <a:moveTo>
                  <a:pt x="536" y="1"/>
                </a:moveTo>
                <a:cubicBezTo>
                  <a:pt x="238" y="1"/>
                  <a:pt x="0" y="239"/>
                  <a:pt x="0" y="536"/>
                </a:cubicBezTo>
                <a:cubicBezTo>
                  <a:pt x="0" y="834"/>
                  <a:pt x="238" y="1072"/>
                  <a:pt x="536" y="1072"/>
                </a:cubicBezTo>
                <a:cubicBezTo>
                  <a:pt x="822" y="1072"/>
                  <a:pt x="1060" y="834"/>
                  <a:pt x="1060" y="536"/>
                </a:cubicBezTo>
                <a:cubicBezTo>
                  <a:pt x="1060" y="239"/>
                  <a:pt x="822" y="1"/>
                  <a:pt x="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g313f5057e75_1_1625"/>
          <p:cNvSpPr/>
          <p:nvPr/>
        </p:nvSpPr>
        <p:spPr>
          <a:xfrm>
            <a:off x="8649702" y="727101"/>
            <a:ext cx="67999" cy="68830"/>
          </a:xfrm>
          <a:custGeom>
            <a:avLst/>
            <a:gdLst/>
            <a:ahLst/>
            <a:cxnLst/>
            <a:rect l="l" t="t" r="r" b="b"/>
            <a:pathLst>
              <a:path w="1060" h="1073" extrusionOk="0">
                <a:moveTo>
                  <a:pt x="536" y="1"/>
                </a:moveTo>
                <a:cubicBezTo>
                  <a:pt x="238" y="1"/>
                  <a:pt x="0" y="239"/>
                  <a:pt x="0" y="536"/>
                </a:cubicBezTo>
                <a:cubicBezTo>
                  <a:pt x="0" y="834"/>
                  <a:pt x="238" y="1072"/>
                  <a:pt x="536" y="1072"/>
                </a:cubicBezTo>
                <a:cubicBezTo>
                  <a:pt x="822" y="1072"/>
                  <a:pt x="1060" y="834"/>
                  <a:pt x="1060" y="536"/>
                </a:cubicBezTo>
                <a:cubicBezTo>
                  <a:pt x="1060" y="239"/>
                  <a:pt x="822" y="1"/>
                  <a:pt x="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g313f5057e75_1_1625"/>
          <p:cNvSpPr/>
          <p:nvPr/>
        </p:nvSpPr>
        <p:spPr>
          <a:xfrm>
            <a:off x="7563852" y="152026"/>
            <a:ext cx="67999" cy="68830"/>
          </a:xfrm>
          <a:custGeom>
            <a:avLst/>
            <a:gdLst/>
            <a:ahLst/>
            <a:cxnLst/>
            <a:rect l="l" t="t" r="r" b="b"/>
            <a:pathLst>
              <a:path w="1060" h="1073" extrusionOk="0">
                <a:moveTo>
                  <a:pt x="536" y="1"/>
                </a:moveTo>
                <a:cubicBezTo>
                  <a:pt x="238" y="1"/>
                  <a:pt x="0" y="239"/>
                  <a:pt x="0" y="536"/>
                </a:cubicBezTo>
                <a:cubicBezTo>
                  <a:pt x="0" y="834"/>
                  <a:pt x="238" y="1072"/>
                  <a:pt x="536" y="1072"/>
                </a:cubicBezTo>
                <a:cubicBezTo>
                  <a:pt x="822" y="1072"/>
                  <a:pt x="1060" y="834"/>
                  <a:pt x="1060" y="536"/>
                </a:cubicBezTo>
                <a:cubicBezTo>
                  <a:pt x="1060" y="239"/>
                  <a:pt x="822" y="1"/>
                  <a:pt x="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3" name="Google Shape;233;g313f5057e75_1_1625"/>
          <p:cNvGrpSpPr/>
          <p:nvPr/>
        </p:nvGrpSpPr>
        <p:grpSpPr>
          <a:xfrm>
            <a:off x="8420771" y="2059449"/>
            <a:ext cx="725121" cy="1155159"/>
            <a:chOff x="8268309" y="1814374"/>
            <a:chExt cx="725121" cy="1155159"/>
          </a:xfrm>
        </p:grpSpPr>
        <p:sp>
          <p:nvSpPr>
            <p:cNvPr id="234" name="Google Shape;234;g313f5057e75_1_1625"/>
            <p:cNvSpPr/>
            <p:nvPr/>
          </p:nvSpPr>
          <p:spPr>
            <a:xfrm rot="1125519">
              <a:off x="8420511" y="2201319"/>
              <a:ext cx="382356" cy="726017"/>
            </a:xfrm>
            <a:custGeom>
              <a:avLst/>
              <a:gdLst/>
              <a:ahLst/>
              <a:cxnLst/>
              <a:rect l="l" t="t" r="r" b="b"/>
              <a:pathLst>
                <a:path w="12253" h="23266" extrusionOk="0">
                  <a:moveTo>
                    <a:pt x="513" y="1"/>
                  </a:moveTo>
                  <a:cubicBezTo>
                    <a:pt x="513" y="1"/>
                    <a:pt x="1" y="703"/>
                    <a:pt x="917" y="1239"/>
                  </a:cubicBezTo>
                  <a:cubicBezTo>
                    <a:pt x="1822" y="1751"/>
                    <a:pt x="1656" y="7871"/>
                    <a:pt x="1656" y="7871"/>
                  </a:cubicBezTo>
                  <a:lnTo>
                    <a:pt x="1656" y="19705"/>
                  </a:lnTo>
                  <a:cubicBezTo>
                    <a:pt x="1656" y="19705"/>
                    <a:pt x="1489" y="23265"/>
                    <a:pt x="6132" y="23265"/>
                  </a:cubicBezTo>
                  <a:cubicBezTo>
                    <a:pt x="10776" y="23265"/>
                    <a:pt x="10609" y="19705"/>
                    <a:pt x="10609" y="19705"/>
                  </a:cubicBezTo>
                  <a:lnTo>
                    <a:pt x="10609" y="7871"/>
                  </a:lnTo>
                  <a:cubicBezTo>
                    <a:pt x="10609" y="7871"/>
                    <a:pt x="10454" y="1751"/>
                    <a:pt x="11359" y="1239"/>
                  </a:cubicBezTo>
                  <a:cubicBezTo>
                    <a:pt x="12252" y="703"/>
                    <a:pt x="11740" y="1"/>
                    <a:pt x="117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g313f5057e75_1_1625"/>
            <p:cNvSpPr/>
            <p:nvPr/>
          </p:nvSpPr>
          <p:spPr>
            <a:xfrm rot="1125519">
              <a:off x="8381541" y="1873662"/>
              <a:ext cx="498657" cy="786586"/>
            </a:xfrm>
            <a:custGeom>
              <a:avLst/>
              <a:gdLst/>
              <a:ahLst/>
              <a:cxnLst/>
              <a:rect l="l" t="t" r="r" b="b"/>
              <a:pathLst>
                <a:path w="15980" h="25207" extrusionOk="0">
                  <a:moveTo>
                    <a:pt x="10466" y="1"/>
                  </a:moveTo>
                  <a:cubicBezTo>
                    <a:pt x="10466" y="1"/>
                    <a:pt x="7252" y="2811"/>
                    <a:pt x="9490" y="6323"/>
                  </a:cubicBezTo>
                  <a:cubicBezTo>
                    <a:pt x="9800" y="7383"/>
                    <a:pt x="10050" y="9062"/>
                    <a:pt x="9681" y="11324"/>
                  </a:cubicBezTo>
                  <a:cubicBezTo>
                    <a:pt x="8919" y="9133"/>
                    <a:pt x="7966" y="7454"/>
                    <a:pt x="7383" y="6561"/>
                  </a:cubicBezTo>
                  <a:cubicBezTo>
                    <a:pt x="7371" y="5918"/>
                    <a:pt x="7061" y="1799"/>
                    <a:pt x="1965" y="549"/>
                  </a:cubicBezTo>
                  <a:lnTo>
                    <a:pt x="1965" y="549"/>
                  </a:lnTo>
                  <a:cubicBezTo>
                    <a:pt x="1965" y="549"/>
                    <a:pt x="2013" y="5918"/>
                    <a:pt x="7240" y="6621"/>
                  </a:cubicBezTo>
                  <a:cubicBezTo>
                    <a:pt x="7430" y="6930"/>
                    <a:pt x="7680" y="7347"/>
                    <a:pt x="7966" y="7859"/>
                  </a:cubicBezTo>
                  <a:cubicBezTo>
                    <a:pt x="7556" y="7594"/>
                    <a:pt x="6324" y="6906"/>
                    <a:pt x="4653" y="6906"/>
                  </a:cubicBezTo>
                  <a:cubicBezTo>
                    <a:pt x="3318" y="6906"/>
                    <a:pt x="1703" y="7345"/>
                    <a:pt x="1" y="8788"/>
                  </a:cubicBezTo>
                  <a:cubicBezTo>
                    <a:pt x="1" y="8788"/>
                    <a:pt x="1681" y="9976"/>
                    <a:pt x="3818" y="9976"/>
                  </a:cubicBezTo>
                  <a:cubicBezTo>
                    <a:pt x="5150" y="9976"/>
                    <a:pt x="6659" y="9514"/>
                    <a:pt x="8049" y="8014"/>
                  </a:cubicBezTo>
                  <a:cubicBezTo>
                    <a:pt x="8883" y="9585"/>
                    <a:pt x="9907" y="11907"/>
                    <a:pt x="10395" y="14646"/>
                  </a:cubicBezTo>
                  <a:cubicBezTo>
                    <a:pt x="9954" y="19265"/>
                    <a:pt x="9978" y="24409"/>
                    <a:pt x="9978" y="24730"/>
                  </a:cubicBezTo>
                  <a:cubicBezTo>
                    <a:pt x="9978" y="25004"/>
                    <a:pt x="10181" y="25206"/>
                    <a:pt x="10455" y="25206"/>
                  </a:cubicBezTo>
                  <a:cubicBezTo>
                    <a:pt x="10716" y="25206"/>
                    <a:pt x="10931" y="25004"/>
                    <a:pt x="10931" y="24730"/>
                  </a:cubicBezTo>
                  <a:cubicBezTo>
                    <a:pt x="10931" y="24647"/>
                    <a:pt x="10919" y="17146"/>
                    <a:pt x="11657" y="12110"/>
                  </a:cubicBezTo>
                  <a:cubicBezTo>
                    <a:pt x="12431" y="12014"/>
                    <a:pt x="15396" y="11312"/>
                    <a:pt x="15979" y="7371"/>
                  </a:cubicBezTo>
                  <a:lnTo>
                    <a:pt x="15979" y="7371"/>
                  </a:lnTo>
                  <a:cubicBezTo>
                    <a:pt x="15979" y="7371"/>
                    <a:pt x="13395" y="7633"/>
                    <a:pt x="12169" y="9704"/>
                  </a:cubicBezTo>
                  <a:cubicBezTo>
                    <a:pt x="12240" y="9431"/>
                    <a:pt x="12312" y="9193"/>
                    <a:pt x="12383" y="8978"/>
                  </a:cubicBezTo>
                  <a:cubicBezTo>
                    <a:pt x="12479" y="8716"/>
                    <a:pt x="12360" y="8454"/>
                    <a:pt x="12110" y="8359"/>
                  </a:cubicBezTo>
                  <a:cubicBezTo>
                    <a:pt x="12053" y="8341"/>
                    <a:pt x="11997" y="8333"/>
                    <a:pt x="11943" y="8333"/>
                  </a:cubicBezTo>
                  <a:cubicBezTo>
                    <a:pt x="11743" y="8333"/>
                    <a:pt x="11565" y="8448"/>
                    <a:pt x="11490" y="8645"/>
                  </a:cubicBezTo>
                  <a:cubicBezTo>
                    <a:pt x="11014" y="9931"/>
                    <a:pt x="10693" y="11931"/>
                    <a:pt x="10466" y="14110"/>
                  </a:cubicBezTo>
                  <a:cubicBezTo>
                    <a:pt x="10288" y="13241"/>
                    <a:pt x="10062" y="12407"/>
                    <a:pt x="9800" y="11657"/>
                  </a:cubicBezTo>
                  <a:cubicBezTo>
                    <a:pt x="10216" y="9300"/>
                    <a:pt x="9990" y="7549"/>
                    <a:pt x="9681" y="6418"/>
                  </a:cubicBezTo>
                  <a:cubicBezTo>
                    <a:pt x="10133" y="5978"/>
                    <a:pt x="12324" y="3656"/>
                    <a:pt x="1046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g313f5057e75_1_1625"/>
            <p:cNvSpPr/>
            <p:nvPr/>
          </p:nvSpPr>
          <p:spPr>
            <a:xfrm rot="1125519">
              <a:off x="8423577" y="2605567"/>
              <a:ext cx="250795" cy="286868"/>
            </a:xfrm>
            <a:custGeom>
              <a:avLst/>
              <a:gdLst/>
              <a:ahLst/>
              <a:cxnLst/>
              <a:rect l="l" t="t" r="r" b="b"/>
              <a:pathLst>
                <a:path w="8037" h="9193" extrusionOk="0">
                  <a:moveTo>
                    <a:pt x="131" y="1"/>
                  </a:moveTo>
                  <a:lnTo>
                    <a:pt x="131" y="6097"/>
                  </a:lnTo>
                  <a:cubicBezTo>
                    <a:pt x="131" y="6097"/>
                    <a:pt x="0" y="9169"/>
                    <a:pt x="4012" y="9193"/>
                  </a:cubicBezTo>
                  <a:cubicBezTo>
                    <a:pt x="8037" y="9193"/>
                    <a:pt x="7894" y="6097"/>
                    <a:pt x="7894" y="6097"/>
                  </a:cubicBezTo>
                  <a:lnTo>
                    <a:pt x="78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7" name="Google Shape;237;g313f5057e75_1_1625"/>
          <p:cNvSpPr/>
          <p:nvPr/>
        </p:nvSpPr>
        <p:spPr>
          <a:xfrm>
            <a:off x="8855647" y="1830265"/>
            <a:ext cx="137772" cy="137800"/>
          </a:xfrm>
          <a:custGeom>
            <a:avLst/>
            <a:gdLst/>
            <a:ahLst/>
            <a:cxnLst/>
            <a:rect l="l" t="t" r="r" b="b"/>
            <a:pathLst>
              <a:path w="2775" h="2775" extrusionOk="0">
                <a:moveTo>
                  <a:pt x="1382" y="0"/>
                </a:moveTo>
                <a:cubicBezTo>
                  <a:pt x="620" y="0"/>
                  <a:pt x="0" y="619"/>
                  <a:pt x="0" y="1393"/>
                </a:cubicBezTo>
                <a:cubicBezTo>
                  <a:pt x="0" y="2155"/>
                  <a:pt x="620" y="2774"/>
                  <a:pt x="1382" y="2774"/>
                </a:cubicBezTo>
                <a:cubicBezTo>
                  <a:pt x="2155" y="2774"/>
                  <a:pt x="2775" y="2155"/>
                  <a:pt x="2775" y="1393"/>
                </a:cubicBezTo>
                <a:cubicBezTo>
                  <a:pt x="2775" y="619"/>
                  <a:pt x="2155" y="0"/>
                  <a:pt x="13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g313f5057e75_1_1625"/>
          <p:cNvSpPr/>
          <p:nvPr/>
        </p:nvSpPr>
        <p:spPr>
          <a:xfrm>
            <a:off x="8560802" y="2050613"/>
            <a:ext cx="67999" cy="68830"/>
          </a:xfrm>
          <a:custGeom>
            <a:avLst/>
            <a:gdLst/>
            <a:ahLst/>
            <a:cxnLst/>
            <a:rect l="l" t="t" r="r" b="b"/>
            <a:pathLst>
              <a:path w="1060" h="1073" extrusionOk="0">
                <a:moveTo>
                  <a:pt x="536" y="1"/>
                </a:moveTo>
                <a:cubicBezTo>
                  <a:pt x="238" y="1"/>
                  <a:pt x="0" y="239"/>
                  <a:pt x="0" y="536"/>
                </a:cubicBezTo>
                <a:cubicBezTo>
                  <a:pt x="0" y="834"/>
                  <a:pt x="238" y="1072"/>
                  <a:pt x="536" y="1072"/>
                </a:cubicBezTo>
                <a:cubicBezTo>
                  <a:pt x="822" y="1072"/>
                  <a:pt x="1060" y="834"/>
                  <a:pt x="1060" y="536"/>
                </a:cubicBezTo>
                <a:cubicBezTo>
                  <a:pt x="1060" y="239"/>
                  <a:pt x="822" y="1"/>
                  <a:pt x="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g313f5057e75_1_1625"/>
          <p:cNvSpPr/>
          <p:nvPr/>
        </p:nvSpPr>
        <p:spPr>
          <a:xfrm>
            <a:off x="8890527" y="3305976"/>
            <a:ext cx="67999" cy="68830"/>
          </a:xfrm>
          <a:custGeom>
            <a:avLst/>
            <a:gdLst/>
            <a:ahLst/>
            <a:cxnLst/>
            <a:rect l="l" t="t" r="r" b="b"/>
            <a:pathLst>
              <a:path w="1060" h="1073" extrusionOk="0">
                <a:moveTo>
                  <a:pt x="536" y="1"/>
                </a:moveTo>
                <a:cubicBezTo>
                  <a:pt x="238" y="1"/>
                  <a:pt x="0" y="239"/>
                  <a:pt x="0" y="536"/>
                </a:cubicBezTo>
                <a:cubicBezTo>
                  <a:pt x="0" y="834"/>
                  <a:pt x="238" y="1072"/>
                  <a:pt x="536" y="1072"/>
                </a:cubicBezTo>
                <a:cubicBezTo>
                  <a:pt x="822" y="1072"/>
                  <a:pt x="1060" y="834"/>
                  <a:pt x="1060" y="536"/>
                </a:cubicBezTo>
                <a:cubicBezTo>
                  <a:pt x="1060" y="239"/>
                  <a:pt x="822" y="1"/>
                  <a:pt x="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0" name="Google Shape;240;g313f5057e75_1_1625"/>
          <p:cNvGrpSpPr/>
          <p:nvPr/>
        </p:nvGrpSpPr>
        <p:grpSpPr>
          <a:xfrm>
            <a:off x="178893" y="180292"/>
            <a:ext cx="1476421" cy="195029"/>
            <a:chOff x="213125" y="197550"/>
            <a:chExt cx="1737375" cy="229500"/>
          </a:xfrm>
        </p:grpSpPr>
        <p:cxnSp>
          <p:nvCxnSpPr>
            <p:cNvPr id="241" name="Google Shape;241;g313f5057e75_1_1625"/>
            <p:cNvCxnSpPr/>
            <p:nvPr/>
          </p:nvCxnSpPr>
          <p:spPr>
            <a:xfrm flipH="1">
              <a:off x="213125"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242" name="Google Shape;242;g313f5057e75_1_1625"/>
            <p:cNvCxnSpPr/>
            <p:nvPr/>
          </p:nvCxnSpPr>
          <p:spPr>
            <a:xfrm flipH="1">
              <a:off x="359014"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243" name="Google Shape;243;g313f5057e75_1_1625"/>
            <p:cNvCxnSpPr/>
            <p:nvPr/>
          </p:nvCxnSpPr>
          <p:spPr>
            <a:xfrm flipH="1">
              <a:off x="504902"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244" name="Google Shape;244;g313f5057e75_1_1625"/>
            <p:cNvCxnSpPr/>
            <p:nvPr/>
          </p:nvCxnSpPr>
          <p:spPr>
            <a:xfrm flipH="1">
              <a:off x="650791"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245" name="Google Shape;245;g313f5057e75_1_1625"/>
            <p:cNvCxnSpPr/>
            <p:nvPr/>
          </p:nvCxnSpPr>
          <p:spPr>
            <a:xfrm flipH="1">
              <a:off x="796680"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246" name="Google Shape;246;g313f5057e75_1_1625"/>
            <p:cNvCxnSpPr/>
            <p:nvPr/>
          </p:nvCxnSpPr>
          <p:spPr>
            <a:xfrm flipH="1">
              <a:off x="942568"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247" name="Google Shape;247;g313f5057e75_1_1625"/>
            <p:cNvCxnSpPr/>
            <p:nvPr/>
          </p:nvCxnSpPr>
          <p:spPr>
            <a:xfrm flipH="1">
              <a:off x="1088457"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248" name="Google Shape;248;g313f5057e75_1_1625"/>
            <p:cNvCxnSpPr/>
            <p:nvPr/>
          </p:nvCxnSpPr>
          <p:spPr>
            <a:xfrm flipH="1">
              <a:off x="1234345"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249" name="Google Shape;249;g313f5057e75_1_1625"/>
            <p:cNvCxnSpPr/>
            <p:nvPr/>
          </p:nvCxnSpPr>
          <p:spPr>
            <a:xfrm flipH="1">
              <a:off x="1380234"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250" name="Google Shape;250;g313f5057e75_1_1625"/>
            <p:cNvCxnSpPr/>
            <p:nvPr/>
          </p:nvCxnSpPr>
          <p:spPr>
            <a:xfrm flipH="1">
              <a:off x="1526123"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251" name="Google Shape;251;g313f5057e75_1_1625"/>
            <p:cNvCxnSpPr/>
            <p:nvPr/>
          </p:nvCxnSpPr>
          <p:spPr>
            <a:xfrm flipH="1">
              <a:off x="1672011"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252" name="Google Shape;252;g313f5057e75_1_1625"/>
            <p:cNvCxnSpPr/>
            <p:nvPr/>
          </p:nvCxnSpPr>
          <p:spPr>
            <a:xfrm flipH="1">
              <a:off x="1817900" y="197550"/>
              <a:ext cx="132600" cy="229500"/>
            </a:xfrm>
            <a:prstGeom prst="straightConnector1">
              <a:avLst/>
            </a:prstGeom>
            <a:noFill/>
            <a:ln w="19050" cap="flat" cmpd="sng">
              <a:solidFill>
                <a:schemeClr val="dk2"/>
              </a:solidFill>
              <a:prstDash val="solid"/>
              <a:round/>
              <a:headEnd type="none" w="med" len="med"/>
              <a:tailEnd type="none" w="med" len="med"/>
            </a:ln>
          </p:spPr>
        </p:cxnSp>
      </p:grpSp>
      <p:sp>
        <p:nvSpPr>
          <p:cNvPr id="253" name="Google Shape;253;g313f5057e75_1_1625"/>
          <p:cNvSpPr/>
          <p:nvPr/>
        </p:nvSpPr>
        <p:spPr>
          <a:xfrm>
            <a:off x="168675" y="4821473"/>
            <a:ext cx="717820" cy="166342"/>
          </a:xfrm>
          <a:custGeom>
            <a:avLst/>
            <a:gdLst/>
            <a:ahLst/>
            <a:cxnLst/>
            <a:rect l="l" t="t" r="r" b="b"/>
            <a:pathLst>
              <a:path w="28779" h="6669" extrusionOk="0">
                <a:moveTo>
                  <a:pt x="13951" y="1"/>
                </a:moveTo>
                <a:cubicBezTo>
                  <a:pt x="13574" y="1"/>
                  <a:pt x="13197" y="32"/>
                  <a:pt x="12824" y="96"/>
                </a:cubicBezTo>
                <a:cubicBezTo>
                  <a:pt x="11859" y="239"/>
                  <a:pt x="10955" y="608"/>
                  <a:pt x="10085" y="1072"/>
                </a:cubicBezTo>
                <a:cubicBezTo>
                  <a:pt x="8633" y="1858"/>
                  <a:pt x="7466" y="2799"/>
                  <a:pt x="6692" y="4263"/>
                </a:cubicBezTo>
                <a:cubicBezTo>
                  <a:pt x="5961" y="3714"/>
                  <a:pt x="5054" y="3419"/>
                  <a:pt x="4155" y="3419"/>
                </a:cubicBezTo>
                <a:cubicBezTo>
                  <a:pt x="3883" y="3419"/>
                  <a:pt x="3612" y="3446"/>
                  <a:pt x="3346" y="3501"/>
                </a:cubicBezTo>
                <a:cubicBezTo>
                  <a:pt x="2203" y="3739"/>
                  <a:pt x="1156" y="4501"/>
                  <a:pt x="584" y="5525"/>
                </a:cubicBezTo>
                <a:cubicBezTo>
                  <a:pt x="406" y="5835"/>
                  <a:pt x="167" y="6263"/>
                  <a:pt x="1" y="6668"/>
                </a:cubicBezTo>
                <a:lnTo>
                  <a:pt x="28778" y="6668"/>
                </a:lnTo>
                <a:cubicBezTo>
                  <a:pt x="28659" y="5716"/>
                  <a:pt x="28028" y="4846"/>
                  <a:pt x="27207" y="4299"/>
                </a:cubicBezTo>
                <a:cubicBezTo>
                  <a:pt x="26314" y="3727"/>
                  <a:pt x="25218" y="3501"/>
                  <a:pt x="24170" y="3489"/>
                </a:cubicBezTo>
                <a:cubicBezTo>
                  <a:pt x="24143" y="3489"/>
                  <a:pt x="24115" y="3489"/>
                  <a:pt x="24088" y="3489"/>
                </a:cubicBezTo>
                <a:cubicBezTo>
                  <a:pt x="22794" y="3489"/>
                  <a:pt x="21502" y="3763"/>
                  <a:pt x="20325" y="4334"/>
                </a:cubicBezTo>
                <a:cubicBezTo>
                  <a:pt x="19765" y="2894"/>
                  <a:pt x="18682" y="1644"/>
                  <a:pt x="17324" y="882"/>
                </a:cubicBezTo>
                <a:cubicBezTo>
                  <a:pt x="16297" y="305"/>
                  <a:pt x="15126" y="1"/>
                  <a:pt x="1395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g313f5057e75_1_1625"/>
          <p:cNvSpPr/>
          <p:nvPr/>
        </p:nvSpPr>
        <p:spPr>
          <a:xfrm>
            <a:off x="6558293" y="151464"/>
            <a:ext cx="531642" cy="107135"/>
          </a:xfrm>
          <a:custGeom>
            <a:avLst/>
            <a:gdLst/>
            <a:ahLst/>
            <a:cxnLst/>
            <a:rect l="l" t="t" r="r" b="b"/>
            <a:pathLst>
              <a:path w="18182" h="3664" extrusionOk="0">
                <a:moveTo>
                  <a:pt x="5986" y="1"/>
                </a:moveTo>
                <a:cubicBezTo>
                  <a:pt x="5760" y="1"/>
                  <a:pt x="5535" y="15"/>
                  <a:pt x="5310" y="44"/>
                </a:cubicBezTo>
                <a:cubicBezTo>
                  <a:pt x="3239" y="318"/>
                  <a:pt x="1346" y="1711"/>
                  <a:pt x="0" y="3664"/>
                </a:cubicBezTo>
                <a:lnTo>
                  <a:pt x="18181" y="3664"/>
                </a:lnTo>
                <a:cubicBezTo>
                  <a:pt x="17514" y="2878"/>
                  <a:pt x="16621" y="2366"/>
                  <a:pt x="15716" y="2247"/>
                </a:cubicBezTo>
                <a:cubicBezTo>
                  <a:pt x="15503" y="2214"/>
                  <a:pt x="15288" y="2198"/>
                  <a:pt x="15073" y="2198"/>
                </a:cubicBezTo>
                <a:cubicBezTo>
                  <a:pt x="13796" y="2198"/>
                  <a:pt x="12503" y="2752"/>
                  <a:pt x="11454" y="3628"/>
                </a:cubicBezTo>
                <a:cubicBezTo>
                  <a:pt x="10354" y="1331"/>
                  <a:pt x="8160" y="1"/>
                  <a:pt x="59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Quote">
  <p:cSld name="CUSTOM_1_1">
    <p:spTree>
      <p:nvGrpSpPr>
        <p:cNvPr id="1" name="Shape 255"/>
        <p:cNvGrpSpPr/>
        <p:nvPr/>
      </p:nvGrpSpPr>
      <p:grpSpPr>
        <a:xfrm>
          <a:off x="0" y="0"/>
          <a:ext cx="0" cy="0"/>
          <a:chOff x="0" y="0"/>
          <a:chExt cx="0" cy="0"/>
        </a:xfrm>
      </p:grpSpPr>
      <p:sp>
        <p:nvSpPr>
          <p:cNvPr id="256" name="Google Shape;256;g313f5057e75_1_1685"/>
          <p:cNvSpPr txBox="1">
            <a:spLocks noGrp="1"/>
          </p:cNvSpPr>
          <p:nvPr>
            <p:ph type="title"/>
          </p:nvPr>
        </p:nvSpPr>
        <p:spPr>
          <a:xfrm>
            <a:off x="3384650" y="2648075"/>
            <a:ext cx="4472700" cy="420600"/>
          </a:xfrm>
          <a:prstGeom prst="rect">
            <a:avLst/>
          </a:prstGeom>
        </p:spPr>
        <p:txBody>
          <a:bodyPr spcFirstLastPara="1" wrap="square" lIns="91425" tIns="91425" rIns="91425" bIns="91425" anchor="ctr" anchorCtr="0">
            <a:noAutofit/>
          </a:bodyPr>
          <a:lstStyle>
            <a:lvl1pPr lvl="0" algn="ctr">
              <a:spcBef>
                <a:spcPts val="0"/>
              </a:spcBef>
              <a:spcAft>
                <a:spcPts val="0"/>
              </a:spcAft>
              <a:buNone/>
              <a:defRPr sz="1800"/>
            </a:lvl1pPr>
            <a:lvl2pPr lvl="1" algn="ctr">
              <a:spcBef>
                <a:spcPts val="0"/>
              </a:spcBef>
              <a:spcAft>
                <a:spcPts val="0"/>
              </a:spcAft>
              <a:buNone/>
              <a:defRPr sz="1800" b="1"/>
            </a:lvl2pPr>
            <a:lvl3pPr lvl="2" algn="ctr">
              <a:spcBef>
                <a:spcPts val="0"/>
              </a:spcBef>
              <a:spcAft>
                <a:spcPts val="0"/>
              </a:spcAft>
              <a:buNone/>
              <a:defRPr sz="1800" b="1"/>
            </a:lvl3pPr>
            <a:lvl4pPr lvl="3" algn="ctr">
              <a:spcBef>
                <a:spcPts val="0"/>
              </a:spcBef>
              <a:spcAft>
                <a:spcPts val="0"/>
              </a:spcAft>
              <a:buNone/>
              <a:defRPr sz="1800" b="1"/>
            </a:lvl4pPr>
            <a:lvl5pPr lvl="4" algn="ctr">
              <a:spcBef>
                <a:spcPts val="0"/>
              </a:spcBef>
              <a:spcAft>
                <a:spcPts val="0"/>
              </a:spcAft>
              <a:buNone/>
              <a:defRPr sz="1800" b="1"/>
            </a:lvl5pPr>
            <a:lvl6pPr lvl="5" algn="ctr">
              <a:spcBef>
                <a:spcPts val="0"/>
              </a:spcBef>
              <a:spcAft>
                <a:spcPts val="0"/>
              </a:spcAft>
              <a:buNone/>
              <a:defRPr sz="1800" b="1"/>
            </a:lvl6pPr>
            <a:lvl7pPr lvl="6" algn="ctr">
              <a:spcBef>
                <a:spcPts val="0"/>
              </a:spcBef>
              <a:spcAft>
                <a:spcPts val="0"/>
              </a:spcAft>
              <a:buNone/>
              <a:defRPr sz="1800" b="1"/>
            </a:lvl7pPr>
            <a:lvl8pPr lvl="7" algn="ctr">
              <a:spcBef>
                <a:spcPts val="0"/>
              </a:spcBef>
              <a:spcAft>
                <a:spcPts val="0"/>
              </a:spcAft>
              <a:buNone/>
              <a:defRPr sz="1800" b="1"/>
            </a:lvl8pPr>
            <a:lvl9pPr lvl="8" algn="ctr">
              <a:spcBef>
                <a:spcPts val="0"/>
              </a:spcBef>
              <a:spcAft>
                <a:spcPts val="0"/>
              </a:spcAft>
              <a:buNone/>
              <a:defRPr sz="1800" b="1"/>
            </a:lvl9pPr>
          </a:lstStyle>
          <a:p>
            <a:endParaRPr/>
          </a:p>
        </p:txBody>
      </p:sp>
      <p:sp>
        <p:nvSpPr>
          <p:cNvPr id="257" name="Google Shape;257;g313f5057e75_1_1685"/>
          <p:cNvSpPr txBox="1">
            <a:spLocks noGrp="1"/>
          </p:cNvSpPr>
          <p:nvPr>
            <p:ph type="subTitle" idx="1"/>
          </p:nvPr>
        </p:nvSpPr>
        <p:spPr>
          <a:xfrm>
            <a:off x="3384650" y="860350"/>
            <a:ext cx="4472700" cy="16638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2400"/>
            </a:lvl1pPr>
            <a:lvl2pPr lvl="1" algn="ctr">
              <a:spcBef>
                <a:spcPts val="0"/>
              </a:spcBef>
              <a:spcAft>
                <a:spcPts val="0"/>
              </a:spcAft>
              <a:buNone/>
              <a:defRPr sz="2400" b="1"/>
            </a:lvl2pPr>
            <a:lvl3pPr lvl="2" algn="ctr">
              <a:spcBef>
                <a:spcPts val="0"/>
              </a:spcBef>
              <a:spcAft>
                <a:spcPts val="0"/>
              </a:spcAft>
              <a:buNone/>
              <a:defRPr sz="2400" b="1"/>
            </a:lvl3pPr>
            <a:lvl4pPr lvl="3" algn="ctr">
              <a:spcBef>
                <a:spcPts val="0"/>
              </a:spcBef>
              <a:spcAft>
                <a:spcPts val="0"/>
              </a:spcAft>
              <a:buNone/>
              <a:defRPr sz="2400" b="1"/>
            </a:lvl4pPr>
            <a:lvl5pPr lvl="4" algn="ctr">
              <a:spcBef>
                <a:spcPts val="0"/>
              </a:spcBef>
              <a:spcAft>
                <a:spcPts val="0"/>
              </a:spcAft>
              <a:buNone/>
              <a:defRPr sz="2400" b="1"/>
            </a:lvl5pPr>
            <a:lvl6pPr lvl="5" algn="ctr">
              <a:spcBef>
                <a:spcPts val="0"/>
              </a:spcBef>
              <a:spcAft>
                <a:spcPts val="0"/>
              </a:spcAft>
              <a:buNone/>
              <a:defRPr sz="2400" b="1"/>
            </a:lvl6pPr>
            <a:lvl7pPr lvl="6" algn="ctr">
              <a:spcBef>
                <a:spcPts val="0"/>
              </a:spcBef>
              <a:spcAft>
                <a:spcPts val="0"/>
              </a:spcAft>
              <a:buNone/>
              <a:defRPr sz="2400" b="1"/>
            </a:lvl7pPr>
            <a:lvl8pPr lvl="7" algn="ctr">
              <a:spcBef>
                <a:spcPts val="0"/>
              </a:spcBef>
              <a:spcAft>
                <a:spcPts val="0"/>
              </a:spcAft>
              <a:buNone/>
              <a:defRPr sz="2400" b="1"/>
            </a:lvl8pPr>
            <a:lvl9pPr lvl="8" algn="ctr">
              <a:spcBef>
                <a:spcPts val="0"/>
              </a:spcBef>
              <a:spcAft>
                <a:spcPts val="0"/>
              </a:spcAft>
              <a:buNone/>
              <a:defRPr sz="2400" b="1"/>
            </a:lvl9pPr>
          </a:lstStyle>
          <a:p>
            <a:endParaRPr/>
          </a:p>
        </p:txBody>
      </p:sp>
      <p:sp>
        <p:nvSpPr>
          <p:cNvPr id="258" name="Google Shape;258;g313f5057e75_1_1685"/>
          <p:cNvSpPr/>
          <p:nvPr/>
        </p:nvSpPr>
        <p:spPr>
          <a:xfrm rot="10800000" flipH="1">
            <a:off x="50" y="2576666"/>
            <a:ext cx="4296791" cy="2566834"/>
          </a:xfrm>
          <a:custGeom>
            <a:avLst/>
            <a:gdLst/>
            <a:ahLst/>
            <a:cxnLst/>
            <a:rect l="l" t="t" r="r" b="b"/>
            <a:pathLst>
              <a:path w="36315" h="21694" extrusionOk="0">
                <a:moveTo>
                  <a:pt x="0" y="1"/>
                </a:moveTo>
                <a:lnTo>
                  <a:pt x="0" y="21694"/>
                </a:lnTo>
                <a:cubicBezTo>
                  <a:pt x="1548" y="21682"/>
                  <a:pt x="3096" y="21504"/>
                  <a:pt x="4620" y="21182"/>
                </a:cubicBezTo>
                <a:cubicBezTo>
                  <a:pt x="5406" y="21015"/>
                  <a:pt x="6203" y="20789"/>
                  <a:pt x="6858" y="20325"/>
                </a:cubicBezTo>
                <a:cubicBezTo>
                  <a:pt x="8192" y="19396"/>
                  <a:pt x="8692" y="17634"/>
                  <a:pt x="9918" y="16574"/>
                </a:cubicBezTo>
                <a:cubicBezTo>
                  <a:pt x="11549" y="15181"/>
                  <a:pt x="13942" y="15336"/>
                  <a:pt x="16085" y="15098"/>
                </a:cubicBezTo>
                <a:cubicBezTo>
                  <a:pt x="19241" y="14741"/>
                  <a:pt x="22253" y="13276"/>
                  <a:pt x="24479" y="11026"/>
                </a:cubicBezTo>
                <a:cubicBezTo>
                  <a:pt x="26742" y="8716"/>
                  <a:pt x="28170" y="5704"/>
                  <a:pt x="30492" y="3454"/>
                </a:cubicBezTo>
                <a:cubicBezTo>
                  <a:pt x="32147" y="1846"/>
                  <a:pt x="34147" y="739"/>
                  <a:pt x="36314"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g313f5057e75_1_1685"/>
          <p:cNvSpPr/>
          <p:nvPr/>
        </p:nvSpPr>
        <p:spPr>
          <a:xfrm flipH="1">
            <a:off x="5877282" y="-2"/>
            <a:ext cx="3266716" cy="1951484"/>
          </a:xfrm>
          <a:custGeom>
            <a:avLst/>
            <a:gdLst/>
            <a:ahLst/>
            <a:cxnLst/>
            <a:rect l="l" t="t" r="r" b="b"/>
            <a:pathLst>
              <a:path w="36315" h="21694" extrusionOk="0">
                <a:moveTo>
                  <a:pt x="0" y="1"/>
                </a:moveTo>
                <a:lnTo>
                  <a:pt x="0" y="21694"/>
                </a:lnTo>
                <a:cubicBezTo>
                  <a:pt x="1548" y="21682"/>
                  <a:pt x="3096" y="21504"/>
                  <a:pt x="4620" y="21182"/>
                </a:cubicBezTo>
                <a:cubicBezTo>
                  <a:pt x="5406" y="21015"/>
                  <a:pt x="6203" y="20789"/>
                  <a:pt x="6858" y="20325"/>
                </a:cubicBezTo>
                <a:cubicBezTo>
                  <a:pt x="8192" y="19396"/>
                  <a:pt x="8692" y="17634"/>
                  <a:pt x="9918" y="16574"/>
                </a:cubicBezTo>
                <a:cubicBezTo>
                  <a:pt x="11549" y="15181"/>
                  <a:pt x="13942" y="15336"/>
                  <a:pt x="16085" y="15098"/>
                </a:cubicBezTo>
                <a:cubicBezTo>
                  <a:pt x="19241" y="14741"/>
                  <a:pt x="22253" y="13276"/>
                  <a:pt x="24479" y="11026"/>
                </a:cubicBezTo>
                <a:cubicBezTo>
                  <a:pt x="26742" y="8716"/>
                  <a:pt x="28170" y="5704"/>
                  <a:pt x="30492" y="3454"/>
                </a:cubicBezTo>
                <a:cubicBezTo>
                  <a:pt x="32147" y="1846"/>
                  <a:pt x="34147" y="739"/>
                  <a:pt x="36314"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0" name="Google Shape;260;g313f5057e75_1_1685"/>
          <p:cNvGrpSpPr/>
          <p:nvPr/>
        </p:nvGrpSpPr>
        <p:grpSpPr>
          <a:xfrm>
            <a:off x="241124" y="1906347"/>
            <a:ext cx="365620" cy="365620"/>
            <a:chOff x="292035" y="246950"/>
            <a:chExt cx="461700" cy="461700"/>
          </a:xfrm>
        </p:grpSpPr>
        <p:sp>
          <p:nvSpPr>
            <p:cNvPr id="261" name="Google Shape;261;g313f5057e75_1_1685"/>
            <p:cNvSpPr/>
            <p:nvPr/>
          </p:nvSpPr>
          <p:spPr>
            <a:xfrm>
              <a:off x="487635" y="246950"/>
              <a:ext cx="70500" cy="4617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g313f5057e75_1_1685"/>
            <p:cNvSpPr/>
            <p:nvPr/>
          </p:nvSpPr>
          <p:spPr>
            <a:xfrm rot="2710324">
              <a:off x="487565" y="247102"/>
              <a:ext cx="70640" cy="461599"/>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g313f5057e75_1_1685"/>
            <p:cNvSpPr/>
            <p:nvPr/>
          </p:nvSpPr>
          <p:spPr>
            <a:xfrm rot="5400000">
              <a:off x="487485" y="247000"/>
              <a:ext cx="70800" cy="4617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g313f5057e75_1_1685"/>
            <p:cNvSpPr/>
            <p:nvPr/>
          </p:nvSpPr>
          <p:spPr>
            <a:xfrm rot="8110324">
              <a:off x="487565" y="247102"/>
              <a:ext cx="70640" cy="461599"/>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5" name="Google Shape;265;g313f5057e75_1_1685"/>
          <p:cNvGrpSpPr/>
          <p:nvPr/>
        </p:nvGrpSpPr>
        <p:grpSpPr>
          <a:xfrm>
            <a:off x="4904874" y="4540597"/>
            <a:ext cx="365620" cy="365620"/>
            <a:chOff x="292035" y="246950"/>
            <a:chExt cx="461700" cy="461700"/>
          </a:xfrm>
        </p:grpSpPr>
        <p:sp>
          <p:nvSpPr>
            <p:cNvPr id="266" name="Google Shape;266;g313f5057e75_1_1685"/>
            <p:cNvSpPr/>
            <p:nvPr/>
          </p:nvSpPr>
          <p:spPr>
            <a:xfrm>
              <a:off x="487635" y="246950"/>
              <a:ext cx="70500" cy="4617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g313f5057e75_1_1685"/>
            <p:cNvSpPr/>
            <p:nvPr/>
          </p:nvSpPr>
          <p:spPr>
            <a:xfrm rot="2710324">
              <a:off x="487565" y="247102"/>
              <a:ext cx="70640" cy="461599"/>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g313f5057e75_1_1685"/>
            <p:cNvSpPr/>
            <p:nvPr/>
          </p:nvSpPr>
          <p:spPr>
            <a:xfrm rot="5400000">
              <a:off x="487485" y="247000"/>
              <a:ext cx="70800" cy="4617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g313f5057e75_1_1685"/>
            <p:cNvSpPr/>
            <p:nvPr/>
          </p:nvSpPr>
          <p:spPr>
            <a:xfrm rot="8110324">
              <a:off x="487565" y="247102"/>
              <a:ext cx="70640" cy="461599"/>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1">
  <p:cSld name="CUSTOM_10">
    <p:spTree>
      <p:nvGrpSpPr>
        <p:cNvPr id="1" name="Shape 270"/>
        <p:cNvGrpSpPr/>
        <p:nvPr/>
      </p:nvGrpSpPr>
      <p:grpSpPr>
        <a:xfrm>
          <a:off x="0" y="0"/>
          <a:ext cx="0" cy="0"/>
          <a:chOff x="0" y="0"/>
          <a:chExt cx="0" cy="0"/>
        </a:xfrm>
      </p:grpSpPr>
      <p:sp>
        <p:nvSpPr>
          <p:cNvPr id="271" name="Google Shape;271;g313f5057e75_1_1700"/>
          <p:cNvSpPr txBox="1">
            <a:spLocks noGrp="1"/>
          </p:cNvSpPr>
          <p:nvPr>
            <p:ph type="title" hasCustomPrompt="1"/>
          </p:nvPr>
        </p:nvSpPr>
        <p:spPr>
          <a:xfrm>
            <a:off x="1305925" y="1260175"/>
            <a:ext cx="850500" cy="603600"/>
          </a:xfrm>
          <a:prstGeom prst="rect">
            <a:avLst/>
          </a:prstGeom>
          <a:solidFill>
            <a:schemeClr val="accent3"/>
          </a:solidFill>
        </p:spPr>
        <p:txBody>
          <a:bodyPr spcFirstLastPara="1" wrap="square" lIns="91425" tIns="91425" rIns="91425" bIns="91425" anchor="ctr" anchorCtr="0">
            <a:noAutofit/>
          </a:bodyPr>
          <a:lstStyle>
            <a:lvl1pPr lvl="0" algn="ctr">
              <a:spcBef>
                <a:spcPts val="0"/>
              </a:spcBef>
              <a:spcAft>
                <a:spcPts val="0"/>
              </a:spcAft>
              <a:buSzPts val="4800"/>
              <a:buNone/>
              <a:defRPr sz="360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r>
              <a:t>xx%</a:t>
            </a:r>
          </a:p>
        </p:txBody>
      </p:sp>
      <p:sp>
        <p:nvSpPr>
          <p:cNvPr id="272" name="Google Shape;272;g313f5057e75_1_1700"/>
          <p:cNvSpPr txBox="1">
            <a:spLocks noGrp="1"/>
          </p:cNvSpPr>
          <p:nvPr>
            <p:ph type="subTitle" idx="1"/>
          </p:nvPr>
        </p:nvSpPr>
        <p:spPr>
          <a:xfrm>
            <a:off x="1193100" y="3215825"/>
            <a:ext cx="2482800" cy="667500"/>
          </a:xfrm>
          <a:prstGeom prst="rect">
            <a:avLst/>
          </a:prstGeom>
        </p:spPr>
        <p:txBody>
          <a:bodyPr spcFirstLastPara="1" wrap="square" lIns="91425" tIns="91425" rIns="91425" bIns="91425" anchor="t" anchorCtr="0">
            <a:noAutofit/>
          </a:bodyPr>
          <a:lstStyle>
            <a:lvl1pPr lvl="0">
              <a:spcBef>
                <a:spcPts val="0"/>
              </a:spcBef>
              <a:spcAft>
                <a:spcPts val="0"/>
              </a:spcAft>
              <a:buNone/>
              <a:defRPr sz="1600"/>
            </a:lvl1pPr>
            <a:lvl2pPr lvl="1">
              <a:spcBef>
                <a:spcPts val="0"/>
              </a:spcBef>
              <a:spcAft>
                <a:spcPts val="0"/>
              </a:spcAft>
              <a:buNone/>
              <a:defRPr sz="1600" b="1"/>
            </a:lvl2pPr>
            <a:lvl3pPr lvl="2">
              <a:spcBef>
                <a:spcPts val="0"/>
              </a:spcBef>
              <a:spcAft>
                <a:spcPts val="0"/>
              </a:spcAft>
              <a:buNone/>
              <a:defRPr sz="1600" b="1"/>
            </a:lvl3pPr>
            <a:lvl4pPr lvl="3">
              <a:spcBef>
                <a:spcPts val="0"/>
              </a:spcBef>
              <a:spcAft>
                <a:spcPts val="0"/>
              </a:spcAft>
              <a:buNone/>
              <a:defRPr sz="1600" b="1"/>
            </a:lvl4pPr>
            <a:lvl5pPr lvl="4">
              <a:spcBef>
                <a:spcPts val="0"/>
              </a:spcBef>
              <a:spcAft>
                <a:spcPts val="0"/>
              </a:spcAft>
              <a:buNone/>
              <a:defRPr sz="1600" b="1"/>
            </a:lvl5pPr>
            <a:lvl6pPr lvl="5">
              <a:spcBef>
                <a:spcPts val="0"/>
              </a:spcBef>
              <a:spcAft>
                <a:spcPts val="0"/>
              </a:spcAft>
              <a:buNone/>
              <a:defRPr sz="1600" b="1"/>
            </a:lvl6pPr>
            <a:lvl7pPr lvl="6">
              <a:spcBef>
                <a:spcPts val="0"/>
              </a:spcBef>
              <a:spcAft>
                <a:spcPts val="0"/>
              </a:spcAft>
              <a:buNone/>
              <a:defRPr sz="1600" b="1"/>
            </a:lvl7pPr>
            <a:lvl8pPr lvl="7">
              <a:spcBef>
                <a:spcPts val="0"/>
              </a:spcBef>
              <a:spcAft>
                <a:spcPts val="0"/>
              </a:spcAft>
              <a:buNone/>
              <a:defRPr sz="1600" b="1"/>
            </a:lvl8pPr>
            <a:lvl9pPr lvl="8">
              <a:spcBef>
                <a:spcPts val="0"/>
              </a:spcBef>
              <a:spcAft>
                <a:spcPts val="0"/>
              </a:spcAft>
              <a:buNone/>
              <a:defRPr sz="1600" b="1"/>
            </a:lvl9pPr>
          </a:lstStyle>
          <a:p>
            <a:endParaRPr/>
          </a:p>
        </p:txBody>
      </p:sp>
      <p:sp>
        <p:nvSpPr>
          <p:cNvPr id="273" name="Google Shape;273;g313f5057e75_1_1700"/>
          <p:cNvSpPr txBox="1">
            <a:spLocks noGrp="1"/>
          </p:cNvSpPr>
          <p:nvPr>
            <p:ph type="title" idx="2"/>
          </p:nvPr>
        </p:nvSpPr>
        <p:spPr>
          <a:xfrm>
            <a:off x="1193100" y="1863750"/>
            <a:ext cx="2482800" cy="1417200"/>
          </a:xfrm>
          <a:prstGeom prst="rect">
            <a:avLst/>
          </a:prstGeom>
        </p:spPr>
        <p:txBody>
          <a:bodyPr spcFirstLastPara="1" wrap="square" lIns="91425" tIns="91425" rIns="91425" bIns="91425" anchor="ctr" anchorCtr="0">
            <a:noAutofit/>
          </a:bodyPr>
          <a:lstStyle>
            <a:lvl1pPr lvl="0" algn="l">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74" name="Google Shape;274;g313f5057e75_1_1700"/>
          <p:cNvSpPr/>
          <p:nvPr/>
        </p:nvSpPr>
        <p:spPr>
          <a:xfrm rot="10800000" flipH="1">
            <a:off x="50" y="3767667"/>
            <a:ext cx="2303097" cy="1375833"/>
          </a:xfrm>
          <a:custGeom>
            <a:avLst/>
            <a:gdLst/>
            <a:ahLst/>
            <a:cxnLst/>
            <a:rect l="l" t="t" r="r" b="b"/>
            <a:pathLst>
              <a:path w="36315" h="21694" extrusionOk="0">
                <a:moveTo>
                  <a:pt x="0" y="1"/>
                </a:moveTo>
                <a:lnTo>
                  <a:pt x="0" y="21694"/>
                </a:lnTo>
                <a:cubicBezTo>
                  <a:pt x="1548" y="21682"/>
                  <a:pt x="3096" y="21504"/>
                  <a:pt x="4620" y="21182"/>
                </a:cubicBezTo>
                <a:cubicBezTo>
                  <a:pt x="5406" y="21015"/>
                  <a:pt x="6203" y="20789"/>
                  <a:pt x="6858" y="20325"/>
                </a:cubicBezTo>
                <a:cubicBezTo>
                  <a:pt x="8192" y="19396"/>
                  <a:pt x="8692" y="17634"/>
                  <a:pt x="9918" y="16574"/>
                </a:cubicBezTo>
                <a:cubicBezTo>
                  <a:pt x="11549" y="15181"/>
                  <a:pt x="13942" y="15336"/>
                  <a:pt x="16085" y="15098"/>
                </a:cubicBezTo>
                <a:cubicBezTo>
                  <a:pt x="19241" y="14741"/>
                  <a:pt x="22253" y="13276"/>
                  <a:pt x="24479" y="11026"/>
                </a:cubicBezTo>
                <a:cubicBezTo>
                  <a:pt x="26742" y="8716"/>
                  <a:pt x="28170" y="5704"/>
                  <a:pt x="30492" y="3454"/>
                </a:cubicBezTo>
                <a:cubicBezTo>
                  <a:pt x="32147" y="1846"/>
                  <a:pt x="34147" y="739"/>
                  <a:pt x="36314"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g313f5057e75_1_1700"/>
          <p:cNvSpPr/>
          <p:nvPr/>
        </p:nvSpPr>
        <p:spPr>
          <a:xfrm rot="10800000" flipH="1">
            <a:off x="7340037" y="0"/>
            <a:ext cx="1803952" cy="539402"/>
          </a:xfrm>
          <a:custGeom>
            <a:avLst/>
            <a:gdLst/>
            <a:ahLst/>
            <a:cxnLst/>
            <a:rect l="l" t="t" r="r" b="b"/>
            <a:pathLst>
              <a:path w="18087" h="4414" extrusionOk="0">
                <a:moveTo>
                  <a:pt x="9433" y="1"/>
                </a:moveTo>
                <a:cubicBezTo>
                  <a:pt x="8856" y="1"/>
                  <a:pt x="8275" y="50"/>
                  <a:pt x="7692" y="163"/>
                </a:cubicBezTo>
                <a:cubicBezTo>
                  <a:pt x="6323" y="425"/>
                  <a:pt x="5180" y="1402"/>
                  <a:pt x="4263" y="2033"/>
                </a:cubicBezTo>
                <a:cubicBezTo>
                  <a:pt x="2918" y="2961"/>
                  <a:pt x="1584" y="3795"/>
                  <a:pt x="1" y="4414"/>
                </a:cubicBezTo>
                <a:lnTo>
                  <a:pt x="18086" y="4414"/>
                </a:lnTo>
                <a:lnTo>
                  <a:pt x="18086" y="4402"/>
                </a:lnTo>
                <a:lnTo>
                  <a:pt x="18086" y="1878"/>
                </a:lnTo>
                <a:cubicBezTo>
                  <a:pt x="15443" y="1377"/>
                  <a:pt x="12488" y="1"/>
                  <a:pt x="9433"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hree columns">
  <p:cSld name="CUSTOM_11">
    <p:spTree>
      <p:nvGrpSpPr>
        <p:cNvPr id="1" name="Shape 276"/>
        <p:cNvGrpSpPr/>
        <p:nvPr/>
      </p:nvGrpSpPr>
      <p:grpSpPr>
        <a:xfrm>
          <a:off x="0" y="0"/>
          <a:ext cx="0" cy="0"/>
          <a:chOff x="0" y="0"/>
          <a:chExt cx="0" cy="0"/>
        </a:xfrm>
      </p:grpSpPr>
      <p:sp>
        <p:nvSpPr>
          <p:cNvPr id="277" name="Google Shape;277;g313f5057e75_1_1706"/>
          <p:cNvSpPr txBox="1">
            <a:spLocks noGrp="1"/>
          </p:cNvSpPr>
          <p:nvPr>
            <p:ph type="title"/>
          </p:nvPr>
        </p:nvSpPr>
        <p:spPr>
          <a:xfrm>
            <a:off x="720300" y="452325"/>
            <a:ext cx="77034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8" name="Google Shape;278;g313f5057e75_1_1706"/>
          <p:cNvSpPr txBox="1">
            <a:spLocks noGrp="1"/>
          </p:cNvSpPr>
          <p:nvPr>
            <p:ph type="subTitle" idx="1"/>
          </p:nvPr>
        </p:nvSpPr>
        <p:spPr>
          <a:xfrm>
            <a:off x="878812" y="2520700"/>
            <a:ext cx="2123400" cy="402300"/>
          </a:xfrm>
          <a:prstGeom prst="rect">
            <a:avLst/>
          </a:prstGeom>
        </p:spPr>
        <p:txBody>
          <a:bodyPr spcFirstLastPara="1" wrap="square" lIns="91425" tIns="91425" rIns="91425" bIns="91425" anchor="b" anchorCtr="0">
            <a:noAutofit/>
          </a:bodyPr>
          <a:lstStyle>
            <a:lvl1pPr lvl="0" algn="ctr">
              <a:spcBef>
                <a:spcPts val="0"/>
              </a:spcBef>
              <a:spcAft>
                <a:spcPts val="0"/>
              </a:spcAft>
              <a:buNone/>
              <a:defRPr sz="1800">
                <a:solidFill>
                  <a:schemeClr val="dk2"/>
                </a:solidFill>
                <a:latin typeface="Nunito Black"/>
                <a:ea typeface="Nunito Black"/>
                <a:cs typeface="Nunito Black"/>
                <a:sym typeface="Nunito Black"/>
              </a:defRPr>
            </a:lvl1pPr>
            <a:lvl2pPr lvl="1" algn="ctr">
              <a:spcBef>
                <a:spcPts val="0"/>
              </a:spcBef>
              <a:spcAft>
                <a:spcPts val="0"/>
              </a:spcAft>
              <a:buNone/>
              <a:defRPr sz="1800">
                <a:solidFill>
                  <a:schemeClr val="dk2"/>
                </a:solidFill>
                <a:latin typeface="Nunito Black"/>
                <a:ea typeface="Nunito Black"/>
                <a:cs typeface="Nunito Black"/>
                <a:sym typeface="Nunito Black"/>
              </a:defRPr>
            </a:lvl2pPr>
            <a:lvl3pPr lvl="2" algn="ctr">
              <a:spcBef>
                <a:spcPts val="0"/>
              </a:spcBef>
              <a:spcAft>
                <a:spcPts val="0"/>
              </a:spcAft>
              <a:buNone/>
              <a:defRPr sz="1800">
                <a:solidFill>
                  <a:schemeClr val="dk2"/>
                </a:solidFill>
                <a:latin typeface="Nunito Black"/>
                <a:ea typeface="Nunito Black"/>
                <a:cs typeface="Nunito Black"/>
                <a:sym typeface="Nunito Black"/>
              </a:defRPr>
            </a:lvl3pPr>
            <a:lvl4pPr lvl="3" algn="ctr">
              <a:spcBef>
                <a:spcPts val="0"/>
              </a:spcBef>
              <a:spcAft>
                <a:spcPts val="0"/>
              </a:spcAft>
              <a:buNone/>
              <a:defRPr sz="1800">
                <a:solidFill>
                  <a:schemeClr val="dk2"/>
                </a:solidFill>
                <a:latin typeface="Nunito Black"/>
                <a:ea typeface="Nunito Black"/>
                <a:cs typeface="Nunito Black"/>
                <a:sym typeface="Nunito Black"/>
              </a:defRPr>
            </a:lvl4pPr>
            <a:lvl5pPr lvl="4" algn="ctr">
              <a:spcBef>
                <a:spcPts val="0"/>
              </a:spcBef>
              <a:spcAft>
                <a:spcPts val="0"/>
              </a:spcAft>
              <a:buNone/>
              <a:defRPr sz="1800">
                <a:solidFill>
                  <a:schemeClr val="dk2"/>
                </a:solidFill>
                <a:latin typeface="Nunito Black"/>
                <a:ea typeface="Nunito Black"/>
                <a:cs typeface="Nunito Black"/>
                <a:sym typeface="Nunito Black"/>
              </a:defRPr>
            </a:lvl5pPr>
            <a:lvl6pPr lvl="5" algn="ctr">
              <a:spcBef>
                <a:spcPts val="0"/>
              </a:spcBef>
              <a:spcAft>
                <a:spcPts val="0"/>
              </a:spcAft>
              <a:buNone/>
              <a:defRPr sz="1800">
                <a:solidFill>
                  <a:schemeClr val="dk2"/>
                </a:solidFill>
                <a:latin typeface="Nunito Black"/>
                <a:ea typeface="Nunito Black"/>
                <a:cs typeface="Nunito Black"/>
                <a:sym typeface="Nunito Black"/>
              </a:defRPr>
            </a:lvl6pPr>
            <a:lvl7pPr lvl="6" algn="ctr">
              <a:spcBef>
                <a:spcPts val="0"/>
              </a:spcBef>
              <a:spcAft>
                <a:spcPts val="0"/>
              </a:spcAft>
              <a:buNone/>
              <a:defRPr sz="1800">
                <a:solidFill>
                  <a:schemeClr val="dk2"/>
                </a:solidFill>
                <a:latin typeface="Nunito Black"/>
                <a:ea typeface="Nunito Black"/>
                <a:cs typeface="Nunito Black"/>
                <a:sym typeface="Nunito Black"/>
              </a:defRPr>
            </a:lvl7pPr>
            <a:lvl8pPr lvl="7" algn="ctr">
              <a:spcBef>
                <a:spcPts val="0"/>
              </a:spcBef>
              <a:spcAft>
                <a:spcPts val="0"/>
              </a:spcAft>
              <a:buNone/>
              <a:defRPr sz="1800">
                <a:solidFill>
                  <a:schemeClr val="dk2"/>
                </a:solidFill>
                <a:latin typeface="Nunito Black"/>
                <a:ea typeface="Nunito Black"/>
                <a:cs typeface="Nunito Black"/>
                <a:sym typeface="Nunito Black"/>
              </a:defRPr>
            </a:lvl8pPr>
            <a:lvl9pPr lvl="8" algn="ctr">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279" name="Google Shape;279;g313f5057e75_1_1706"/>
          <p:cNvSpPr txBox="1">
            <a:spLocks noGrp="1"/>
          </p:cNvSpPr>
          <p:nvPr>
            <p:ph type="subTitle" idx="2"/>
          </p:nvPr>
        </p:nvSpPr>
        <p:spPr>
          <a:xfrm>
            <a:off x="878888" y="2824325"/>
            <a:ext cx="2123400" cy="9369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1600"/>
            </a:lvl1pPr>
            <a:lvl2pPr lvl="1" algn="ctr">
              <a:spcBef>
                <a:spcPts val="0"/>
              </a:spcBef>
              <a:spcAft>
                <a:spcPts val="0"/>
              </a:spcAft>
              <a:buNone/>
              <a:defRPr sz="1600" b="1"/>
            </a:lvl2pPr>
            <a:lvl3pPr lvl="2" algn="ctr">
              <a:spcBef>
                <a:spcPts val="0"/>
              </a:spcBef>
              <a:spcAft>
                <a:spcPts val="0"/>
              </a:spcAft>
              <a:buNone/>
              <a:defRPr sz="1600" b="1"/>
            </a:lvl3pPr>
            <a:lvl4pPr lvl="3" algn="ctr">
              <a:spcBef>
                <a:spcPts val="0"/>
              </a:spcBef>
              <a:spcAft>
                <a:spcPts val="0"/>
              </a:spcAft>
              <a:buNone/>
              <a:defRPr sz="1600" b="1"/>
            </a:lvl4pPr>
            <a:lvl5pPr lvl="4" algn="ctr">
              <a:spcBef>
                <a:spcPts val="0"/>
              </a:spcBef>
              <a:spcAft>
                <a:spcPts val="0"/>
              </a:spcAft>
              <a:buNone/>
              <a:defRPr sz="1600" b="1"/>
            </a:lvl5pPr>
            <a:lvl6pPr lvl="5" algn="ctr">
              <a:spcBef>
                <a:spcPts val="0"/>
              </a:spcBef>
              <a:spcAft>
                <a:spcPts val="0"/>
              </a:spcAft>
              <a:buNone/>
              <a:defRPr sz="1600" b="1"/>
            </a:lvl6pPr>
            <a:lvl7pPr lvl="6" algn="ctr">
              <a:spcBef>
                <a:spcPts val="0"/>
              </a:spcBef>
              <a:spcAft>
                <a:spcPts val="0"/>
              </a:spcAft>
              <a:buNone/>
              <a:defRPr sz="1600" b="1"/>
            </a:lvl7pPr>
            <a:lvl8pPr lvl="7" algn="ctr">
              <a:spcBef>
                <a:spcPts val="0"/>
              </a:spcBef>
              <a:spcAft>
                <a:spcPts val="0"/>
              </a:spcAft>
              <a:buNone/>
              <a:defRPr sz="1600" b="1"/>
            </a:lvl8pPr>
            <a:lvl9pPr lvl="8" algn="ctr">
              <a:spcBef>
                <a:spcPts val="0"/>
              </a:spcBef>
              <a:spcAft>
                <a:spcPts val="0"/>
              </a:spcAft>
              <a:buNone/>
              <a:defRPr sz="1600" b="1"/>
            </a:lvl9pPr>
          </a:lstStyle>
          <a:p>
            <a:endParaRPr/>
          </a:p>
        </p:txBody>
      </p:sp>
      <p:sp>
        <p:nvSpPr>
          <p:cNvPr id="280" name="Google Shape;280;g313f5057e75_1_1706"/>
          <p:cNvSpPr txBox="1">
            <a:spLocks noGrp="1"/>
          </p:cNvSpPr>
          <p:nvPr>
            <p:ph type="subTitle" idx="3"/>
          </p:nvPr>
        </p:nvSpPr>
        <p:spPr>
          <a:xfrm>
            <a:off x="3510300" y="2520700"/>
            <a:ext cx="2123400" cy="402300"/>
          </a:xfrm>
          <a:prstGeom prst="rect">
            <a:avLst/>
          </a:prstGeom>
        </p:spPr>
        <p:txBody>
          <a:bodyPr spcFirstLastPara="1" wrap="square" lIns="91425" tIns="91425" rIns="91425" bIns="91425" anchor="b" anchorCtr="0">
            <a:noAutofit/>
          </a:bodyPr>
          <a:lstStyle>
            <a:lvl1pPr lvl="0" algn="ctr">
              <a:spcBef>
                <a:spcPts val="0"/>
              </a:spcBef>
              <a:spcAft>
                <a:spcPts val="0"/>
              </a:spcAft>
              <a:buNone/>
              <a:defRPr sz="1800">
                <a:solidFill>
                  <a:schemeClr val="dk2"/>
                </a:solidFill>
                <a:latin typeface="Nunito Black"/>
                <a:ea typeface="Nunito Black"/>
                <a:cs typeface="Nunito Black"/>
                <a:sym typeface="Nunito Black"/>
              </a:defRPr>
            </a:lvl1pPr>
            <a:lvl2pPr lvl="1" algn="ctr">
              <a:spcBef>
                <a:spcPts val="0"/>
              </a:spcBef>
              <a:spcAft>
                <a:spcPts val="0"/>
              </a:spcAft>
              <a:buNone/>
              <a:defRPr sz="1800">
                <a:solidFill>
                  <a:schemeClr val="dk2"/>
                </a:solidFill>
                <a:latin typeface="Nunito Black"/>
                <a:ea typeface="Nunito Black"/>
                <a:cs typeface="Nunito Black"/>
                <a:sym typeface="Nunito Black"/>
              </a:defRPr>
            </a:lvl2pPr>
            <a:lvl3pPr lvl="2" algn="ctr">
              <a:spcBef>
                <a:spcPts val="0"/>
              </a:spcBef>
              <a:spcAft>
                <a:spcPts val="0"/>
              </a:spcAft>
              <a:buNone/>
              <a:defRPr sz="1800">
                <a:solidFill>
                  <a:schemeClr val="dk2"/>
                </a:solidFill>
                <a:latin typeface="Nunito Black"/>
                <a:ea typeface="Nunito Black"/>
                <a:cs typeface="Nunito Black"/>
                <a:sym typeface="Nunito Black"/>
              </a:defRPr>
            </a:lvl3pPr>
            <a:lvl4pPr lvl="3" algn="ctr">
              <a:spcBef>
                <a:spcPts val="0"/>
              </a:spcBef>
              <a:spcAft>
                <a:spcPts val="0"/>
              </a:spcAft>
              <a:buNone/>
              <a:defRPr sz="1800">
                <a:solidFill>
                  <a:schemeClr val="dk2"/>
                </a:solidFill>
                <a:latin typeface="Nunito Black"/>
                <a:ea typeface="Nunito Black"/>
                <a:cs typeface="Nunito Black"/>
                <a:sym typeface="Nunito Black"/>
              </a:defRPr>
            </a:lvl4pPr>
            <a:lvl5pPr lvl="4" algn="ctr">
              <a:spcBef>
                <a:spcPts val="0"/>
              </a:spcBef>
              <a:spcAft>
                <a:spcPts val="0"/>
              </a:spcAft>
              <a:buNone/>
              <a:defRPr sz="1800">
                <a:solidFill>
                  <a:schemeClr val="dk2"/>
                </a:solidFill>
                <a:latin typeface="Nunito Black"/>
                <a:ea typeface="Nunito Black"/>
                <a:cs typeface="Nunito Black"/>
                <a:sym typeface="Nunito Black"/>
              </a:defRPr>
            </a:lvl5pPr>
            <a:lvl6pPr lvl="5" algn="ctr">
              <a:spcBef>
                <a:spcPts val="0"/>
              </a:spcBef>
              <a:spcAft>
                <a:spcPts val="0"/>
              </a:spcAft>
              <a:buNone/>
              <a:defRPr sz="1800">
                <a:solidFill>
                  <a:schemeClr val="dk2"/>
                </a:solidFill>
                <a:latin typeface="Nunito Black"/>
                <a:ea typeface="Nunito Black"/>
                <a:cs typeface="Nunito Black"/>
                <a:sym typeface="Nunito Black"/>
              </a:defRPr>
            </a:lvl6pPr>
            <a:lvl7pPr lvl="6" algn="ctr">
              <a:spcBef>
                <a:spcPts val="0"/>
              </a:spcBef>
              <a:spcAft>
                <a:spcPts val="0"/>
              </a:spcAft>
              <a:buNone/>
              <a:defRPr sz="1800">
                <a:solidFill>
                  <a:schemeClr val="dk2"/>
                </a:solidFill>
                <a:latin typeface="Nunito Black"/>
                <a:ea typeface="Nunito Black"/>
                <a:cs typeface="Nunito Black"/>
                <a:sym typeface="Nunito Black"/>
              </a:defRPr>
            </a:lvl7pPr>
            <a:lvl8pPr lvl="7" algn="ctr">
              <a:spcBef>
                <a:spcPts val="0"/>
              </a:spcBef>
              <a:spcAft>
                <a:spcPts val="0"/>
              </a:spcAft>
              <a:buNone/>
              <a:defRPr sz="1800">
                <a:solidFill>
                  <a:schemeClr val="dk2"/>
                </a:solidFill>
                <a:latin typeface="Nunito Black"/>
                <a:ea typeface="Nunito Black"/>
                <a:cs typeface="Nunito Black"/>
                <a:sym typeface="Nunito Black"/>
              </a:defRPr>
            </a:lvl8pPr>
            <a:lvl9pPr lvl="8" algn="ctr">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281" name="Google Shape;281;g313f5057e75_1_1706"/>
          <p:cNvSpPr txBox="1">
            <a:spLocks noGrp="1"/>
          </p:cNvSpPr>
          <p:nvPr>
            <p:ph type="subTitle" idx="4"/>
          </p:nvPr>
        </p:nvSpPr>
        <p:spPr>
          <a:xfrm>
            <a:off x="3510300" y="2824325"/>
            <a:ext cx="2123400" cy="9369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1600"/>
            </a:lvl1pPr>
            <a:lvl2pPr lvl="1" algn="ctr">
              <a:spcBef>
                <a:spcPts val="0"/>
              </a:spcBef>
              <a:spcAft>
                <a:spcPts val="0"/>
              </a:spcAft>
              <a:buNone/>
              <a:defRPr sz="1600" b="1"/>
            </a:lvl2pPr>
            <a:lvl3pPr lvl="2" algn="ctr">
              <a:spcBef>
                <a:spcPts val="0"/>
              </a:spcBef>
              <a:spcAft>
                <a:spcPts val="0"/>
              </a:spcAft>
              <a:buNone/>
              <a:defRPr sz="1600" b="1"/>
            </a:lvl3pPr>
            <a:lvl4pPr lvl="3" algn="ctr">
              <a:spcBef>
                <a:spcPts val="0"/>
              </a:spcBef>
              <a:spcAft>
                <a:spcPts val="0"/>
              </a:spcAft>
              <a:buNone/>
              <a:defRPr sz="1600" b="1"/>
            </a:lvl4pPr>
            <a:lvl5pPr lvl="4" algn="ctr">
              <a:spcBef>
                <a:spcPts val="0"/>
              </a:spcBef>
              <a:spcAft>
                <a:spcPts val="0"/>
              </a:spcAft>
              <a:buNone/>
              <a:defRPr sz="1600" b="1"/>
            </a:lvl5pPr>
            <a:lvl6pPr lvl="5" algn="ctr">
              <a:spcBef>
                <a:spcPts val="0"/>
              </a:spcBef>
              <a:spcAft>
                <a:spcPts val="0"/>
              </a:spcAft>
              <a:buNone/>
              <a:defRPr sz="1600" b="1"/>
            </a:lvl6pPr>
            <a:lvl7pPr lvl="6" algn="ctr">
              <a:spcBef>
                <a:spcPts val="0"/>
              </a:spcBef>
              <a:spcAft>
                <a:spcPts val="0"/>
              </a:spcAft>
              <a:buNone/>
              <a:defRPr sz="1600" b="1"/>
            </a:lvl7pPr>
            <a:lvl8pPr lvl="7" algn="ctr">
              <a:spcBef>
                <a:spcPts val="0"/>
              </a:spcBef>
              <a:spcAft>
                <a:spcPts val="0"/>
              </a:spcAft>
              <a:buNone/>
              <a:defRPr sz="1600" b="1"/>
            </a:lvl8pPr>
            <a:lvl9pPr lvl="8" algn="ctr">
              <a:spcBef>
                <a:spcPts val="0"/>
              </a:spcBef>
              <a:spcAft>
                <a:spcPts val="0"/>
              </a:spcAft>
              <a:buNone/>
              <a:defRPr sz="1600" b="1"/>
            </a:lvl9pPr>
          </a:lstStyle>
          <a:p>
            <a:endParaRPr/>
          </a:p>
        </p:txBody>
      </p:sp>
      <p:sp>
        <p:nvSpPr>
          <p:cNvPr id="282" name="Google Shape;282;g313f5057e75_1_1706"/>
          <p:cNvSpPr txBox="1">
            <a:spLocks noGrp="1"/>
          </p:cNvSpPr>
          <p:nvPr>
            <p:ph type="subTitle" idx="5"/>
          </p:nvPr>
        </p:nvSpPr>
        <p:spPr>
          <a:xfrm>
            <a:off x="6141750" y="2520700"/>
            <a:ext cx="2123400" cy="402300"/>
          </a:xfrm>
          <a:prstGeom prst="rect">
            <a:avLst/>
          </a:prstGeom>
        </p:spPr>
        <p:txBody>
          <a:bodyPr spcFirstLastPara="1" wrap="square" lIns="91425" tIns="91425" rIns="91425" bIns="91425" anchor="b" anchorCtr="0">
            <a:noAutofit/>
          </a:bodyPr>
          <a:lstStyle>
            <a:lvl1pPr lvl="0" algn="ctr">
              <a:spcBef>
                <a:spcPts val="0"/>
              </a:spcBef>
              <a:spcAft>
                <a:spcPts val="0"/>
              </a:spcAft>
              <a:buNone/>
              <a:defRPr sz="1800">
                <a:solidFill>
                  <a:schemeClr val="dk2"/>
                </a:solidFill>
                <a:latin typeface="Nunito Black"/>
                <a:ea typeface="Nunito Black"/>
                <a:cs typeface="Nunito Black"/>
                <a:sym typeface="Nunito Black"/>
              </a:defRPr>
            </a:lvl1pPr>
            <a:lvl2pPr lvl="1" algn="ctr">
              <a:spcBef>
                <a:spcPts val="0"/>
              </a:spcBef>
              <a:spcAft>
                <a:spcPts val="0"/>
              </a:spcAft>
              <a:buNone/>
              <a:defRPr sz="1800">
                <a:solidFill>
                  <a:schemeClr val="dk2"/>
                </a:solidFill>
                <a:latin typeface="Nunito Black"/>
                <a:ea typeface="Nunito Black"/>
                <a:cs typeface="Nunito Black"/>
                <a:sym typeface="Nunito Black"/>
              </a:defRPr>
            </a:lvl2pPr>
            <a:lvl3pPr lvl="2" algn="ctr">
              <a:spcBef>
                <a:spcPts val="0"/>
              </a:spcBef>
              <a:spcAft>
                <a:spcPts val="0"/>
              </a:spcAft>
              <a:buNone/>
              <a:defRPr sz="1800">
                <a:solidFill>
                  <a:schemeClr val="dk2"/>
                </a:solidFill>
                <a:latin typeface="Nunito Black"/>
                <a:ea typeface="Nunito Black"/>
                <a:cs typeface="Nunito Black"/>
                <a:sym typeface="Nunito Black"/>
              </a:defRPr>
            </a:lvl3pPr>
            <a:lvl4pPr lvl="3" algn="ctr">
              <a:spcBef>
                <a:spcPts val="0"/>
              </a:spcBef>
              <a:spcAft>
                <a:spcPts val="0"/>
              </a:spcAft>
              <a:buNone/>
              <a:defRPr sz="1800">
                <a:solidFill>
                  <a:schemeClr val="dk2"/>
                </a:solidFill>
                <a:latin typeface="Nunito Black"/>
                <a:ea typeface="Nunito Black"/>
                <a:cs typeface="Nunito Black"/>
                <a:sym typeface="Nunito Black"/>
              </a:defRPr>
            </a:lvl4pPr>
            <a:lvl5pPr lvl="4" algn="ctr">
              <a:spcBef>
                <a:spcPts val="0"/>
              </a:spcBef>
              <a:spcAft>
                <a:spcPts val="0"/>
              </a:spcAft>
              <a:buNone/>
              <a:defRPr sz="1800">
                <a:solidFill>
                  <a:schemeClr val="dk2"/>
                </a:solidFill>
                <a:latin typeface="Nunito Black"/>
                <a:ea typeface="Nunito Black"/>
                <a:cs typeface="Nunito Black"/>
                <a:sym typeface="Nunito Black"/>
              </a:defRPr>
            </a:lvl5pPr>
            <a:lvl6pPr lvl="5" algn="ctr">
              <a:spcBef>
                <a:spcPts val="0"/>
              </a:spcBef>
              <a:spcAft>
                <a:spcPts val="0"/>
              </a:spcAft>
              <a:buNone/>
              <a:defRPr sz="1800">
                <a:solidFill>
                  <a:schemeClr val="dk2"/>
                </a:solidFill>
                <a:latin typeface="Nunito Black"/>
                <a:ea typeface="Nunito Black"/>
                <a:cs typeface="Nunito Black"/>
                <a:sym typeface="Nunito Black"/>
              </a:defRPr>
            </a:lvl6pPr>
            <a:lvl7pPr lvl="6" algn="ctr">
              <a:spcBef>
                <a:spcPts val="0"/>
              </a:spcBef>
              <a:spcAft>
                <a:spcPts val="0"/>
              </a:spcAft>
              <a:buNone/>
              <a:defRPr sz="1800">
                <a:solidFill>
                  <a:schemeClr val="dk2"/>
                </a:solidFill>
                <a:latin typeface="Nunito Black"/>
                <a:ea typeface="Nunito Black"/>
                <a:cs typeface="Nunito Black"/>
                <a:sym typeface="Nunito Black"/>
              </a:defRPr>
            </a:lvl7pPr>
            <a:lvl8pPr lvl="7" algn="ctr">
              <a:spcBef>
                <a:spcPts val="0"/>
              </a:spcBef>
              <a:spcAft>
                <a:spcPts val="0"/>
              </a:spcAft>
              <a:buNone/>
              <a:defRPr sz="1800">
                <a:solidFill>
                  <a:schemeClr val="dk2"/>
                </a:solidFill>
                <a:latin typeface="Nunito Black"/>
                <a:ea typeface="Nunito Black"/>
                <a:cs typeface="Nunito Black"/>
                <a:sym typeface="Nunito Black"/>
              </a:defRPr>
            </a:lvl8pPr>
            <a:lvl9pPr lvl="8" algn="ctr">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283" name="Google Shape;283;g313f5057e75_1_1706"/>
          <p:cNvSpPr txBox="1">
            <a:spLocks noGrp="1"/>
          </p:cNvSpPr>
          <p:nvPr>
            <p:ph type="subTitle" idx="6"/>
          </p:nvPr>
        </p:nvSpPr>
        <p:spPr>
          <a:xfrm>
            <a:off x="6141750" y="2824325"/>
            <a:ext cx="2123400" cy="9369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1600"/>
            </a:lvl1pPr>
            <a:lvl2pPr lvl="1" algn="ctr">
              <a:spcBef>
                <a:spcPts val="0"/>
              </a:spcBef>
              <a:spcAft>
                <a:spcPts val="0"/>
              </a:spcAft>
              <a:buNone/>
              <a:defRPr sz="1600" b="1"/>
            </a:lvl2pPr>
            <a:lvl3pPr lvl="2" algn="ctr">
              <a:spcBef>
                <a:spcPts val="0"/>
              </a:spcBef>
              <a:spcAft>
                <a:spcPts val="0"/>
              </a:spcAft>
              <a:buNone/>
              <a:defRPr sz="1600" b="1"/>
            </a:lvl3pPr>
            <a:lvl4pPr lvl="3" algn="ctr">
              <a:spcBef>
                <a:spcPts val="0"/>
              </a:spcBef>
              <a:spcAft>
                <a:spcPts val="0"/>
              </a:spcAft>
              <a:buNone/>
              <a:defRPr sz="1600" b="1"/>
            </a:lvl4pPr>
            <a:lvl5pPr lvl="4" algn="ctr">
              <a:spcBef>
                <a:spcPts val="0"/>
              </a:spcBef>
              <a:spcAft>
                <a:spcPts val="0"/>
              </a:spcAft>
              <a:buNone/>
              <a:defRPr sz="1600" b="1"/>
            </a:lvl5pPr>
            <a:lvl6pPr lvl="5" algn="ctr">
              <a:spcBef>
                <a:spcPts val="0"/>
              </a:spcBef>
              <a:spcAft>
                <a:spcPts val="0"/>
              </a:spcAft>
              <a:buNone/>
              <a:defRPr sz="1600" b="1"/>
            </a:lvl6pPr>
            <a:lvl7pPr lvl="6" algn="ctr">
              <a:spcBef>
                <a:spcPts val="0"/>
              </a:spcBef>
              <a:spcAft>
                <a:spcPts val="0"/>
              </a:spcAft>
              <a:buNone/>
              <a:defRPr sz="1600" b="1"/>
            </a:lvl7pPr>
            <a:lvl8pPr lvl="7" algn="ctr">
              <a:spcBef>
                <a:spcPts val="0"/>
              </a:spcBef>
              <a:spcAft>
                <a:spcPts val="0"/>
              </a:spcAft>
              <a:buNone/>
              <a:defRPr sz="1600" b="1"/>
            </a:lvl8pPr>
            <a:lvl9pPr lvl="8" algn="ctr">
              <a:spcBef>
                <a:spcPts val="0"/>
              </a:spcBef>
              <a:spcAft>
                <a:spcPts val="0"/>
              </a:spcAft>
              <a:buNone/>
              <a:defRPr sz="1600" b="1"/>
            </a:lvl9pPr>
          </a:lstStyle>
          <a:p>
            <a:endParaRPr/>
          </a:p>
        </p:txBody>
      </p:sp>
      <p:sp>
        <p:nvSpPr>
          <p:cNvPr id="284" name="Google Shape;284;g313f5057e75_1_1706"/>
          <p:cNvSpPr txBox="1">
            <a:spLocks noGrp="1"/>
          </p:cNvSpPr>
          <p:nvPr>
            <p:ph type="title" idx="7" hasCustomPrompt="1"/>
          </p:nvPr>
        </p:nvSpPr>
        <p:spPr>
          <a:xfrm>
            <a:off x="1450188" y="1615063"/>
            <a:ext cx="980700" cy="603600"/>
          </a:xfrm>
          <a:prstGeom prst="rect">
            <a:avLst/>
          </a:prstGeom>
          <a:solidFill>
            <a:schemeClr val="accent3"/>
          </a:solidFill>
        </p:spPr>
        <p:txBody>
          <a:bodyPr spcFirstLastPara="1" wrap="square" lIns="91425" tIns="91425" rIns="91425" bIns="91425" anchor="ctr" anchorCtr="0">
            <a:noAutofit/>
          </a:bodyPr>
          <a:lstStyle>
            <a:lvl1pPr lvl="0" algn="ctr">
              <a:spcBef>
                <a:spcPts val="0"/>
              </a:spcBef>
              <a:spcAft>
                <a:spcPts val="0"/>
              </a:spcAft>
              <a:buSzPts val="4800"/>
              <a:buNone/>
              <a:defRPr sz="300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r>
              <a:t>xx%</a:t>
            </a:r>
          </a:p>
        </p:txBody>
      </p:sp>
      <p:sp>
        <p:nvSpPr>
          <p:cNvPr id="285" name="Google Shape;285;g313f5057e75_1_1706"/>
          <p:cNvSpPr txBox="1">
            <a:spLocks noGrp="1"/>
          </p:cNvSpPr>
          <p:nvPr>
            <p:ph type="title" idx="8" hasCustomPrompt="1"/>
          </p:nvPr>
        </p:nvSpPr>
        <p:spPr>
          <a:xfrm>
            <a:off x="4081650" y="1615063"/>
            <a:ext cx="980700" cy="603600"/>
          </a:xfrm>
          <a:prstGeom prst="rect">
            <a:avLst/>
          </a:prstGeom>
          <a:solidFill>
            <a:schemeClr val="accent3"/>
          </a:solidFill>
        </p:spPr>
        <p:txBody>
          <a:bodyPr spcFirstLastPara="1" wrap="square" lIns="91425" tIns="91425" rIns="91425" bIns="91425" anchor="ctr" anchorCtr="0">
            <a:noAutofit/>
          </a:bodyPr>
          <a:lstStyle>
            <a:lvl1pPr lvl="0" algn="ctr">
              <a:spcBef>
                <a:spcPts val="0"/>
              </a:spcBef>
              <a:spcAft>
                <a:spcPts val="0"/>
              </a:spcAft>
              <a:buSzPts val="4800"/>
              <a:buNone/>
              <a:defRPr sz="300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r>
              <a:t>xx%</a:t>
            </a:r>
          </a:p>
        </p:txBody>
      </p:sp>
      <p:sp>
        <p:nvSpPr>
          <p:cNvPr id="286" name="Google Shape;286;g313f5057e75_1_1706"/>
          <p:cNvSpPr txBox="1">
            <a:spLocks noGrp="1"/>
          </p:cNvSpPr>
          <p:nvPr>
            <p:ph type="title" idx="9" hasCustomPrompt="1"/>
          </p:nvPr>
        </p:nvSpPr>
        <p:spPr>
          <a:xfrm>
            <a:off x="6713100" y="1615063"/>
            <a:ext cx="980700" cy="603600"/>
          </a:xfrm>
          <a:prstGeom prst="rect">
            <a:avLst/>
          </a:prstGeom>
          <a:solidFill>
            <a:schemeClr val="accent3"/>
          </a:solidFill>
        </p:spPr>
        <p:txBody>
          <a:bodyPr spcFirstLastPara="1" wrap="square" lIns="91425" tIns="91425" rIns="91425" bIns="91425" anchor="ctr" anchorCtr="0">
            <a:noAutofit/>
          </a:bodyPr>
          <a:lstStyle>
            <a:lvl1pPr lvl="0" algn="ctr">
              <a:spcBef>
                <a:spcPts val="0"/>
              </a:spcBef>
              <a:spcAft>
                <a:spcPts val="0"/>
              </a:spcAft>
              <a:buSzPts val="4800"/>
              <a:buNone/>
              <a:defRPr sz="3000">
                <a:solidFill>
                  <a:schemeClr val="lt1"/>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r>
              <a:t>xx%</a:t>
            </a:r>
          </a:p>
        </p:txBody>
      </p:sp>
      <p:sp>
        <p:nvSpPr>
          <p:cNvPr id="287" name="Google Shape;287;g313f5057e75_1_1706"/>
          <p:cNvSpPr/>
          <p:nvPr/>
        </p:nvSpPr>
        <p:spPr>
          <a:xfrm rot="-5400000">
            <a:off x="7710861" y="3710322"/>
            <a:ext cx="855493" cy="2010864"/>
          </a:xfrm>
          <a:custGeom>
            <a:avLst/>
            <a:gdLst/>
            <a:ahLst/>
            <a:cxnLst/>
            <a:rect l="l" t="t" r="r" b="b"/>
            <a:pathLst>
              <a:path w="34148" h="42887" extrusionOk="0">
                <a:moveTo>
                  <a:pt x="0" y="0"/>
                </a:moveTo>
                <a:lnTo>
                  <a:pt x="0" y="42887"/>
                </a:lnTo>
                <a:lnTo>
                  <a:pt x="34147" y="42887"/>
                </a:lnTo>
                <a:cubicBezTo>
                  <a:pt x="33481" y="36374"/>
                  <a:pt x="28218" y="30849"/>
                  <a:pt x="22074" y="28432"/>
                </a:cubicBezTo>
                <a:cubicBezTo>
                  <a:pt x="19824" y="27563"/>
                  <a:pt x="17431" y="27004"/>
                  <a:pt x="15288" y="25896"/>
                </a:cubicBezTo>
                <a:cubicBezTo>
                  <a:pt x="13145" y="24777"/>
                  <a:pt x="11192" y="22932"/>
                  <a:pt x="10775" y="20551"/>
                </a:cubicBezTo>
                <a:cubicBezTo>
                  <a:pt x="10120" y="16824"/>
                  <a:pt x="13323" y="13169"/>
                  <a:pt x="12466" y="9490"/>
                </a:cubicBezTo>
                <a:cubicBezTo>
                  <a:pt x="11764" y="6501"/>
                  <a:pt x="8680" y="4799"/>
                  <a:pt x="5882" y="3572"/>
                </a:cubicBezTo>
                <a:cubicBezTo>
                  <a:pt x="3786" y="2644"/>
                  <a:pt x="1512" y="1632"/>
                  <a:pt x="0" y="0"/>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g313f5057e75_1_1706"/>
          <p:cNvSpPr/>
          <p:nvPr/>
        </p:nvSpPr>
        <p:spPr>
          <a:xfrm rot="5400000">
            <a:off x="825029" y="-824926"/>
            <a:ext cx="1221645" cy="2871499"/>
          </a:xfrm>
          <a:custGeom>
            <a:avLst/>
            <a:gdLst/>
            <a:ahLst/>
            <a:cxnLst/>
            <a:rect l="l" t="t" r="r" b="b"/>
            <a:pathLst>
              <a:path w="34148" h="42887" extrusionOk="0">
                <a:moveTo>
                  <a:pt x="0" y="0"/>
                </a:moveTo>
                <a:lnTo>
                  <a:pt x="0" y="42887"/>
                </a:lnTo>
                <a:lnTo>
                  <a:pt x="34147" y="42887"/>
                </a:lnTo>
                <a:cubicBezTo>
                  <a:pt x="33481" y="36374"/>
                  <a:pt x="28218" y="30849"/>
                  <a:pt x="22074" y="28432"/>
                </a:cubicBezTo>
                <a:cubicBezTo>
                  <a:pt x="19824" y="27563"/>
                  <a:pt x="17431" y="27004"/>
                  <a:pt x="15288" y="25896"/>
                </a:cubicBezTo>
                <a:cubicBezTo>
                  <a:pt x="13145" y="24777"/>
                  <a:pt x="11192" y="22932"/>
                  <a:pt x="10775" y="20551"/>
                </a:cubicBezTo>
                <a:cubicBezTo>
                  <a:pt x="10120" y="16824"/>
                  <a:pt x="13323" y="13169"/>
                  <a:pt x="12466" y="9490"/>
                </a:cubicBezTo>
                <a:cubicBezTo>
                  <a:pt x="11764" y="6501"/>
                  <a:pt x="8680" y="4799"/>
                  <a:pt x="5882" y="3572"/>
                </a:cubicBezTo>
                <a:cubicBezTo>
                  <a:pt x="3786" y="2644"/>
                  <a:pt x="1512" y="1632"/>
                  <a:pt x="0" y="0"/>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hree columns 1">
  <p:cSld name="TITLE_AND_TWO_COLUMNS_1_1">
    <p:spTree>
      <p:nvGrpSpPr>
        <p:cNvPr id="1" name="Shape 289"/>
        <p:cNvGrpSpPr/>
        <p:nvPr/>
      </p:nvGrpSpPr>
      <p:grpSpPr>
        <a:xfrm>
          <a:off x="0" y="0"/>
          <a:ext cx="0" cy="0"/>
          <a:chOff x="0" y="0"/>
          <a:chExt cx="0" cy="0"/>
        </a:xfrm>
      </p:grpSpPr>
      <p:sp>
        <p:nvSpPr>
          <p:cNvPr id="290" name="Google Shape;290;g313f5057e75_1_1719"/>
          <p:cNvSpPr/>
          <p:nvPr/>
        </p:nvSpPr>
        <p:spPr>
          <a:xfrm>
            <a:off x="4861250" y="100"/>
            <a:ext cx="4282800" cy="5143500"/>
          </a:xfrm>
          <a:prstGeom prst="rect">
            <a:avLst/>
          </a:pr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g313f5057e75_1_1719"/>
          <p:cNvSpPr txBox="1">
            <a:spLocks noGrp="1"/>
          </p:cNvSpPr>
          <p:nvPr>
            <p:ph type="title"/>
          </p:nvPr>
        </p:nvSpPr>
        <p:spPr>
          <a:xfrm>
            <a:off x="713400" y="539375"/>
            <a:ext cx="3442200" cy="12555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292" name="Google Shape;292;g313f5057e75_1_1719"/>
          <p:cNvSpPr txBox="1">
            <a:spLocks noGrp="1"/>
          </p:cNvSpPr>
          <p:nvPr>
            <p:ph type="subTitle" idx="1"/>
          </p:nvPr>
        </p:nvSpPr>
        <p:spPr>
          <a:xfrm>
            <a:off x="5862550" y="801774"/>
            <a:ext cx="2513700" cy="402300"/>
          </a:xfrm>
          <a:prstGeom prst="rect">
            <a:avLst/>
          </a:prstGeom>
        </p:spPr>
        <p:txBody>
          <a:bodyPr spcFirstLastPara="1" wrap="square" lIns="91425" tIns="91425" rIns="91425" bIns="91425" anchor="b" anchorCtr="0">
            <a:noAutofit/>
          </a:bodyPr>
          <a:lstStyle>
            <a:lvl1pPr lvl="0">
              <a:spcBef>
                <a:spcPts val="0"/>
              </a:spcBef>
              <a:spcAft>
                <a:spcPts val="0"/>
              </a:spcAft>
              <a:buNone/>
              <a:defRPr sz="1800">
                <a:solidFill>
                  <a:schemeClr val="dk2"/>
                </a:solidFill>
                <a:latin typeface="Nunito Black"/>
                <a:ea typeface="Nunito Black"/>
                <a:cs typeface="Nunito Black"/>
                <a:sym typeface="Nunito Black"/>
              </a:defRPr>
            </a:lvl1pPr>
            <a:lvl2pPr lvl="1">
              <a:spcBef>
                <a:spcPts val="0"/>
              </a:spcBef>
              <a:spcAft>
                <a:spcPts val="0"/>
              </a:spcAft>
              <a:buNone/>
              <a:defRPr sz="1800">
                <a:solidFill>
                  <a:schemeClr val="dk2"/>
                </a:solidFill>
                <a:latin typeface="Nunito Black"/>
                <a:ea typeface="Nunito Black"/>
                <a:cs typeface="Nunito Black"/>
                <a:sym typeface="Nunito Black"/>
              </a:defRPr>
            </a:lvl2pPr>
            <a:lvl3pPr lvl="2">
              <a:spcBef>
                <a:spcPts val="0"/>
              </a:spcBef>
              <a:spcAft>
                <a:spcPts val="0"/>
              </a:spcAft>
              <a:buNone/>
              <a:defRPr sz="1800">
                <a:solidFill>
                  <a:schemeClr val="dk2"/>
                </a:solidFill>
                <a:latin typeface="Nunito Black"/>
                <a:ea typeface="Nunito Black"/>
                <a:cs typeface="Nunito Black"/>
                <a:sym typeface="Nunito Black"/>
              </a:defRPr>
            </a:lvl3pPr>
            <a:lvl4pPr lvl="3">
              <a:spcBef>
                <a:spcPts val="0"/>
              </a:spcBef>
              <a:spcAft>
                <a:spcPts val="0"/>
              </a:spcAft>
              <a:buNone/>
              <a:defRPr sz="1800">
                <a:solidFill>
                  <a:schemeClr val="dk2"/>
                </a:solidFill>
                <a:latin typeface="Nunito Black"/>
                <a:ea typeface="Nunito Black"/>
                <a:cs typeface="Nunito Black"/>
                <a:sym typeface="Nunito Black"/>
              </a:defRPr>
            </a:lvl4pPr>
            <a:lvl5pPr lvl="4">
              <a:spcBef>
                <a:spcPts val="0"/>
              </a:spcBef>
              <a:spcAft>
                <a:spcPts val="0"/>
              </a:spcAft>
              <a:buNone/>
              <a:defRPr sz="1800">
                <a:solidFill>
                  <a:schemeClr val="dk2"/>
                </a:solidFill>
                <a:latin typeface="Nunito Black"/>
                <a:ea typeface="Nunito Black"/>
                <a:cs typeface="Nunito Black"/>
                <a:sym typeface="Nunito Black"/>
              </a:defRPr>
            </a:lvl5pPr>
            <a:lvl6pPr lvl="5">
              <a:spcBef>
                <a:spcPts val="0"/>
              </a:spcBef>
              <a:spcAft>
                <a:spcPts val="0"/>
              </a:spcAft>
              <a:buNone/>
              <a:defRPr sz="1800">
                <a:solidFill>
                  <a:schemeClr val="dk2"/>
                </a:solidFill>
                <a:latin typeface="Nunito Black"/>
                <a:ea typeface="Nunito Black"/>
                <a:cs typeface="Nunito Black"/>
                <a:sym typeface="Nunito Black"/>
              </a:defRPr>
            </a:lvl6pPr>
            <a:lvl7pPr lvl="6">
              <a:spcBef>
                <a:spcPts val="0"/>
              </a:spcBef>
              <a:spcAft>
                <a:spcPts val="0"/>
              </a:spcAft>
              <a:buNone/>
              <a:defRPr sz="1800">
                <a:solidFill>
                  <a:schemeClr val="dk2"/>
                </a:solidFill>
                <a:latin typeface="Nunito Black"/>
                <a:ea typeface="Nunito Black"/>
                <a:cs typeface="Nunito Black"/>
                <a:sym typeface="Nunito Black"/>
              </a:defRPr>
            </a:lvl7pPr>
            <a:lvl8pPr lvl="7">
              <a:spcBef>
                <a:spcPts val="0"/>
              </a:spcBef>
              <a:spcAft>
                <a:spcPts val="0"/>
              </a:spcAft>
              <a:buNone/>
              <a:defRPr sz="1800">
                <a:solidFill>
                  <a:schemeClr val="dk2"/>
                </a:solidFill>
                <a:latin typeface="Nunito Black"/>
                <a:ea typeface="Nunito Black"/>
                <a:cs typeface="Nunito Black"/>
                <a:sym typeface="Nunito Black"/>
              </a:defRPr>
            </a:lvl8pPr>
            <a:lvl9pPr lvl="8">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293" name="Google Shape;293;g313f5057e75_1_1719"/>
          <p:cNvSpPr txBox="1">
            <a:spLocks noGrp="1"/>
          </p:cNvSpPr>
          <p:nvPr>
            <p:ph type="subTitle" idx="2"/>
          </p:nvPr>
        </p:nvSpPr>
        <p:spPr>
          <a:xfrm>
            <a:off x="5862550" y="1111140"/>
            <a:ext cx="2513700" cy="658500"/>
          </a:xfrm>
          <a:prstGeom prst="rect">
            <a:avLst/>
          </a:prstGeom>
        </p:spPr>
        <p:txBody>
          <a:bodyPr spcFirstLastPara="1" wrap="square" lIns="91425" tIns="91425" rIns="91425" bIns="91425" anchor="t" anchorCtr="0">
            <a:noAutofit/>
          </a:bodyPr>
          <a:lstStyle>
            <a:lvl1pPr lvl="0">
              <a:spcBef>
                <a:spcPts val="0"/>
              </a:spcBef>
              <a:spcAft>
                <a:spcPts val="0"/>
              </a:spcAft>
              <a:buNone/>
              <a:defRPr sz="1600"/>
            </a:lvl1pPr>
            <a:lvl2pPr lvl="1">
              <a:spcBef>
                <a:spcPts val="0"/>
              </a:spcBef>
              <a:spcAft>
                <a:spcPts val="0"/>
              </a:spcAft>
              <a:buNone/>
              <a:defRPr sz="1600" b="1"/>
            </a:lvl2pPr>
            <a:lvl3pPr lvl="2">
              <a:spcBef>
                <a:spcPts val="0"/>
              </a:spcBef>
              <a:spcAft>
                <a:spcPts val="0"/>
              </a:spcAft>
              <a:buNone/>
              <a:defRPr sz="1600" b="1"/>
            </a:lvl3pPr>
            <a:lvl4pPr lvl="3">
              <a:spcBef>
                <a:spcPts val="0"/>
              </a:spcBef>
              <a:spcAft>
                <a:spcPts val="0"/>
              </a:spcAft>
              <a:buNone/>
              <a:defRPr sz="1600" b="1"/>
            </a:lvl4pPr>
            <a:lvl5pPr lvl="4">
              <a:spcBef>
                <a:spcPts val="0"/>
              </a:spcBef>
              <a:spcAft>
                <a:spcPts val="0"/>
              </a:spcAft>
              <a:buNone/>
              <a:defRPr sz="1600" b="1"/>
            </a:lvl5pPr>
            <a:lvl6pPr lvl="5">
              <a:spcBef>
                <a:spcPts val="0"/>
              </a:spcBef>
              <a:spcAft>
                <a:spcPts val="0"/>
              </a:spcAft>
              <a:buNone/>
              <a:defRPr sz="1600" b="1"/>
            </a:lvl6pPr>
            <a:lvl7pPr lvl="6">
              <a:spcBef>
                <a:spcPts val="0"/>
              </a:spcBef>
              <a:spcAft>
                <a:spcPts val="0"/>
              </a:spcAft>
              <a:buNone/>
              <a:defRPr sz="1600" b="1"/>
            </a:lvl7pPr>
            <a:lvl8pPr lvl="7">
              <a:spcBef>
                <a:spcPts val="0"/>
              </a:spcBef>
              <a:spcAft>
                <a:spcPts val="0"/>
              </a:spcAft>
              <a:buNone/>
              <a:defRPr sz="1600" b="1"/>
            </a:lvl8pPr>
            <a:lvl9pPr lvl="8">
              <a:spcBef>
                <a:spcPts val="0"/>
              </a:spcBef>
              <a:spcAft>
                <a:spcPts val="0"/>
              </a:spcAft>
              <a:buNone/>
              <a:defRPr sz="1600" b="1"/>
            </a:lvl9pPr>
          </a:lstStyle>
          <a:p>
            <a:endParaRPr/>
          </a:p>
        </p:txBody>
      </p:sp>
      <p:sp>
        <p:nvSpPr>
          <p:cNvPr id="294" name="Google Shape;294;g313f5057e75_1_1719"/>
          <p:cNvSpPr txBox="1">
            <a:spLocks noGrp="1"/>
          </p:cNvSpPr>
          <p:nvPr>
            <p:ph type="subTitle" idx="3"/>
          </p:nvPr>
        </p:nvSpPr>
        <p:spPr>
          <a:xfrm>
            <a:off x="5862550" y="2085753"/>
            <a:ext cx="2513700" cy="402300"/>
          </a:xfrm>
          <a:prstGeom prst="rect">
            <a:avLst/>
          </a:prstGeom>
        </p:spPr>
        <p:txBody>
          <a:bodyPr spcFirstLastPara="1" wrap="square" lIns="91425" tIns="91425" rIns="91425" bIns="91425" anchor="b" anchorCtr="0">
            <a:noAutofit/>
          </a:bodyPr>
          <a:lstStyle>
            <a:lvl1pPr lvl="0">
              <a:spcBef>
                <a:spcPts val="0"/>
              </a:spcBef>
              <a:spcAft>
                <a:spcPts val="0"/>
              </a:spcAft>
              <a:buNone/>
              <a:defRPr sz="1800">
                <a:solidFill>
                  <a:schemeClr val="dk2"/>
                </a:solidFill>
                <a:latin typeface="Nunito Black"/>
                <a:ea typeface="Nunito Black"/>
                <a:cs typeface="Nunito Black"/>
                <a:sym typeface="Nunito Black"/>
              </a:defRPr>
            </a:lvl1pPr>
            <a:lvl2pPr lvl="1">
              <a:spcBef>
                <a:spcPts val="0"/>
              </a:spcBef>
              <a:spcAft>
                <a:spcPts val="0"/>
              </a:spcAft>
              <a:buNone/>
              <a:defRPr sz="1800">
                <a:solidFill>
                  <a:schemeClr val="dk2"/>
                </a:solidFill>
                <a:latin typeface="Nunito Black"/>
                <a:ea typeface="Nunito Black"/>
                <a:cs typeface="Nunito Black"/>
                <a:sym typeface="Nunito Black"/>
              </a:defRPr>
            </a:lvl2pPr>
            <a:lvl3pPr lvl="2">
              <a:spcBef>
                <a:spcPts val="0"/>
              </a:spcBef>
              <a:spcAft>
                <a:spcPts val="0"/>
              </a:spcAft>
              <a:buNone/>
              <a:defRPr sz="1800">
                <a:solidFill>
                  <a:schemeClr val="dk2"/>
                </a:solidFill>
                <a:latin typeface="Nunito Black"/>
                <a:ea typeface="Nunito Black"/>
                <a:cs typeface="Nunito Black"/>
                <a:sym typeface="Nunito Black"/>
              </a:defRPr>
            </a:lvl3pPr>
            <a:lvl4pPr lvl="3">
              <a:spcBef>
                <a:spcPts val="0"/>
              </a:spcBef>
              <a:spcAft>
                <a:spcPts val="0"/>
              </a:spcAft>
              <a:buNone/>
              <a:defRPr sz="1800">
                <a:solidFill>
                  <a:schemeClr val="dk2"/>
                </a:solidFill>
                <a:latin typeface="Nunito Black"/>
                <a:ea typeface="Nunito Black"/>
                <a:cs typeface="Nunito Black"/>
                <a:sym typeface="Nunito Black"/>
              </a:defRPr>
            </a:lvl4pPr>
            <a:lvl5pPr lvl="4">
              <a:spcBef>
                <a:spcPts val="0"/>
              </a:spcBef>
              <a:spcAft>
                <a:spcPts val="0"/>
              </a:spcAft>
              <a:buNone/>
              <a:defRPr sz="1800">
                <a:solidFill>
                  <a:schemeClr val="dk2"/>
                </a:solidFill>
                <a:latin typeface="Nunito Black"/>
                <a:ea typeface="Nunito Black"/>
                <a:cs typeface="Nunito Black"/>
                <a:sym typeface="Nunito Black"/>
              </a:defRPr>
            </a:lvl5pPr>
            <a:lvl6pPr lvl="5">
              <a:spcBef>
                <a:spcPts val="0"/>
              </a:spcBef>
              <a:spcAft>
                <a:spcPts val="0"/>
              </a:spcAft>
              <a:buNone/>
              <a:defRPr sz="1800">
                <a:solidFill>
                  <a:schemeClr val="dk2"/>
                </a:solidFill>
                <a:latin typeface="Nunito Black"/>
                <a:ea typeface="Nunito Black"/>
                <a:cs typeface="Nunito Black"/>
                <a:sym typeface="Nunito Black"/>
              </a:defRPr>
            </a:lvl6pPr>
            <a:lvl7pPr lvl="6">
              <a:spcBef>
                <a:spcPts val="0"/>
              </a:spcBef>
              <a:spcAft>
                <a:spcPts val="0"/>
              </a:spcAft>
              <a:buNone/>
              <a:defRPr sz="1800">
                <a:solidFill>
                  <a:schemeClr val="dk2"/>
                </a:solidFill>
                <a:latin typeface="Nunito Black"/>
                <a:ea typeface="Nunito Black"/>
                <a:cs typeface="Nunito Black"/>
                <a:sym typeface="Nunito Black"/>
              </a:defRPr>
            </a:lvl7pPr>
            <a:lvl8pPr lvl="7">
              <a:spcBef>
                <a:spcPts val="0"/>
              </a:spcBef>
              <a:spcAft>
                <a:spcPts val="0"/>
              </a:spcAft>
              <a:buNone/>
              <a:defRPr sz="1800">
                <a:solidFill>
                  <a:schemeClr val="dk2"/>
                </a:solidFill>
                <a:latin typeface="Nunito Black"/>
                <a:ea typeface="Nunito Black"/>
                <a:cs typeface="Nunito Black"/>
                <a:sym typeface="Nunito Black"/>
              </a:defRPr>
            </a:lvl8pPr>
            <a:lvl9pPr lvl="8">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295" name="Google Shape;295;g313f5057e75_1_1719"/>
          <p:cNvSpPr txBox="1">
            <a:spLocks noGrp="1"/>
          </p:cNvSpPr>
          <p:nvPr>
            <p:ph type="subTitle" idx="4"/>
          </p:nvPr>
        </p:nvSpPr>
        <p:spPr>
          <a:xfrm>
            <a:off x="5862550" y="2396957"/>
            <a:ext cx="2513700" cy="658500"/>
          </a:xfrm>
          <a:prstGeom prst="rect">
            <a:avLst/>
          </a:prstGeom>
        </p:spPr>
        <p:txBody>
          <a:bodyPr spcFirstLastPara="1" wrap="square" lIns="91425" tIns="91425" rIns="91425" bIns="91425" anchor="t" anchorCtr="0">
            <a:noAutofit/>
          </a:bodyPr>
          <a:lstStyle>
            <a:lvl1pPr lvl="0">
              <a:spcBef>
                <a:spcPts val="0"/>
              </a:spcBef>
              <a:spcAft>
                <a:spcPts val="0"/>
              </a:spcAft>
              <a:buNone/>
              <a:defRPr sz="1600"/>
            </a:lvl1pPr>
            <a:lvl2pPr lvl="1">
              <a:spcBef>
                <a:spcPts val="0"/>
              </a:spcBef>
              <a:spcAft>
                <a:spcPts val="0"/>
              </a:spcAft>
              <a:buNone/>
              <a:defRPr sz="1600" b="1"/>
            </a:lvl2pPr>
            <a:lvl3pPr lvl="2">
              <a:spcBef>
                <a:spcPts val="0"/>
              </a:spcBef>
              <a:spcAft>
                <a:spcPts val="0"/>
              </a:spcAft>
              <a:buNone/>
              <a:defRPr sz="1600" b="1"/>
            </a:lvl3pPr>
            <a:lvl4pPr lvl="3">
              <a:spcBef>
                <a:spcPts val="0"/>
              </a:spcBef>
              <a:spcAft>
                <a:spcPts val="0"/>
              </a:spcAft>
              <a:buNone/>
              <a:defRPr sz="1600" b="1"/>
            </a:lvl4pPr>
            <a:lvl5pPr lvl="4">
              <a:spcBef>
                <a:spcPts val="0"/>
              </a:spcBef>
              <a:spcAft>
                <a:spcPts val="0"/>
              </a:spcAft>
              <a:buNone/>
              <a:defRPr sz="1600" b="1"/>
            </a:lvl5pPr>
            <a:lvl6pPr lvl="5">
              <a:spcBef>
                <a:spcPts val="0"/>
              </a:spcBef>
              <a:spcAft>
                <a:spcPts val="0"/>
              </a:spcAft>
              <a:buNone/>
              <a:defRPr sz="1600" b="1"/>
            </a:lvl6pPr>
            <a:lvl7pPr lvl="6">
              <a:spcBef>
                <a:spcPts val="0"/>
              </a:spcBef>
              <a:spcAft>
                <a:spcPts val="0"/>
              </a:spcAft>
              <a:buNone/>
              <a:defRPr sz="1600" b="1"/>
            </a:lvl7pPr>
            <a:lvl8pPr lvl="7">
              <a:spcBef>
                <a:spcPts val="0"/>
              </a:spcBef>
              <a:spcAft>
                <a:spcPts val="0"/>
              </a:spcAft>
              <a:buNone/>
              <a:defRPr sz="1600" b="1"/>
            </a:lvl8pPr>
            <a:lvl9pPr lvl="8">
              <a:spcBef>
                <a:spcPts val="0"/>
              </a:spcBef>
              <a:spcAft>
                <a:spcPts val="0"/>
              </a:spcAft>
              <a:buNone/>
              <a:defRPr sz="1600" b="1"/>
            </a:lvl9pPr>
          </a:lstStyle>
          <a:p>
            <a:endParaRPr/>
          </a:p>
        </p:txBody>
      </p:sp>
      <p:sp>
        <p:nvSpPr>
          <p:cNvPr id="296" name="Google Shape;296;g313f5057e75_1_1719"/>
          <p:cNvSpPr txBox="1">
            <a:spLocks noGrp="1"/>
          </p:cNvSpPr>
          <p:nvPr>
            <p:ph type="subTitle" idx="5"/>
          </p:nvPr>
        </p:nvSpPr>
        <p:spPr>
          <a:xfrm>
            <a:off x="5862550" y="3369732"/>
            <a:ext cx="2513700" cy="402300"/>
          </a:xfrm>
          <a:prstGeom prst="rect">
            <a:avLst/>
          </a:prstGeom>
        </p:spPr>
        <p:txBody>
          <a:bodyPr spcFirstLastPara="1" wrap="square" lIns="91425" tIns="91425" rIns="91425" bIns="91425" anchor="b" anchorCtr="0">
            <a:noAutofit/>
          </a:bodyPr>
          <a:lstStyle>
            <a:lvl1pPr lvl="0">
              <a:spcBef>
                <a:spcPts val="0"/>
              </a:spcBef>
              <a:spcAft>
                <a:spcPts val="0"/>
              </a:spcAft>
              <a:buNone/>
              <a:defRPr sz="1800">
                <a:solidFill>
                  <a:schemeClr val="dk2"/>
                </a:solidFill>
                <a:latin typeface="Nunito Black"/>
                <a:ea typeface="Nunito Black"/>
                <a:cs typeface="Nunito Black"/>
                <a:sym typeface="Nunito Black"/>
              </a:defRPr>
            </a:lvl1pPr>
            <a:lvl2pPr lvl="1">
              <a:spcBef>
                <a:spcPts val="0"/>
              </a:spcBef>
              <a:spcAft>
                <a:spcPts val="0"/>
              </a:spcAft>
              <a:buNone/>
              <a:defRPr sz="1800">
                <a:solidFill>
                  <a:schemeClr val="dk2"/>
                </a:solidFill>
                <a:latin typeface="Nunito Black"/>
                <a:ea typeface="Nunito Black"/>
                <a:cs typeface="Nunito Black"/>
                <a:sym typeface="Nunito Black"/>
              </a:defRPr>
            </a:lvl2pPr>
            <a:lvl3pPr lvl="2">
              <a:spcBef>
                <a:spcPts val="0"/>
              </a:spcBef>
              <a:spcAft>
                <a:spcPts val="0"/>
              </a:spcAft>
              <a:buNone/>
              <a:defRPr sz="1800">
                <a:solidFill>
                  <a:schemeClr val="dk2"/>
                </a:solidFill>
                <a:latin typeface="Nunito Black"/>
                <a:ea typeface="Nunito Black"/>
                <a:cs typeface="Nunito Black"/>
                <a:sym typeface="Nunito Black"/>
              </a:defRPr>
            </a:lvl3pPr>
            <a:lvl4pPr lvl="3">
              <a:spcBef>
                <a:spcPts val="0"/>
              </a:spcBef>
              <a:spcAft>
                <a:spcPts val="0"/>
              </a:spcAft>
              <a:buNone/>
              <a:defRPr sz="1800">
                <a:solidFill>
                  <a:schemeClr val="dk2"/>
                </a:solidFill>
                <a:latin typeface="Nunito Black"/>
                <a:ea typeface="Nunito Black"/>
                <a:cs typeface="Nunito Black"/>
                <a:sym typeface="Nunito Black"/>
              </a:defRPr>
            </a:lvl4pPr>
            <a:lvl5pPr lvl="4">
              <a:spcBef>
                <a:spcPts val="0"/>
              </a:spcBef>
              <a:spcAft>
                <a:spcPts val="0"/>
              </a:spcAft>
              <a:buNone/>
              <a:defRPr sz="1800">
                <a:solidFill>
                  <a:schemeClr val="dk2"/>
                </a:solidFill>
                <a:latin typeface="Nunito Black"/>
                <a:ea typeface="Nunito Black"/>
                <a:cs typeface="Nunito Black"/>
                <a:sym typeface="Nunito Black"/>
              </a:defRPr>
            </a:lvl5pPr>
            <a:lvl6pPr lvl="5">
              <a:spcBef>
                <a:spcPts val="0"/>
              </a:spcBef>
              <a:spcAft>
                <a:spcPts val="0"/>
              </a:spcAft>
              <a:buNone/>
              <a:defRPr sz="1800">
                <a:solidFill>
                  <a:schemeClr val="dk2"/>
                </a:solidFill>
                <a:latin typeface="Nunito Black"/>
                <a:ea typeface="Nunito Black"/>
                <a:cs typeface="Nunito Black"/>
                <a:sym typeface="Nunito Black"/>
              </a:defRPr>
            </a:lvl6pPr>
            <a:lvl7pPr lvl="6">
              <a:spcBef>
                <a:spcPts val="0"/>
              </a:spcBef>
              <a:spcAft>
                <a:spcPts val="0"/>
              </a:spcAft>
              <a:buNone/>
              <a:defRPr sz="1800">
                <a:solidFill>
                  <a:schemeClr val="dk2"/>
                </a:solidFill>
                <a:latin typeface="Nunito Black"/>
                <a:ea typeface="Nunito Black"/>
                <a:cs typeface="Nunito Black"/>
                <a:sym typeface="Nunito Black"/>
              </a:defRPr>
            </a:lvl7pPr>
            <a:lvl8pPr lvl="7">
              <a:spcBef>
                <a:spcPts val="0"/>
              </a:spcBef>
              <a:spcAft>
                <a:spcPts val="0"/>
              </a:spcAft>
              <a:buNone/>
              <a:defRPr sz="1800">
                <a:solidFill>
                  <a:schemeClr val="dk2"/>
                </a:solidFill>
                <a:latin typeface="Nunito Black"/>
                <a:ea typeface="Nunito Black"/>
                <a:cs typeface="Nunito Black"/>
                <a:sym typeface="Nunito Black"/>
              </a:defRPr>
            </a:lvl8pPr>
            <a:lvl9pPr lvl="8">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297" name="Google Shape;297;g313f5057e75_1_1719"/>
          <p:cNvSpPr txBox="1">
            <a:spLocks noGrp="1"/>
          </p:cNvSpPr>
          <p:nvPr>
            <p:ph type="subTitle" idx="6"/>
          </p:nvPr>
        </p:nvSpPr>
        <p:spPr>
          <a:xfrm>
            <a:off x="5862550" y="3682775"/>
            <a:ext cx="2513700" cy="658500"/>
          </a:xfrm>
          <a:prstGeom prst="rect">
            <a:avLst/>
          </a:prstGeom>
        </p:spPr>
        <p:txBody>
          <a:bodyPr spcFirstLastPara="1" wrap="square" lIns="91425" tIns="91425" rIns="91425" bIns="91425" anchor="t" anchorCtr="0">
            <a:noAutofit/>
          </a:bodyPr>
          <a:lstStyle>
            <a:lvl1pPr lvl="0">
              <a:spcBef>
                <a:spcPts val="0"/>
              </a:spcBef>
              <a:spcAft>
                <a:spcPts val="0"/>
              </a:spcAft>
              <a:buNone/>
              <a:defRPr sz="1600"/>
            </a:lvl1pPr>
            <a:lvl2pPr lvl="1">
              <a:spcBef>
                <a:spcPts val="0"/>
              </a:spcBef>
              <a:spcAft>
                <a:spcPts val="0"/>
              </a:spcAft>
              <a:buNone/>
              <a:defRPr sz="1600" b="1"/>
            </a:lvl2pPr>
            <a:lvl3pPr lvl="2">
              <a:spcBef>
                <a:spcPts val="0"/>
              </a:spcBef>
              <a:spcAft>
                <a:spcPts val="0"/>
              </a:spcAft>
              <a:buNone/>
              <a:defRPr sz="1600" b="1"/>
            </a:lvl3pPr>
            <a:lvl4pPr lvl="3">
              <a:spcBef>
                <a:spcPts val="0"/>
              </a:spcBef>
              <a:spcAft>
                <a:spcPts val="0"/>
              </a:spcAft>
              <a:buNone/>
              <a:defRPr sz="1600" b="1"/>
            </a:lvl4pPr>
            <a:lvl5pPr lvl="4">
              <a:spcBef>
                <a:spcPts val="0"/>
              </a:spcBef>
              <a:spcAft>
                <a:spcPts val="0"/>
              </a:spcAft>
              <a:buNone/>
              <a:defRPr sz="1600" b="1"/>
            </a:lvl5pPr>
            <a:lvl6pPr lvl="5">
              <a:spcBef>
                <a:spcPts val="0"/>
              </a:spcBef>
              <a:spcAft>
                <a:spcPts val="0"/>
              </a:spcAft>
              <a:buNone/>
              <a:defRPr sz="1600" b="1"/>
            </a:lvl6pPr>
            <a:lvl7pPr lvl="6">
              <a:spcBef>
                <a:spcPts val="0"/>
              </a:spcBef>
              <a:spcAft>
                <a:spcPts val="0"/>
              </a:spcAft>
              <a:buNone/>
              <a:defRPr sz="1600" b="1"/>
            </a:lvl7pPr>
            <a:lvl8pPr lvl="7">
              <a:spcBef>
                <a:spcPts val="0"/>
              </a:spcBef>
              <a:spcAft>
                <a:spcPts val="0"/>
              </a:spcAft>
              <a:buNone/>
              <a:defRPr sz="1600" b="1"/>
            </a:lvl8pPr>
            <a:lvl9pPr lvl="8">
              <a:spcBef>
                <a:spcPts val="0"/>
              </a:spcBef>
              <a:spcAft>
                <a:spcPts val="0"/>
              </a:spcAft>
              <a:buNone/>
              <a:defRPr sz="1600" b="1"/>
            </a:lvl9pPr>
          </a:lstStyle>
          <a:p>
            <a:endParaRPr/>
          </a:p>
        </p:txBody>
      </p:sp>
      <p:sp>
        <p:nvSpPr>
          <p:cNvPr id="298" name="Google Shape;298;g313f5057e75_1_1719"/>
          <p:cNvSpPr/>
          <p:nvPr/>
        </p:nvSpPr>
        <p:spPr>
          <a:xfrm rot="5400000" flipH="1">
            <a:off x="2388512" y="2444956"/>
            <a:ext cx="5143056" cy="254032"/>
          </a:xfrm>
          <a:custGeom>
            <a:avLst/>
            <a:gdLst/>
            <a:ahLst/>
            <a:cxnLst/>
            <a:rect l="l" t="t" r="r" b="b"/>
            <a:pathLst>
              <a:path w="53984" h="8516" extrusionOk="0">
                <a:moveTo>
                  <a:pt x="46657" y="1"/>
                </a:moveTo>
                <a:cubicBezTo>
                  <a:pt x="46074" y="1"/>
                  <a:pt x="45488" y="51"/>
                  <a:pt x="44899" y="169"/>
                </a:cubicBezTo>
                <a:cubicBezTo>
                  <a:pt x="43542" y="431"/>
                  <a:pt x="42387" y="1407"/>
                  <a:pt x="41470" y="2038"/>
                </a:cubicBezTo>
                <a:cubicBezTo>
                  <a:pt x="39232" y="3574"/>
                  <a:pt x="37029" y="4872"/>
                  <a:pt x="33612" y="5336"/>
                </a:cubicBezTo>
                <a:cubicBezTo>
                  <a:pt x="32989" y="5416"/>
                  <a:pt x="32472" y="5460"/>
                  <a:pt x="31980" y="5460"/>
                </a:cubicBezTo>
                <a:cubicBezTo>
                  <a:pt x="31371" y="5460"/>
                  <a:pt x="30802" y="5392"/>
                  <a:pt x="30123" y="5241"/>
                </a:cubicBezTo>
                <a:cubicBezTo>
                  <a:pt x="29750" y="5162"/>
                  <a:pt x="28846" y="5072"/>
                  <a:pt x="27839" y="5072"/>
                </a:cubicBezTo>
                <a:cubicBezTo>
                  <a:pt x="26724" y="5072"/>
                  <a:pt x="25482" y="5182"/>
                  <a:pt x="24694" y="5538"/>
                </a:cubicBezTo>
                <a:cubicBezTo>
                  <a:pt x="23539" y="6071"/>
                  <a:pt x="22016" y="6265"/>
                  <a:pt x="20469" y="6265"/>
                </a:cubicBezTo>
                <a:cubicBezTo>
                  <a:pt x="19146" y="6265"/>
                  <a:pt x="17804" y="6123"/>
                  <a:pt x="16657" y="5931"/>
                </a:cubicBezTo>
                <a:cubicBezTo>
                  <a:pt x="14636" y="5589"/>
                  <a:pt x="12849" y="5387"/>
                  <a:pt x="11110" y="5387"/>
                </a:cubicBezTo>
                <a:cubicBezTo>
                  <a:pt x="8793" y="5387"/>
                  <a:pt x="6562" y="5746"/>
                  <a:pt x="3977" y="6610"/>
                </a:cubicBezTo>
                <a:cubicBezTo>
                  <a:pt x="2417" y="7134"/>
                  <a:pt x="1179" y="7801"/>
                  <a:pt x="0" y="8515"/>
                </a:cubicBezTo>
                <a:lnTo>
                  <a:pt x="53983" y="8515"/>
                </a:lnTo>
                <a:lnTo>
                  <a:pt x="53983" y="1574"/>
                </a:lnTo>
                <a:cubicBezTo>
                  <a:pt x="51696" y="973"/>
                  <a:pt x="49211" y="1"/>
                  <a:pt x="466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six columns">
  <p:cSld name="CUSTOM_2">
    <p:spTree>
      <p:nvGrpSpPr>
        <p:cNvPr id="1" name="Shape 299"/>
        <p:cNvGrpSpPr/>
        <p:nvPr/>
      </p:nvGrpSpPr>
      <p:grpSpPr>
        <a:xfrm>
          <a:off x="0" y="0"/>
          <a:ext cx="0" cy="0"/>
          <a:chOff x="0" y="0"/>
          <a:chExt cx="0" cy="0"/>
        </a:xfrm>
      </p:grpSpPr>
      <p:sp>
        <p:nvSpPr>
          <p:cNvPr id="300" name="Google Shape;300;g313f5057e75_1_1729"/>
          <p:cNvSpPr/>
          <p:nvPr/>
        </p:nvSpPr>
        <p:spPr>
          <a:xfrm>
            <a:off x="451425" y="1693325"/>
            <a:ext cx="8234100" cy="3450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g313f5057e75_1_1729"/>
          <p:cNvSpPr txBox="1">
            <a:spLocks noGrp="1"/>
          </p:cNvSpPr>
          <p:nvPr>
            <p:ph type="title"/>
          </p:nvPr>
        </p:nvSpPr>
        <p:spPr>
          <a:xfrm>
            <a:off x="713100" y="452325"/>
            <a:ext cx="6180300" cy="1046700"/>
          </a:xfrm>
          <a:prstGeom prst="rect">
            <a:avLst/>
          </a:prstGeom>
        </p:spPr>
        <p:txBody>
          <a:bodyPr spcFirstLastPara="1" wrap="square" lIns="91425" tIns="91425" rIns="91425" bIns="91425" anchor="t" anchorCtr="0">
            <a:noAutofit/>
          </a:bodyPr>
          <a:lstStyle>
            <a:lvl1pPr lvl="0" algn="l">
              <a:spcBef>
                <a:spcPts val="0"/>
              </a:spcBef>
              <a:spcAft>
                <a:spcPts val="0"/>
              </a:spcAft>
              <a:buNone/>
              <a:defRPr/>
            </a:lvl1pPr>
            <a:lvl2pPr lvl="1" algn="l">
              <a:spcBef>
                <a:spcPts val="0"/>
              </a:spcBef>
              <a:spcAft>
                <a:spcPts val="0"/>
              </a:spcAft>
              <a:buNone/>
              <a:defRPr/>
            </a:lvl2pPr>
            <a:lvl3pPr lvl="2" algn="l">
              <a:spcBef>
                <a:spcPts val="0"/>
              </a:spcBef>
              <a:spcAft>
                <a:spcPts val="0"/>
              </a:spcAft>
              <a:buNone/>
              <a:defRPr/>
            </a:lvl3pPr>
            <a:lvl4pPr lvl="3" algn="l">
              <a:spcBef>
                <a:spcPts val="0"/>
              </a:spcBef>
              <a:spcAft>
                <a:spcPts val="0"/>
              </a:spcAft>
              <a:buNone/>
              <a:defRPr/>
            </a:lvl4pPr>
            <a:lvl5pPr lvl="4" algn="l">
              <a:spcBef>
                <a:spcPts val="0"/>
              </a:spcBef>
              <a:spcAft>
                <a:spcPts val="0"/>
              </a:spcAft>
              <a:buNone/>
              <a:defRPr/>
            </a:lvl5pPr>
            <a:lvl6pPr lvl="5" algn="l">
              <a:spcBef>
                <a:spcPts val="0"/>
              </a:spcBef>
              <a:spcAft>
                <a:spcPts val="0"/>
              </a:spcAft>
              <a:buNone/>
              <a:defRPr/>
            </a:lvl6pPr>
            <a:lvl7pPr lvl="6" algn="l">
              <a:spcBef>
                <a:spcPts val="0"/>
              </a:spcBef>
              <a:spcAft>
                <a:spcPts val="0"/>
              </a:spcAft>
              <a:buNone/>
              <a:defRPr/>
            </a:lvl7pPr>
            <a:lvl8pPr lvl="7" algn="l">
              <a:spcBef>
                <a:spcPts val="0"/>
              </a:spcBef>
              <a:spcAft>
                <a:spcPts val="0"/>
              </a:spcAft>
              <a:buNone/>
              <a:defRPr/>
            </a:lvl8pPr>
            <a:lvl9pPr lvl="8" algn="l">
              <a:spcBef>
                <a:spcPts val="0"/>
              </a:spcBef>
              <a:spcAft>
                <a:spcPts val="0"/>
              </a:spcAft>
              <a:buNone/>
              <a:defRPr/>
            </a:lvl9pPr>
          </a:lstStyle>
          <a:p>
            <a:endParaRPr/>
          </a:p>
        </p:txBody>
      </p:sp>
      <p:sp>
        <p:nvSpPr>
          <p:cNvPr id="302" name="Google Shape;302;g313f5057e75_1_1729"/>
          <p:cNvSpPr txBox="1">
            <a:spLocks noGrp="1"/>
          </p:cNvSpPr>
          <p:nvPr>
            <p:ph type="subTitle" idx="1"/>
          </p:nvPr>
        </p:nvSpPr>
        <p:spPr>
          <a:xfrm>
            <a:off x="981125" y="2263400"/>
            <a:ext cx="2130300" cy="402300"/>
          </a:xfrm>
          <a:prstGeom prst="rect">
            <a:avLst/>
          </a:prstGeom>
        </p:spPr>
        <p:txBody>
          <a:bodyPr spcFirstLastPara="1" wrap="square" lIns="91425" tIns="91425" rIns="91425" bIns="91425" anchor="b" anchorCtr="0">
            <a:noAutofit/>
          </a:bodyPr>
          <a:lstStyle>
            <a:lvl1pPr lvl="0" algn="ctr">
              <a:spcBef>
                <a:spcPts val="0"/>
              </a:spcBef>
              <a:spcAft>
                <a:spcPts val="0"/>
              </a:spcAft>
              <a:buNone/>
              <a:defRPr sz="1800">
                <a:solidFill>
                  <a:schemeClr val="dk2"/>
                </a:solidFill>
                <a:latin typeface="Nunito Black"/>
                <a:ea typeface="Nunito Black"/>
                <a:cs typeface="Nunito Black"/>
                <a:sym typeface="Nunito Black"/>
              </a:defRPr>
            </a:lvl1pPr>
            <a:lvl2pPr lvl="1" algn="ctr">
              <a:spcBef>
                <a:spcPts val="0"/>
              </a:spcBef>
              <a:spcAft>
                <a:spcPts val="0"/>
              </a:spcAft>
              <a:buNone/>
              <a:defRPr sz="1800">
                <a:solidFill>
                  <a:schemeClr val="dk2"/>
                </a:solidFill>
                <a:latin typeface="Nunito Black"/>
                <a:ea typeface="Nunito Black"/>
                <a:cs typeface="Nunito Black"/>
                <a:sym typeface="Nunito Black"/>
              </a:defRPr>
            </a:lvl2pPr>
            <a:lvl3pPr lvl="2" algn="ctr">
              <a:spcBef>
                <a:spcPts val="0"/>
              </a:spcBef>
              <a:spcAft>
                <a:spcPts val="0"/>
              </a:spcAft>
              <a:buNone/>
              <a:defRPr sz="1800">
                <a:solidFill>
                  <a:schemeClr val="dk2"/>
                </a:solidFill>
                <a:latin typeface="Nunito Black"/>
                <a:ea typeface="Nunito Black"/>
                <a:cs typeface="Nunito Black"/>
                <a:sym typeface="Nunito Black"/>
              </a:defRPr>
            </a:lvl3pPr>
            <a:lvl4pPr lvl="3" algn="ctr">
              <a:spcBef>
                <a:spcPts val="0"/>
              </a:spcBef>
              <a:spcAft>
                <a:spcPts val="0"/>
              </a:spcAft>
              <a:buNone/>
              <a:defRPr sz="1800">
                <a:solidFill>
                  <a:schemeClr val="dk2"/>
                </a:solidFill>
                <a:latin typeface="Nunito Black"/>
                <a:ea typeface="Nunito Black"/>
                <a:cs typeface="Nunito Black"/>
                <a:sym typeface="Nunito Black"/>
              </a:defRPr>
            </a:lvl4pPr>
            <a:lvl5pPr lvl="4" algn="ctr">
              <a:spcBef>
                <a:spcPts val="0"/>
              </a:spcBef>
              <a:spcAft>
                <a:spcPts val="0"/>
              </a:spcAft>
              <a:buNone/>
              <a:defRPr sz="1800">
                <a:solidFill>
                  <a:schemeClr val="dk2"/>
                </a:solidFill>
                <a:latin typeface="Nunito Black"/>
                <a:ea typeface="Nunito Black"/>
                <a:cs typeface="Nunito Black"/>
                <a:sym typeface="Nunito Black"/>
              </a:defRPr>
            </a:lvl5pPr>
            <a:lvl6pPr lvl="5" algn="ctr">
              <a:spcBef>
                <a:spcPts val="0"/>
              </a:spcBef>
              <a:spcAft>
                <a:spcPts val="0"/>
              </a:spcAft>
              <a:buNone/>
              <a:defRPr sz="1800">
                <a:solidFill>
                  <a:schemeClr val="dk2"/>
                </a:solidFill>
                <a:latin typeface="Nunito Black"/>
                <a:ea typeface="Nunito Black"/>
                <a:cs typeface="Nunito Black"/>
                <a:sym typeface="Nunito Black"/>
              </a:defRPr>
            </a:lvl6pPr>
            <a:lvl7pPr lvl="6" algn="ctr">
              <a:spcBef>
                <a:spcPts val="0"/>
              </a:spcBef>
              <a:spcAft>
                <a:spcPts val="0"/>
              </a:spcAft>
              <a:buNone/>
              <a:defRPr sz="1800">
                <a:solidFill>
                  <a:schemeClr val="dk2"/>
                </a:solidFill>
                <a:latin typeface="Nunito Black"/>
                <a:ea typeface="Nunito Black"/>
                <a:cs typeface="Nunito Black"/>
                <a:sym typeface="Nunito Black"/>
              </a:defRPr>
            </a:lvl7pPr>
            <a:lvl8pPr lvl="7" algn="ctr">
              <a:spcBef>
                <a:spcPts val="0"/>
              </a:spcBef>
              <a:spcAft>
                <a:spcPts val="0"/>
              </a:spcAft>
              <a:buNone/>
              <a:defRPr sz="1800">
                <a:solidFill>
                  <a:schemeClr val="dk2"/>
                </a:solidFill>
                <a:latin typeface="Nunito Black"/>
                <a:ea typeface="Nunito Black"/>
                <a:cs typeface="Nunito Black"/>
                <a:sym typeface="Nunito Black"/>
              </a:defRPr>
            </a:lvl8pPr>
            <a:lvl9pPr lvl="8" algn="ctr">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303" name="Google Shape;303;g313f5057e75_1_1729"/>
          <p:cNvSpPr txBox="1">
            <a:spLocks noGrp="1"/>
          </p:cNvSpPr>
          <p:nvPr>
            <p:ph type="subTitle" idx="2"/>
          </p:nvPr>
        </p:nvSpPr>
        <p:spPr>
          <a:xfrm>
            <a:off x="842325" y="2552125"/>
            <a:ext cx="2412900" cy="677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1600"/>
            </a:lvl1pPr>
            <a:lvl2pPr lvl="1" algn="ctr">
              <a:spcBef>
                <a:spcPts val="0"/>
              </a:spcBef>
              <a:spcAft>
                <a:spcPts val="0"/>
              </a:spcAft>
              <a:buNone/>
              <a:defRPr sz="1600" b="1"/>
            </a:lvl2pPr>
            <a:lvl3pPr lvl="2" algn="ctr">
              <a:spcBef>
                <a:spcPts val="0"/>
              </a:spcBef>
              <a:spcAft>
                <a:spcPts val="0"/>
              </a:spcAft>
              <a:buNone/>
              <a:defRPr sz="1600" b="1"/>
            </a:lvl3pPr>
            <a:lvl4pPr lvl="3" algn="ctr">
              <a:spcBef>
                <a:spcPts val="0"/>
              </a:spcBef>
              <a:spcAft>
                <a:spcPts val="0"/>
              </a:spcAft>
              <a:buNone/>
              <a:defRPr sz="1600" b="1"/>
            </a:lvl4pPr>
            <a:lvl5pPr lvl="4" algn="ctr">
              <a:spcBef>
                <a:spcPts val="0"/>
              </a:spcBef>
              <a:spcAft>
                <a:spcPts val="0"/>
              </a:spcAft>
              <a:buNone/>
              <a:defRPr sz="1600" b="1"/>
            </a:lvl5pPr>
            <a:lvl6pPr lvl="5" algn="ctr">
              <a:spcBef>
                <a:spcPts val="0"/>
              </a:spcBef>
              <a:spcAft>
                <a:spcPts val="0"/>
              </a:spcAft>
              <a:buNone/>
              <a:defRPr sz="1600" b="1"/>
            </a:lvl6pPr>
            <a:lvl7pPr lvl="6" algn="ctr">
              <a:spcBef>
                <a:spcPts val="0"/>
              </a:spcBef>
              <a:spcAft>
                <a:spcPts val="0"/>
              </a:spcAft>
              <a:buNone/>
              <a:defRPr sz="1600" b="1"/>
            </a:lvl7pPr>
            <a:lvl8pPr lvl="7" algn="ctr">
              <a:spcBef>
                <a:spcPts val="0"/>
              </a:spcBef>
              <a:spcAft>
                <a:spcPts val="0"/>
              </a:spcAft>
              <a:buNone/>
              <a:defRPr sz="1600" b="1"/>
            </a:lvl8pPr>
            <a:lvl9pPr lvl="8" algn="ctr">
              <a:spcBef>
                <a:spcPts val="0"/>
              </a:spcBef>
              <a:spcAft>
                <a:spcPts val="0"/>
              </a:spcAft>
              <a:buNone/>
              <a:defRPr sz="1600" b="1"/>
            </a:lvl9pPr>
          </a:lstStyle>
          <a:p>
            <a:endParaRPr/>
          </a:p>
        </p:txBody>
      </p:sp>
      <p:sp>
        <p:nvSpPr>
          <p:cNvPr id="304" name="Google Shape;304;g313f5057e75_1_1729"/>
          <p:cNvSpPr txBox="1">
            <a:spLocks noGrp="1"/>
          </p:cNvSpPr>
          <p:nvPr>
            <p:ph type="subTitle" idx="3"/>
          </p:nvPr>
        </p:nvSpPr>
        <p:spPr>
          <a:xfrm>
            <a:off x="3519025" y="2263400"/>
            <a:ext cx="2130300" cy="402300"/>
          </a:xfrm>
          <a:prstGeom prst="rect">
            <a:avLst/>
          </a:prstGeom>
        </p:spPr>
        <p:txBody>
          <a:bodyPr spcFirstLastPara="1" wrap="square" lIns="91425" tIns="91425" rIns="91425" bIns="91425" anchor="b" anchorCtr="0">
            <a:noAutofit/>
          </a:bodyPr>
          <a:lstStyle>
            <a:lvl1pPr lvl="0" algn="ctr">
              <a:spcBef>
                <a:spcPts val="0"/>
              </a:spcBef>
              <a:spcAft>
                <a:spcPts val="0"/>
              </a:spcAft>
              <a:buNone/>
              <a:defRPr sz="1800">
                <a:solidFill>
                  <a:schemeClr val="dk2"/>
                </a:solidFill>
                <a:latin typeface="Nunito Black"/>
                <a:ea typeface="Nunito Black"/>
                <a:cs typeface="Nunito Black"/>
                <a:sym typeface="Nunito Black"/>
              </a:defRPr>
            </a:lvl1pPr>
            <a:lvl2pPr lvl="1" algn="ctr">
              <a:spcBef>
                <a:spcPts val="0"/>
              </a:spcBef>
              <a:spcAft>
                <a:spcPts val="0"/>
              </a:spcAft>
              <a:buNone/>
              <a:defRPr sz="1800">
                <a:solidFill>
                  <a:schemeClr val="dk2"/>
                </a:solidFill>
                <a:latin typeface="Nunito Black"/>
                <a:ea typeface="Nunito Black"/>
                <a:cs typeface="Nunito Black"/>
                <a:sym typeface="Nunito Black"/>
              </a:defRPr>
            </a:lvl2pPr>
            <a:lvl3pPr lvl="2" algn="ctr">
              <a:spcBef>
                <a:spcPts val="0"/>
              </a:spcBef>
              <a:spcAft>
                <a:spcPts val="0"/>
              </a:spcAft>
              <a:buNone/>
              <a:defRPr sz="1800">
                <a:solidFill>
                  <a:schemeClr val="dk2"/>
                </a:solidFill>
                <a:latin typeface="Nunito Black"/>
                <a:ea typeface="Nunito Black"/>
                <a:cs typeface="Nunito Black"/>
                <a:sym typeface="Nunito Black"/>
              </a:defRPr>
            </a:lvl3pPr>
            <a:lvl4pPr lvl="3" algn="ctr">
              <a:spcBef>
                <a:spcPts val="0"/>
              </a:spcBef>
              <a:spcAft>
                <a:spcPts val="0"/>
              </a:spcAft>
              <a:buNone/>
              <a:defRPr sz="1800">
                <a:solidFill>
                  <a:schemeClr val="dk2"/>
                </a:solidFill>
                <a:latin typeface="Nunito Black"/>
                <a:ea typeface="Nunito Black"/>
                <a:cs typeface="Nunito Black"/>
                <a:sym typeface="Nunito Black"/>
              </a:defRPr>
            </a:lvl4pPr>
            <a:lvl5pPr lvl="4" algn="ctr">
              <a:spcBef>
                <a:spcPts val="0"/>
              </a:spcBef>
              <a:spcAft>
                <a:spcPts val="0"/>
              </a:spcAft>
              <a:buNone/>
              <a:defRPr sz="1800">
                <a:solidFill>
                  <a:schemeClr val="dk2"/>
                </a:solidFill>
                <a:latin typeface="Nunito Black"/>
                <a:ea typeface="Nunito Black"/>
                <a:cs typeface="Nunito Black"/>
                <a:sym typeface="Nunito Black"/>
              </a:defRPr>
            </a:lvl5pPr>
            <a:lvl6pPr lvl="5" algn="ctr">
              <a:spcBef>
                <a:spcPts val="0"/>
              </a:spcBef>
              <a:spcAft>
                <a:spcPts val="0"/>
              </a:spcAft>
              <a:buNone/>
              <a:defRPr sz="1800">
                <a:solidFill>
                  <a:schemeClr val="dk2"/>
                </a:solidFill>
                <a:latin typeface="Nunito Black"/>
                <a:ea typeface="Nunito Black"/>
                <a:cs typeface="Nunito Black"/>
                <a:sym typeface="Nunito Black"/>
              </a:defRPr>
            </a:lvl6pPr>
            <a:lvl7pPr lvl="6" algn="ctr">
              <a:spcBef>
                <a:spcPts val="0"/>
              </a:spcBef>
              <a:spcAft>
                <a:spcPts val="0"/>
              </a:spcAft>
              <a:buNone/>
              <a:defRPr sz="1800">
                <a:solidFill>
                  <a:schemeClr val="dk2"/>
                </a:solidFill>
                <a:latin typeface="Nunito Black"/>
                <a:ea typeface="Nunito Black"/>
                <a:cs typeface="Nunito Black"/>
                <a:sym typeface="Nunito Black"/>
              </a:defRPr>
            </a:lvl7pPr>
            <a:lvl8pPr lvl="7" algn="ctr">
              <a:spcBef>
                <a:spcPts val="0"/>
              </a:spcBef>
              <a:spcAft>
                <a:spcPts val="0"/>
              </a:spcAft>
              <a:buNone/>
              <a:defRPr sz="1800">
                <a:solidFill>
                  <a:schemeClr val="dk2"/>
                </a:solidFill>
                <a:latin typeface="Nunito Black"/>
                <a:ea typeface="Nunito Black"/>
                <a:cs typeface="Nunito Black"/>
                <a:sym typeface="Nunito Black"/>
              </a:defRPr>
            </a:lvl8pPr>
            <a:lvl9pPr lvl="8" algn="ctr">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305" name="Google Shape;305;g313f5057e75_1_1729"/>
          <p:cNvSpPr txBox="1">
            <a:spLocks noGrp="1"/>
          </p:cNvSpPr>
          <p:nvPr>
            <p:ph type="subTitle" idx="4"/>
          </p:nvPr>
        </p:nvSpPr>
        <p:spPr>
          <a:xfrm>
            <a:off x="3519025" y="2552128"/>
            <a:ext cx="2130300" cy="677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1600"/>
            </a:lvl1pPr>
            <a:lvl2pPr lvl="1" algn="ctr">
              <a:spcBef>
                <a:spcPts val="0"/>
              </a:spcBef>
              <a:spcAft>
                <a:spcPts val="0"/>
              </a:spcAft>
              <a:buNone/>
              <a:defRPr sz="1600" b="1"/>
            </a:lvl2pPr>
            <a:lvl3pPr lvl="2" algn="ctr">
              <a:spcBef>
                <a:spcPts val="0"/>
              </a:spcBef>
              <a:spcAft>
                <a:spcPts val="0"/>
              </a:spcAft>
              <a:buNone/>
              <a:defRPr sz="1600" b="1"/>
            </a:lvl3pPr>
            <a:lvl4pPr lvl="3" algn="ctr">
              <a:spcBef>
                <a:spcPts val="0"/>
              </a:spcBef>
              <a:spcAft>
                <a:spcPts val="0"/>
              </a:spcAft>
              <a:buNone/>
              <a:defRPr sz="1600" b="1"/>
            </a:lvl4pPr>
            <a:lvl5pPr lvl="4" algn="ctr">
              <a:spcBef>
                <a:spcPts val="0"/>
              </a:spcBef>
              <a:spcAft>
                <a:spcPts val="0"/>
              </a:spcAft>
              <a:buNone/>
              <a:defRPr sz="1600" b="1"/>
            </a:lvl5pPr>
            <a:lvl6pPr lvl="5" algn="ctr">
              <a:spcBef>
                <a:spcPts val="0"/>
              </a:spcBef>
              <a:spcAft>
                <a:spcPts val="0"/>
              </a:spcAft>
              <a:buNone/>
              <a:defRPr sz="1600" b="1"/>
            </a:lvl6pPr>
            <a:lvl7pPr lvl="6" algn="ctr">
              <a:spcBef>
                <a:spcPts val="0"/>
              </a:spcBef>
              <a:spcAft>
                <a:spcPts val="0"/>
              </a:spcAft>
              <a:buNone/>
              <a:defRPr sz="1600" b="1"/>
            </a:lvl7pPr>
            <a:lvl8pPr lvl="7" algn="ctr">
              <a:spcBef>
                <a:spcPts val="0"/>
              </a:spcBef>
              <a:spcAft>
                <a:spcPts val="0"/>
              </a:spcAft>
              <a:buNone/>
              <a:defRPr sz="1600" b="1"/>
            </a:lvl8pPr>
            <a:lvl9pPr lvl="8" algn="ctr">
              <a:spcBef>
                <a:spcPts val="0"/>
              </a:spcBef>
              <a:spcAft>
                <a:spcPts val="0"/>
              </a:spcAft>
              <a:buNone/>
              <a:defRPr sz="1600" b="1"/>
            </a:lvl9pPr>
          </a:lstStyle>
          <a:p>
            <a:endParaRPr/>
          </a:p>
        </p:txBody>
      </p:sp>
      <p:sp>
        <p:nvSpPr>
          <p:cNvPr id="306" name="Google Shape;306;g313f5057e75_1_1729"/>
          <p:cNvSpPr txBox="1">
            <a:spLocks noGrp="1"/>
          </p:cNvSpPr>
          <p:nvPr>
            <p:ph type="subTitle" idx="5"/>
          </p:nvPr>
        </p:nvSpPr>
        <p:spPr>
          <a:xfrm>
            <a:off x="6056925" y="2263400"/>
            <a:ext cx="2130300" cy="402300"/>
          </a:xfrm>
          <a:prstGeom prst="rect">
            <a:avLst/>
          </a:prstGeom>
        </p:spPr>
        <p:txBody>
          <a:bodyPr spcFirstLastPara="1" wrap="square" lIns="91425" tIns="91425" rIns="91425" bIns="91425" anchor="b" anchorCtr="0">
            <a:noAutofit/>
          </a:bodyPr>
          <a:lstStyle>
            <a:lvl1pPr lvl="0" algn="ctr">
              <a:spcBef>
                <a:spcPts val="0"/>
              </a:spcBef>
              <a:spcAft>
                <a:spcPts val="0"/>
              </a:spcAft>
              <a:buNone/>
              <a:defRPr sz="1800">
                <a:solidFill>
                  <a:schemeClr val="dk2"/>
                </a:solidFill>
                <a:latin typeface="Nunito Black"/>
                <a:ea typeface="Nunito Black"/>
                <a:cs typeface="Nunito Black"/>
                <a:sym typeface="Nunito Black"/>
              </a:defRPr>
            </a:lvl1pPr>
            <a:lvl2pPr lvl="1" algn="ctr">
              <a:spcBef>
                <a:spcPts val="0"/>
              </a:spcBef>
              <a:spcAft>
                <a:spcPts val="0"/>
              </a:spcAft>
              <a:buNone/>
              <a:defRPr sz="1800">
                <a:solidFill>
                  <a:schemeClr val="dk2"/>
                </a:solidFill>
                <a:latin typeface="Nunito Black"/>
                <a:ea typeface="Nunito Black"/>
                <a:cs typeface="Nunito Black"/>
                <a:sym typeface="Nunito Black"/>
              </a:defRPr>
            </a:lvl2pPr>
            <a:lvl3pPr lvl="2" algn="ctr">
              <a:spcBef>
                <a:spcPts val="0"/>
              </a:spcBef>
              <a:spcAft>
                <a:spcPts val="0"/>
              </a:spcAft>
              <a:buNone/>
              <a:defRPr sz="1800">
                <a:solidFill>
                  <a:schemeClr val="dk2"/>
                </a:solidFill>
                <a:latin typeface="Nunito Black"/>
                <a:ea typeface="Nunito Black"/>
                <a:cs typeface="Nunito Black"/>
                <a:sym typeface="Nunito Black"/>
              </a:defRPr>
            </a:lvl3pPr>
            <a:lvl4pPr lvl="3" algn="ctr">
              <a:spcBef>
                <a:spcPts val="0"/>
              </a:spcBef>
              <a:spcAft>
                <a:spcPts val="0"/>
              </a:spcAft>
              <a:buNone/>
              <a:defRPr sz="1800">
                <a:solidFill>
                  <a:schemeClr val="dk2"/>
                </a:solidFill>
                <a:latin typeface="Nunito Black"/>
                <a:ea typeface="Nunito Black"/>
                <a:cs typeface="Nunito Black"/>
                <a:sym typeface="Nunito Black"/>
              </a:defRPr>
            </a:lvl4pPr>
            <a:lvl5pPr lvl="4" algn="ctr">
              <a:spcBef>
                <a:spcPts val="0"/>
              </a:spcBef>
              <a:spcAft>
                <a:spcPts val="0"/>
              </a:spcAft>
              <a:buNone/>
              <a:defRPr sz="1800">
                <a:solidFill>
                  <a:schemeClr val="dk2"/>
                </a:solidFill>
                <a:latin typeface="Nunito Black"/>
                <a:ea typeface="Nunito Black"/>
                <a:cs typeface="Nunito Black"/>
                <a:sym typeface="Nunito Black"/>
              </a:defRPr>
            </a:lvl5pPr>
            <a:lvl6pPr lvl="5" algn="ctr">
              <a:spcBef>
                <a:spcPts val="0"/>
              </a:spcBef>
              <a:spcAft>
                <a:spcPts val="0"/>
              </a:spcAft>
              <a:buNone/>
              <a:defRPr sz="1800">
                <a:solidFill>
                  <a:schemeClr val="dk2"/>
                </a:solidFill>
                <a:latin typeface="Nunito Black"/>
                <a:ea typeface="Nunito Black"/>
                <a:cs typeface="Nunito Black"/>
                <a:sym typeface="Nunito Black"/>
              </a:defRPr>
            </a:lvl6pPr>
            <a:lvl7pPr lvl="6" algn="ctr">
              <a:spcBef>
                <a:spcPts val="0"/>
              </a:spcBef>
              <a:spcAft>
                <a:spcPts val="0"/>
              </a:spcAft>
              <a:buNone/>
              <a:defRPr sz="1800">
                <a:solidFill>
                  <a:schemeClr val="dk2"/>
                </a:solidFill>
                <a:latin typeface="Nunito Black"/>
                <a:ea typeface="Nunito Black"/>
                <a:cs typeface="Nunito Black"/>
                <a:sym typeface="Nunito Black"/>
              </a:defRPr>
            </a:lvl7pPr>
            <a:lvl8pPr lvl="7" algn="ctr">
              <a:spcBef>
                <a:spcPts val="0"/>
              </a:spcBef>
              <a:spcAft>
                <a:spcPts val="0"/>
              </a:spcAft>
              <a:buNone/>
              <a:defRPr sz="1800">
                <a:solidFill>
                  <a:schemeClr val="dk2"/>
                </a:solidFill>
                <a:latin typeface="Nunito Black"/>
                <a:ea typeface="Nunito Black"/>
                <a:cs typeface="Nunito Black"/>
                <a:sym typeface="Nunito Black"/>
              </a:defRPr>
            </a:lvl8pPr>
            <a:lvl9pPr lvl="8" algn="ctr">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307" name="Google Shape;307;g313f5057e75_1_1729"/>
          <p:cNvSpPr txBox="1">
            <a:spLocks noGrp="1"/>
          </p:cNvSpPr>
          <p:nvPr>
            <p:ph type="subTitle" idx="6"/>
          </p:nvPr>
        </p:nvSpPr>
        <p:spPr>
          <a:xfrm>
            <a:off x="6056925" y="2552128"/>
            <a:ext cx="2130300" cy="677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1600"/>
            </a:lvl1pPr>
            <a:lvl2pPr lvl="1" algn="ctr">
              <a:spcBef>
                <a:spcPts val="0"/>
              </a:spcBef>
              <a:spcAft>
                <a:spcPts val="0"/>
              </a:spcAft>
              <a:buNone/>
              <a:defRPr sz="1600" b="1"/>
            </a:lvl2pPr>
            <a:lvl3pPr lvl="2" algn="ctr">
              <a:spcBef>
                <a:spcPts val="0"/>
              </a:spcBef>
              <a:spcAft>
                <a:spcPts val="0"/>
              </a:spcAft>
              <a:buNone/>
              <a:defRPr sz="1600" b="1"/>
            </a:lvl3pPr>
            <a:lvl4pPr lvl="3" algn="ctr">
              <a:spcBef>
                <a:spcPts val="0"/>
              </a:spcBef>
              <a:spcAft>
                <a:spcPts val="0"/>
              </a:spcAft>
              <a:buNone/>
              <a:defRPr sz="1600" b="1"/>
            </a:lvl4pPr>
            <a:lvl5pPr lvl="4" algn="ctr">
              <a:spcBef>
                <a:spcPts val="0"/>
              </a:spcBef>
              <a:spcAft>
                <a:spcPts val="0"/>
              </a:spcAft>
              <a:buNone/>
              <a:defRPr sz="1600" b="1"/>
            </a:lvl5pPr>
            <a:lvl6pPr lvl="5" algn="ctr">
              <a:spcBef>
                <a:spcPts val="0"/>
              </a:spcBef>
              <a:spcAft>
                <a:spcPts val="0"/>
              </a:spcAft>
              <a:buNone/>
              <a:defRPr sz="1600" b="1"/>
            </a:lvl6pPr>
            <a:lvl7pPr lvl="6" algn="ctr">
              <a:spcBef>
                <a:spcPts val="0"/>
              </a:spcBef>
              <a:spcAft>
                <a:spcPts val="0"/>
              </a:spcAft>
              <a:buNone/>
              <a:defRPr sz="1600" b="1"/>
            </a:lvl7pPr>
            <a:lvl8pPr lvl="7" algn="ctr">
              <a:spcBef>
                <a:spcPts val="0"/>
              </a:spcBef>
              <a:spcAft>
                <a:spcPts val="0"/>
              </a:spcAft>
              <a:buNone/>
              <a:defRPr sz="1600" b="1"/>
            </a:lvl8pPr>
            <a:lvl9pPr lvl="8" algn="ctr">
              <a:spcBef>
                <a:spcPts val="0"/>
              </a:spcBef>
              <a:spcAft>
                <a:spcPts val="0"/>
              </a:spcAft>
              <a:buNone/>
              <a:defRPr sz="1600" b="1"/>
            </a:lvl9pPr>
          </a:lstStyle>
          <a:p>
            <a:endParaRPr/>
          </a:p>
        </p:txBody>
      </p:sp>
      <p:sp>
        <p:nvSpPr>
          <p:cNvPr id="308" name="Google Shape;308;g313f5057e75_1_1729"/>
          <p:cNvSpPr txBox="1">
            <a:spLocks noGrp="1"/>
          </p:cNvSpPr>
          <p:nvPr>
            <p:ph type="subTitle" idx="7"/>
          </p:nvPr>
        </p:nvSpPr>
        <p:spPr>
          <a:xfrm>
            <a:off x="981125" y="3602382"/>
            <a:ext cx="2130300" cy="402300"/>
          </a:xfrm>
          <a:prstGeom prst="rect">
            <a:avLst/>
          </a:prstGeom>
        </p:spPr>
        <p:txBody>
          <a:bodyPr spcFirstLastPara="1" wrap="square" lIns="91425" tIns="91425" rIns="91425" bIns="91425" anchor="b" anchorCtr="0">
            <a:noAutofit/>
          </a:bodyPr>
          <a:lstStyle>
            <a:lvl1pPr lvl="0" algn="ctr">
              <a:spcBef>
                <a:spcPts val="0"/>
              </a:spcBef>
              <a:spcAft>
                <a:spcPts val="0"/>
              </a:spcAft>
              <a:buNone/>
              <a:defRPr sz="1800">
                <a:solidFill>
                  <a:schemeClr val="dk2"/>
                </a:solidFill>
                <a:latin typeface="Nunito Black"/>
                <a:ea typeface="Nunito Black"/>
                <a:cs typeface="Nunito Black"/>
                <a:sym typeface="Nunito Black"/>
              </a:defRPr>
            </a:lvl1pPr>
            <a:lvl2pPr lvl="1" algn="ctr">
              <a:spcBef>
                <a:spcPts val="0"/>
              </a:spcBef>
              <a:spcAft>
                <a:spcPts val="0"/>
              </a:spcAft>
              <a:buNone/>
              <a:defRPr sz="1800">
                <a:solidFill>
                  <a:schemeClr val="dk2"/>
                </a:solidFill>
                <a:latin typeface="Nunito Black"/>
                <a:ea typeface="Nunito Black"/>
                <a:cs typeface="Nunito Black"/>
                <a:sym typeface="Nunito Black"/>
              </a:defRPr>
            </a:lvl2pPr>
            <a:lvl3pPr lvl="2" algn="ctr">
              <a:spcBef>
                <a:spcPts val="0"/>
              </a:spcBef>
              <a:spcAft>
                <a:spcPts val="0"/>
              </a:spcAft>
              <a:buNone/>
              <a:defRPr sz="1800">
                <a:solidFill>
                  <a:schemeClr val="dk2"/>
                </a:solidFill>
                <a:latin typeface="Nunito Black"/>
                <a:ea typeface="Nunito Black"/>
                <a:cs typeface="Nunito Black"/>
                <a:sym typeface="Nunito Black"/>
              </a:defRPr>
            </a:lvl3pPr>
            <a:lvl4pPr lvl="3" algn="ctr">
              <a:spcBef>
                <a:spcPts val="0"/>
              </a:spcBef>
              <a:spcAft>
                <a:spcPts val="0"/>
              </a:spcAft>
              <a:buNone/>
              <a:defRPr sz="1800">
                <a:solidFill>
                  <a:schemeClr val="dk2"/>
                </a:solidFill>
                <a:latin typeface="Nunito Black"/>
                <a:ea typeface="Nunito Black"/>
                <a:cs typeface="Nunito Black"/>
                <a:sym typeface="Nunito Black"/>
              </a:defRPr>
            </a:lvl4pPr>
            <a:lvl5pPr lvl="4" algn="ctr">
              <a:spcBef>
                <a:spcPts val="0"/>
              </a:spcBef>
              <a:spcAft>
                <a:spcPts val="0"/>
              </a:spcAft>
              <a:buNone/>
              <a:defRPr sz="1800">
                <a:solidFill>
                  <a:schemeClr val="dk2"/>
                </a:solidFill>
                <a:latin typeface="Nunito Black"/>
                <a:ea typeface="Nunito Black"/>
                <a:cs typeface="Nunito Black"/>
                <a:sym typeface="Nunito Black"/>
              </a:defRPr>
            </a:lvl5pPr>
            <a:lvl6pPr lvl="5" algn="ctr">
              <a:spcBef>
                <a:spcPts val="0"/>
              </a:spcBef>
              <a:spcAft>
                <a:spcPts val="0"/>
              </a:spcAft>
              <a:buNone/>
              <a:defRPr sz="1800">
                <a:solidFill>
                  <a:schemeClr val="dk2"/>
                </a:solidFill>
                <a:latin typeface="Nunito Black"/>
                <a:ea typeface="Nunito Black"/>
                <a:cs typeface="Nunito Black"/>
                <a:sym typeface="Nunito Black"/>
              </a:defRPr>
            </a:lvl6pPr>
            <a:lvl7pPr lvl="6" algn="ctr">
              <a:spcBef>
                <a:spcPts val="0"/>
              </a:spcBef>
              <a:spcAft>
                <a:spcPts val="0"/>
              </a:spcAft>
              <a:buNone/>
              <a:defRPr sz="1800">
                <a:solidFill>
                  <a:schemeClr val="dk2"/>
                </a:solidFill>
                <a:latin typeface="Nunito Black"/>
                <a:ea typeface="Nunito Black"/>
                <a:cs typeface="Nunito Black"/>
                <a:sym typeface="Nunito Black"/>
              </a:defRPr>
            </a:lvl7pPr>
            <a:lvl8pPr lvl="7" algn="ctr">
              <a:spcBef>
                <a:spcPts val="0"/>
              </a:spcBef>
              <a:spcAft>
                <a:spcPts val="0"/>
              </a:spcAft>
              <a:buNone/>
              <a:defRPr sz="1800">
                <a:solidFill>
                  <a:schemeClr val="dk2"/>
                </a:solidFill>
                <a:latin typeface="Nunito Black"/>
                <a:ea typeface="Nunito Black"/>
                <a:cs typeface="Nunito Black"/>
                <a:sym typeface="Nunito Black"/>
              </a:defRPr>
            </a:lvl8pPr>
            <a:lvl9pPr lvl="8" algn="ctr">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309" name="Google Shape;309;g313f5057e75_1_1729"/>
          <p:cNvSpPr txBox="1">
            <a:spLocks noGrp="1"/>
          </p:cNvSpPr>
          <p:nvPr>
            <p:ph type="subTitle" idx="8"/>
          </p:nvPr>
        </p:nvSpPr>
        <p:spPr>
          <a:xfrm>
            <a:off x="981125" y="3896447"/>
            <a:ext cx="2130300" cy="677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1600"/>
            </a:lvl1pPr>
            <a:lvl2pPr lvl="1" algn="ctr">
              <a:spcBef>
                <a:spcPts val="0"/>
              </a:spcBef>
              <a:spcAft>
                <a:spcPts val="0"/>
              </a:spcAft>
              <a:buNone/>
              <a:defRPr sz="1600" b="1"/>
            </a:lvl2pPr>
            <a:lvl3pPr lvl="2" algn="ctr">
              <a:spcBef>
                <a:spcPts val="0"/>
              </a:spcBef>
              <a:spcAft>
                <a:spcPts val="0"/>
              </a:spcAft>
              <a:buNone/>
              <a:defRPr sz="1600" b="1"/>
            </a:lvl3pPr>
            <a:lvl4pPr lvl="3" algn="ctr">
              <a:spcBef>
                <a:spcPts val="0"/>
              </a:spcBef>
              <a:spcAft>
                <a:spcPts val="0"/>
              </a:spcAft>
              <a:buNone/>
              <a:defRPr sz="1600" b="1"/>
            </a:lvl4pPr>
            <a:lvl5pPr lvl="4" algn="ctr">
              <a:spcBef>
                <a:spcPts val="0"/>
              </a:spcBef>
              <a:spcAft>
                <a:spcPts val="0"/>
              </a:spcAft>
              <a:buNone/>
              <a:defRPr sz="1600" b="1"/>
            </a:lvl5pPr>
            <a:lvl6pPr lvl="5" algn="ctr">
              <a:spcBef>
                <a:spcPts val="0"/>
              </a:spcBef>
              <a:spcAft>
                <a:spcPts val="0"/>
              </a:spcAft>
              <a:buNone/>
              <a:defRPr sz="1600" b="1"/>
            </a:lvl6pPr>
            <a:lvl7pPr lvl="6" algn="ctr">
              <a:spcBef>
                <a:spcPts val="0"/>
              </a:spcBef>
              <a:spcAft>
                <a:spcPts val="0"/>
              </a:spcAft>
              <a:buNone/>
              <a:defRPr sz="1600" b="1"/>
            </a:lvl7pPr>
            <a:lvl8pPr lvl="7" algn="ctr">
              <a:spcBef>
                <a:spcPts val="0"/>
              </a:spcBef>
              <a:spcAft>
                <a:spcPts val="0"/>
              </a:spcAft>
              <a:buNone/>
              <a:defRPr sz="1600" b="1"/>
            </a:lvl8pPr>
            <a:lvl9pPr lvl="8" algn="ctr">
              <a:spcBef>
                <a:spcPts val="0"/>
              </a:spcBef>
              <a:spcAft>
                <a:spcPts val="0"/>
              </a:spcAft>
              <a:buNone/>
              <a:defRPr sz="1600" b="1"/>
            </a:lvl9pPr>
          </a:lstStyle>
          <a:p>
            <a:endParaRPr/>
          </a:p>
        </p:txBody>
      </p:sp>
      <p:sp>
        <p:nvSpPr>
          <p:cNvPr id="310" name="Google Shape;310;g313f5057e75_1_1729"/>
          <p:cNvSpPr txBox="1">
            <a:spLocks noGrp="1"/>
          </p:cNvSpPr>
          <p:nvPr>
            <p:ph type="subTitle" idx="9"/>
          </p:nvPr>
        </p:nvSpPr>
        <p:spPr>
          <a:xfrm>
            <a:off x="3519025" y="3602357"/>
            <a:ext cx="2130300" cy="402300"/>
          </a:xfrm>
          <a:prstGeom prst="rect">
            <a:avLst/>
          </a:prstGeom>
        </p:spPr>
        <p:txBody>
          <a:bodyPr spcFirstLastPara="1" wrap="square" lIns="91425" tIns="91425" rIns="91425" bIns="91425" anchor="b" anchorCtr="0">
            <a:noAutofit/>
          </a:bodyPr>
          <a:lstStyle>
            <a:lvl1pPr lvl="0" algn="ctr">
              <a:spcBef>
                <a:spcPts val="0"/>
              </a:spcBef>
              <a:spcAft>
                <a:spcPts val="0"/>
              </a:spcAft>
              <a:buNone/>
              <a:defRPr sz="1800">
                <a:solidFill>
                  <a:schemeClr val="dk2"/>
                </a:solidFill>
                <a:latin typeface="Nunito Black"/>
                <a:ea typeface="Nunito Black"/>
                <a:cs typeface="Nunito Black"/>
                <a:sym typeface="Nunito Black"/>
              </a:defRPr>
            </a:lvl1pPr>
            <a:lvl2pPr lvl="1" algn="ctr">
              <a:spcBef>
                <a:spcPts val="0"/>
              </a:spcBef>
              <a:spcAft>
                <a:spcPts val="0"/>
              </a:spcAft>
              <a:buNone/>
              <a:defRPr sz="1800">
                <a:solidFill>
                  <a:schemeClr val="dk2"/>
                </a:solidFill>
                <a:latin typeface="Nunito Black"/>
                <a:ea typeface="Nunito Black"/>
                <a:cs typeface="Nunito Black"/>
                <a:sym typeface="Nunito Black"/>
              </a:defRPr>
            </a:lvl2pPr>
            <a:lvl3pPr lvl="2" algn="ctr">
              <a:spcBef>
                <a:spcPts val="0"/>
              </a:spcBef>
              <a:spcAft>
                <a:spcPts val="0"/>
              </a:spcAft>
              <a:buNone/>
              <a:defRPr sz="1800">
                <a:solidFill>
                  <a:schemeClr val="dk2"/>
                </a:solidFill>
                <a:latin typeface="Nunito Black"/>
                <a:ea typeface="Nunito Black"/>
                <a:cs typeface="Nunito Black"/>
                <a:sym typeface="Nunito Black"/>
              </a:defRPr>
            </a:lvl3pPr>
            <a:lvl4pPr lvl="3" algn="ctr">
              <a:spcBef>
                <a:spcPts val="0"/>
              </a:spcBef>
              <a:spcAft>
                <a:spcPts val="0"/>
              </a:spcAft>
              <a:buNone/>
              <a:defRPr sz="1800">
                <a:solidFill>
                  <a:schemeClr val="dk2"/>
                </a:solidFill>
                <a:latin typeface="Nunito Black"/>
                <a:ea typeface="Nunito Black"/>
                <a:cs typeface="Nunito Black"/>
                <a:sym typeface="Nunito Black"/>
              </a:defRPr>
            </a:lvl4pPr>
            <a:lvl5pPr lvl="4" algn="ctr">
              <a:spcBef>
                <a:spcPts val="0"/>
              </a:spcBef>
              <a:spcAft>
                <a:spcPts val="0"/>
              </a:spcAft>
              <a:buNone/>
              <a:defRPr sz="1800">
                <a:solidFill>
                  <a:schemeClr val="dk2"/>
                </a:solidFill>
                <a:latin typeface="Nunito Black"/>
                <a:ea typeface="Nunito Black"/>
                <a:cs typeface="Nunito Black"/>
                <a:sym typeface="Nunito Black"/>
              </a:defRPr>
            </a:lvl5pPr>
            <a:lvl6pPr lvl="5" algn="ctr">
              <a:spcBef>
                <a:spcPts val="0"/>
              </a:spcBef>
              <a:spcAft>
                <a:spcPts val="0"/>
              </a:spcAft>
              <a:buNone/>
              <a:defRPr sz="1800">
                <a:solidFill>
                  <a:schemeClr val="dk2"/>
                </a:solidFill>
                <a:latin typeface="Nunito Black"/>
                <a:ea typeface="Nunito Black"/>
                <a:cs typeface="Nunito Black"/>
                <a:sym typeface="Nunito Black"/>
              </a:defRPr>
            </a:lvl6pPr>
            <a:lvl7pPr lvl="6" algn="ctr">
              <a:spcBef>
                <a:spcPts val="0"/>
              </a:spcBef>
              <a:spcAft>
                <a:spcPts val="0"/>
              </a:spcAft>
              <a:buNone/>
              <a:defRPr sz="1800">
                <a:solidFill>
                  <a:schemeClr val="dk2"/>
                </a:solidFill>
                <a:latin typeface="Nunito Black"/>
                <a:ea typeface="Nunito Black"/>
                <a:cs typeface="Nunito Black"/>
                <a:sym typeface="Nunito Black"/>
              </a:defRPr>
            </a:lvl7pPr>
            <a:lvl8pPr lvl="7" algn="ctr">
              <a:spcBef>
                <a:spcPts val="0"/>
              </a:spcBef>
              <a:spcAft>
                <a:spcPts val="0"/>
              </a:spcAft>
              <a:buNone/>
              <a:defRPr sz="1800">
                <a:solidFill>
                  <a:schemeClr val="dk2"/>
                </a:solidFill>
                <a:latin typeface="Nunito Black"/>
                <a:ea typeface="Nunito Black"/>
                <a:cs typeface="Nunito Black"/>
                <a:sym typeface="Nunito Black"/>
              </a:defRPr>
            </a:lvl8pPr>
            <a:lvl9pPr lvl="8" algn="ctr">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311" name="Google Shape;311;g313f5057e75_1_1729"/>
          <p:cNvSpPr txBox="1">
            <a:spLocks noGrp="1"/>
          </p:cNvSpPr>
          <p:nvPr>
            <p:ph type="subTitle" idx="13"/>
          </p:nvPr>
        </p:nvSpPr>
        <p:spPr>
          <a:xfrm>
            <a:off x="3519025" y="3896426"/>
            <a:ext cx="2130300" cy="677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1600"/>
            </a:lvl1pPr>
            <a:lvl2pPr lvl="1" algn="ctr">
              <a:spcBef>
                <a:spcPts val="0"/>
              </a:spcBef>
              <a:spcAft>
                <a:spcPts val="0"/>
              </a:spcAft>
              <a:buNone/>
              <a:defRPr sz="1600" b="1"/>
            </a:lvl2pPr>
            <a:lvl3pPr lvl="2" algn="ctr">
              <a:spcBef>
                <a:spcPts val="0"/>
              </a:spcBef>
              <a:spcAft>
                <a:spcPts val="0"/>
              </a:spcAft>
              <a:buNone/>
              <a:defRPr sz="1600" b="1"/>
            </a:lvl3pPr>
            <a:lvl4pPr lvl="3" algn="ctr">
              <a:spcBef>
                <a:spcPts val="0"/>
              </a:spcBef>
              <a:spcAft>
                <a:spcPts val="0"/>
              </a:spcAft>
              <a:buNone/>
              <a:defRPr sz="1600" b="1"/>
            </a:lvl4pPr>
            <a:lvl5pPr lvl="4" algn="ctr">
              <a:spcBef>
                <a:spcPts val="0"/>
              </a:spcBef>
              <a:spcAft>
                <a:spcPts val="0"/>
              </a:spcAft>
              <a:buNone/>
              <a:defRPr sz="1600" b="1"/>
            </a:lvl5pPr>
            <a:lvl6pPr lvl="5" algn="ctr">
              <a:spcBef>
                <a:spcPts val="0"/>
              </a:spcBef>
              <a:spcAft>
                <a:spcPts val="0"/>
              </a:spcAft>
              <a:buNone/>
              <a:defRPr sz="1600" b="1"/>
            </a:lvl6pPr>
            <a:lvl7pPr lvl="6" algn="ctr">
              <a:spcBef>
                <a:spcPts val="0"/>
              </a:spcBef>
              <a:spcAft>
                <a:spcPts val="0"/>
              </a:spcAft>
              <a:buNone/>
              <a:defRPr sz="1600" b="1"/>
            </a:lvl7pPr>
            <a:lvl8pPr lvl="7" algn="ctr">
              <a:spcBef>
                <a:spcPts val="0"/>
              </a:spcBef>
              <a:spcAft>
                <a:spcPts val="0"/>
              </a:spcAft>
              <a:buNone/>
              <a:defRPr sz="1600" b="1"/>
            </a:lvl8pPr>
            <a:lvl9pPr lvl="8" algn="ctr">
              <a:spcBef>
                <a:spcPts val="0"/>
              </a:spcBef>
              <a:spcAft>
                <a:spcPts val="0"/>
              </a:spcAft>
              <a:buNone/>
              <a:defRPr sz="1600" b="1"/>
            </a:lvl9pPr>
          </a:lstStyle>
          <a:p>
            <a:endParaRPr/>
          </a:p>
        </p:txBody>
      </p:sp>
      <p:sp>
        <p:nvSpPr>
          <p:cNvPr id="312" name="Google Shape;312;g313f5057e75_1_1729"/>
          <p:cNvSpPr txBox="1">
            <a:spLocks noGrp="1"/>
          </p:cNvSpPr>
          <p:nvPr>
            <p:ph type="subTitle" idx="14"/>
          </p:nvPr>
        </p:nvSpPr>
        <p:spPr>
          <a:xfrm>
            <a:off x="6056925" y="3602357"/>
            <a:ext cx="2130300" cy="402300"/>
          </a:xfrm>
          <a:prstGeom prst="rect">
            <a:avLst/>
          </a:prstGeom>
        </p:spPr>
        <p:txBody>
          <a:bodyPr spcFirstLastPara="1" wrap="square" lIns="91425" tIns="91425" rIns="91425" bIns="91425" anchor="b" anchorCtr="0">
            <a:noAutofit/>
          </a:bodyPr>
          <a:lstStyle>
            <a:lvl1pPr lvl="0" algn="ctr">
              <a:spcBef>
                <a:spcPts val="0"/>
              </a:spcBef>
              <a:spcAft>
                <a:spcPts val="0"/>
              </a:spcAft>
              <a:buNone/>
              <a:defRPr sz="1800">
                <a:solidFill>
                  <a:schemeClr val="dk2"/>
                </a:solidFill>
                <a:latin typeface="Nunito Black"/>
                <a:ea typeface="Nunito Black"/>
                <a:cs typeface="Nunito Black"/>
                <a:sym typeface="Nunito Black"/>
              </a:defRPr>
            </a:lvl1pPr>
            <a:lvl2pPr lvl="1" algn="ctr">
              <a:spcBef>
                <a:spcPts val="0"/>
              </a:spcBef>
              <a:spcAft>
                <a:spcPts val="0"/>
              </a:spcAft>
              <a:buNone/>
              <a:defRPr sz="1800">
                <a:solidFill>
                  <a:schemeClr val="dk2"/>
                </a:solidFill>
                <a:latin typeface="Nunito Black"/>
                <a:ea typeface="Nunito Black"/>
                <a:cs typeface="Nunito Black"/>
                <a:sym typeface="Nunito Black"/>
              </a:defRPr>
            </a:lvl2pPr>
            <a:lvl3pPr lvl="2" algn="ctr">
              <a:spcBef>
                <a:spcPts val="0"/>
              </a:spcBef>
              <a:spcAft>
                <a:spcPts val="0"/>
              </a:spcAft>
              <a:buNone/>
              <a:defRPr sz="1800">
                <a:solidFill>
                  <a:schemeClr val="dk2"/>
                </a:solidFill>
                <a:latin typeface="Nunito Black"/>
                <a:ea typeface="Nunito Black"/>
                <a:cs typeface="Nunito Black"/>
                <a:sym typeface="Nunito Black"/>
              </a:defRPr>
            </a:lvl3pPr>
            <a:lvl4pPr lvl="3" algn="ctr">
              <a:spcBef>
                <a:spcPts val="0"/>
              </a:spcBef>
              <a:spcAft>
                <a:spcPts val="0"/>
              </a:spcAft>
              <a:buNone/>
              <a:defRPr sz="1800">
                <a:solidFill>
                  <a:schemeClr val="dk2"/>
                </a:solidFill>
                <a:latin typeface="Nunito Black"/>
                <a:ea typeface="Nunito Black"/>
                <a:cs typeface="Nunito Black"/>
                <a:sym typeface="Nunito Black"/>
              </a:defRPr>
            </a:lvl4pPr>
            <a:lvl5pPr lvl="4" algn="ctr">
              <a:spcBef>
                <a:spcPts val="0"/>
              </a:spcBef>
              <a:spcAft>
                <a:spcPts val="0"/>
              </a:spcAft>
              <a:buNone/>
              <a:defRPr sz="1800">
                <a:solidFill>
                  <a:schemeClr val="dk2"/>
                </a:solidFill>
                <a:latin typeface="Nunito Black"/>
                <a:ea typeface="Nunito Black"/>
                <a:cs typeface="Nunito Black"/>
                <a:sym typeface="Nunito Black"/>
              </a:defRPr>
            </a:lvl5pPr>
            <a:lvl6pPr lvl="5" algn="ctr">
              <a:spcBef>
                <a:spcPts val="0"/>
              </a:spcBef>
              <a:spcAft>
                <a:spcPts val="0"/>
              </a:spcAft>
              <a:buNone/>
              <a:defRPr sz="1800">
                <a:solidFill>
                  <a:schemeClr val="dk2"/>
                </a:solidFill>
                <a:latin typeface="Nunito Black"/>
                <a:ea typeface="Nunito Black"/>
                <a:cs typeface="Nunito Black"/>
                <a:sym typeface="Nunito Black"/>
              </a:defRPr>
            </a:lvl6pPr>
            <a:lvl7pPr lvl="6" algn="ctr">
              <a:spcBef>
                <a:spcPts val="0"/>
              </a:spcBef>
              <a:spcAft>
                <a:spcPts val="0"/>
              </a:spcAft>
              <a:buNone/>
              <a:defRPr sz="1800">
                <a:solidFill>
                  <a:schemeClr val="dk2"/>
                </a:solidFill>
                <a:latin typeface="Nunito Black"/>
                <a:ea typeface="Nunito Black"/>
                <a:cs typeface="Nunito Black"/>
                <a:sym typeface="Nunito Black"/>
              </a:defRPr>
            </a:lvl7pPr>
            <a:lvl8pPr lvl="7" algn="ctr">
              <a:spcBef>
                <a:spcPts val="0"/>
              </a:spcBef>
              <a:spcAft>
                <a:spcPts val="0"/>
              </a:spcAft>
              <a:buNone/>
              <a:defRPr sz="1800">
                <a:solidFill>
                  <a:schemeClr val="dk2"/>
                </a:solidFill>
                <a:latin typeface="Nunito Black"/>
                <a:ea typeface="Nunito Black"/>
                <a:cs typeface="Nunito Black"/>
                <a:sym typeface="Nunito Black"/>
              </a:defRPr>
            </a:lvl8pPr>
            <a:lvl9pPr lvl="8" algn="ctr">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313" name="Google Shape;313;g313f5057e75_1_1729"/>
          <p:cNvSpPr txBox="1">
            <a:spLocks noGrp="1"/>
          </p:cNvSpPr>
          <p:nvPr>
            <p:ph type="subTitle" idx="15"/>
          </p:nvPr>
        </p:nvSpPr>
        <p:spPr>
          <a:xfrm>
            <a:off x="6056925" y="3896426"/>
            <a:ext cx="2130300" cy="6771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1600"/>
            </a:lvl1pPr>
            <a:lvl2pPr lvl="1" algn="ctr">
              <a:spcBef>
                <a:spcPts val="0"/>
              </a:spcBef>
              <a:spcAft>
                <a:spcPts val="0"/>
              </a:spcAft>
              <a:buNone/>
              <a:defRPr sz="1600" b="1"/>
            </a:lvl2pPr>
            <a:lvl3pPr lvl="2" algn="ctr">
              <a:spcBef>
                <a:spcPts val="0"/>
              </a:spcBef>
              <a:spcAft>
                <a:spcPts val="0"/>
              </a:spcAft>
              <a:buNone/>
              <a:defRPr sz="1600" b="1"/>
            </a:lvl3pPr>
            <a:lvl4pPr lvl="3" algn="ctr">
              <a:spcBef>
                <a:spcPts val="0"/>
              </a:spcBef>
              <a:spcAft>
                <a:spcPts val="0"/>
              </a:spcAft>
              <a:buNone/>
              <a:defRPr sz="1600" b="1"/>
            </a:lvl4pPr>
            <a:lvl5pPr lvl="4" algn="ctr">
              <a:spcBef>
                <a:spcPts val="0"/>
              </a:spcBef>
              <a:spcAft>
                <a:spcPts val="0"/>
              </a:spcAft>
              <a:buNone/>
              <a:defRPr sz="1600" b="1"/>
            </a:lvl5pPr>
            <a:lvl6pPr lvl="5" algn="ctr">
              <a:spcBef>
                <a:spcPts val="0"/>
              </a:spcBef>
              <a:spcAft>
                <a:spcPts val="0"/>
              </a:spcAft>
              <a:buNone/>
              <a:defRPr sz="1600" b="1"/>
            </a:lvl6pPr>
            <a:lvl7pPr lvl="6" algn="ctr">
              <a:spcBef>
                <a:spcPts val="0"/>
              </a:spcBef>
              <a:spcAft>
                <a:spcPts val="0"/>
              </a:spcAft>
              <a:buNone/>
              <a:defRPr sz="1600" b="1"/>
            </a:lvl7pPr>
            <a:lvl8pPr lvl="7" algn="ctr">
              <a:spcBef>
                <a:spcPts val="0"/>
              </a:spcBef>
              <a:spcAft>
                <a:spcPts val="0"/>
              </a:spcAft>
              <a:buNone/>
              <a:defRPr sz="1600" b="1"/>
            </a:lvl8pPr>
            <a:lvl9pPr lvl="8" algn="ctr">
              <a:spcBef>
                <a:spcPts val="0"/>
              </a:spcBef>
              <a:spcAft>
                <a:spcPts val="0"/>
              </a:spcAft>
              <a:buNone/>
              <a:defRPr sz="1600" b="1"/>
            </a:lvl9pPr>
          </a:lstStyle>
          <a:p>
            <a:endParaRPr/>
          </a:p>
        </p:txBody>
      </p:sp>
      <p:sp>
        <p:nvSpPr>
          <p:cNvPr id="314" name="Google Shape;314;g313f5057e75_1_1729"/>
          <p:cNvSpPr/>
          <p:nvPr/>
        </p:nvSpPr>
        <p:spPr>
          <a:xfrm>
            <a:off x="8501265" y="3957274"/>
            <a:ext cx="527196" cy="1186051"/>
          </a:xfrm>
          <a:custGeom>
            <a:avLst/>
            <a:gdLst/>
            <a:ahLst/>
            <a:cxnLst/>
            <a:rect l="l" t="t" r="r" b="b"/>
            <a:pathLst>
              <a:path w="11312" h="25449" extrusionOk="0">
                <a:moveTo>
                  <a:pt x="10726" y="0"/>
                </a:moveTo>
                <a:cubicBezTo>
                  <a:pt x="10611" y="0"/>
                  <a:pt x="10491" y="25"/>
                  <a:pt x="10383" y="65"/>
                </a:cubicBezTo>
                <a:cubicBezTo>
                  <a:pt x="9633" y="279"/>
                  <a:pt x="8990" y="803"/>
                  <a:pt x="8549" y="1434"/>
                </a:cubicBezTo>
                <a:cubicBezTo>
                  <a:pt x="8156" y="1946"/>
                  <a:pt x="7906" y="2565"/>
                  <a:pt x="7716" y="3184"/>
                </a:cubicBezTo>
                <a:cubicBezTo>
                  <a:pt x="7418" y="3613"/>
                  <a:pt x="7132" y="4065"/>
                  <a:pt x="6858" y="4506"/>
                </a:cubicBezTo>
                <a:cubicBezTo>
                  <a:pt x="7013" y="3732"/>
                  <a:pt x="7061" y="2934"/>
                  <a:pt x="6751" y="2220"/>
                </a:cubicBezTo>
                <a:cubicBezTo>
                  <a:pt x="6668" y="2053"/>
                  <a:pt x="6585" y="1886"/>
                  <a:pt x="6454" y="1767"/>
                </a:cubicBezTo>
                <a:cubicBezTo>
                  <a:pt x="6349" y="1680"/>
                  <a:pt x="6219" y="1625"/>
                  <a:pt x="6087" y="1625"/>
                </a:cubicBezTo>
                <a:cubicBezTo>
                  <a:pt x="6038" y="1625"/>
                  <a:pt x="5989" y="1632"/>
                  <a:pt x="5942" y="1648"/>
                </a:cubicBezTo>
                <a:cubicBezTo>
                  <a:pt x="5680" y="1731"/>
                  <a:pt x="5572" y="2041"/>
                  <a:pt x="5513" y="2303"/>
                </a:cubicBezTo>
                <a:cubicBezTo>
                  <a:pt x="5334" y="3196"/>
                  <a:pt x="5513" y="4136"/>
                  <a:pt x="6573" y="5006"/>
                </a:cubicBezTo>
                <a:cubicBezTo>
                  <a:pt x="6227" y="5601"/>
                  <a:pt x="5918" y="6196"/>
                  <a:pt x="5596" y="6803"/>
                </a:cubicBezTo>
                <a:cubicBezTo>
                  <a:pt x="5739" y="5970"/>
                  <a:pt x="5561" y="5089"/>
                  <a:pt x="5108" y="4386"/>
                </a:cubicBezTo>
                <a:cubicBezTo>
                  <a:pt x="5001" y="4244"/>
                  <a:pt x="4906" y="4089"/>
                  <a:pt x="4739" y="3994"/>
                </a:cubicBezTo>
                <a:cubicBezTo>
                  <a:pt x="4643" y="3927"/>
                  <a:pt x="4528" y="3888"/>
                  <a:pt x="4415" y="3888"/>
                </a:cubicBezTo>
                <a:cubicBezTo>
                  <a:pt x="4347" y="3888"/>
                  <a:pt x="4278" y="3902"/>
                  <a:pt x="4215" y="3934"/>
                </a:cubicBezTo>
                <a:cubicBezTo>
                  <a:pt x="3953" y="4053"/>
                  <a:pt x="3858" y="4386"/>
                  <a:pt x="3858" y="4684"/>
                </a:cubicBezTo>
                <a:cubicBezTo>
                  <a:pt x="3846" y="5637"/>
                  <a:pt x="4263" y="6589"/>
                  <a:pt x="5346" y="7339"/>
                </a:cubicBezTo>
                <a:cubicBezTo>
                  <a:pt x="5061" y="7946"/>
                  <a:pt x="4787" y="8554"/>
                  <a:pt x="4525" y="9185"/>
                </a:cubicBezTo>
                <a:cubicBezTo>
                  <a:pt x="4560" y="8732"/>
                  <a:pt x="4560" y="8280"/>
                  <a:pt x="4453" y="7839"/>
                </a:cubicBezTo>
                <a:cubicBezTo>
                  <a:pt x="4310" y="7149"/>
                  <a:pt x="3918" y="6458"/>
                  <a:pt x="3310" y="6101"/>
                </a:cubicBezTo>
                <a:cubicBezTo>
                  <a:pt x="3192" y="6042"/>
                  <a:pt x="3063" y="5983"/>
                  <a:pt x="2938" y="5983"/>
                </a:cubicBezTo>
                <a:cubicBezTo>
                  <a:pt x="2886" y="5983"/>
                  <a:pt x="2835" y="5993"/>
                  <a:pt x="2786" y="6018"/>
                </a:cubicBezTo>
                <a:cubicBezTo>
                  <a:pt x="2596" y="6101"/>
                  <a:pt x="2536" y="6375"/>
                  <a:pt x="2524" y="6577"/>
                </a:cubicBezTo>
                <a:cubicBezTo>
                  <a:pt x="2465" y="7780"/>
                  <a:pt x="3001" y="8994"/>
                  <a:pt x="4263" y="9851"/>
                </a:cubicBezTo>
                <a:cubicBezTo>
                  <a:pt x="4084" y="10304"/>
                  <a:pt x="3918" y="10756"/>
                  <a:pt x="3775" y="11221"/>
                </a:cubicBezTo>
                <a:cubicBezTo>
                  <a:pt x="3679" y="11471"/>
                  <a:pt x="3608" y="11733"/>
                  <a:pt x="3513" y="11983"/>
                </a:cubicBezTo>
                <a:cubicBezTo>
                  <a:pt x="3429" y="10875"/>
                  <a:pt x="2775" y="9840"/>
                  <a:pt x="1810" y="9304"/>
                </a:cubicBezTo>
                <a:cubicBezTo>
                  <a:pt x="1617" y="9202"/>
                  <a:pt x="1415" y="9118"/>
                  <a:pt x="1211" y="9118"/>
                </a:cubicBezTo>
                <a:cubicBezTo>
                  <a:pt x="1177" y="9118"/>
                  <a:pt x="1142" y="9120"/>
                  <a:pt x="1108" y="9125"/>
                </a:cubicBezTo>
                <a:cubicBezTo>
                  <a:pt x="774" y="9173"/>
                  <a:pt x="512" y="9470"/>
                  <a:pt x="453" y="9780"/>
                </a:cubicBezTo>
                <a:cubicBezTo>
                  <a:pt x="381" y="10101"/>
                  <a:pt x="477" y="10447"/>
                  <a:pt x="655" y="10721"/>
                </a:cubicBezTo>
                <a:cubicBezTo>
                  <a:pt x="834" y="10994"/>
                  <a:pt x="1108" y="11209"/>
                  <a:pt x="1370" y="11399"/>
                </a:cubicBezTo>
                <a:cubicBezTo>
                  <a:pt x="1846" y="11745"/>
                  <a:pt x="2370" y="12006"/>
                  <a:pt x="3394" y="12340"/>
                </a:cubicBezTo>
                <a:cubicBezTo>
                  <a:pt x="3144" y="13126"/>
                  <a:pt x="2917" y="13935"/>
                  <a:pt x="2715" y="14733"/>
                </a:cubicBezTo>
                <a:cubicBezTo>
                  <a:pt x="2644" y="13995"/>
                  <a:pt x="2263" y="13257"/>
                  <a:pt x="1703" y="12768"/>
                </a:cubicBezTo>
                <a:cubicBezTo>
                  <a:pt x="1512" y="12602"/>
                  <a:pt x="1298" y="12459"/>
                  <a:pt x="1060" y="12399"/>
                </a:cubicBezTo>
                <a:cubicBezTo>
                  <a:pt x="982" y="12380"/>
                  <a:pt x="899" y="12369"/>
                  <a:pt x="816" y="12369"/>
                </a:cubicBezTo>
                <a:cubicBezTo>
                  <a:pt x="645" y="12369"/>
                  <a:pt x="474" y="12414"/>
                  <a:pt x="346" y="12518"/>
                </a:cubicBezTo>
                <a:cubicBezTo>
                  <a:pt x="84" y="12721"/>
                  <a:pt x="0" y="13102"/>
                  <a:pt x="84" y="13423"/>
                </a:cubicBezTo>
                <a:cubicBezTo>
                  <a:pt x="155" y="13757"/>
                  <a:pt x="346" y="14019"/>
                  <a:pt x="572" y="14269"/>
                </a:cubicBezTo>
                <a:cubicBezTo>
                  <a:pt x="1003" y="14776"/>
                  <a:pt x="1503" y="15224"/>
                  <a:pt x="2337" y="15224"/>
                </a:cubicBezTo>
                <a:cubicBezTo>
                  <a:pt x="2424" y="15224"/>
                  <a:pt x="2514" y="15219"/>
                  <a:pt x="2608" y="15209"/>
                </a:cubicBezTo>
                <a:lnTo>
                  <a:pt x="2608" y="15209"/>
                </a:lnTo>
                <a:cubicBezTo>
                  <a:pt x="2203" y="16852"/>
                  <a:pt x="1882" y="18495"/>
                  <a:pt x="1608" y="20150"/>
                </a:cubicBezTo>
                <a:cubicBezTo>
                  <a:pt x="1334" y="21877"/>
                  <a:pt x="1120" y="23615"/>
                  <a:pt x="941" y="25341"/>
                </a:cubicBezTo>
                <a:cubicBezTo>
                  <a:pt x="934" y="25408"/>
                  <a:pt x="991" y="25448"/>
                  <a:pt x="1044" y="25448"/>
                </a:cubicBezTo>
                <a:cubicBezTo>
                  <a:pt x="1086" y="25448"/>
                  <a:pt x="1126" y="25423"/>
                  <a:pt x="1131" y="25365"/>
                </a:cubicBezTo>
                <a:cubicBezTo>
                  <a:pt x="1453" y="22305"/>
                  <a:pt x="1882" y="19257"/>
                  <a:pt x="2548" y="16269"/>
                </a:cubicBezTo>
                <a:cubicBezTo>
                  <a:pt x="2715" y="15507"/>
                  <a:pt x="2905" y="14769"/>
                  <a:pt x="3120" y="14019"/>
                </a:cubicBezTo>
                <a:cubicBezTo>
                  <a:pt x="3168" y="14020"/>
                  <a:pt x="3216" y="14021"/>
                  <a:pt x="3264" y="14021"/>
                </a:cubicBezTo>
                <a:cubicBezTo>
                  <a:pt x="4641" y="14021"/>
                  <a:pt x="5960" y="13364"/>
                  <a:pt x="6846" y="12340"/>
                </a:cubicBezTo>
                <a:cubicBezTo>
                  <a:pt x="7025" y="12149"/>
                  <a:pt x="7192" y="11876"/>
                  <a:pt x="7108" y="11625"/>
                </a:cubicBezTo>
                <a:cubicBezTo>
                  <a:pt x="7049" y="11459"/>
                  <a:pt x="6870" y="11352"/>
                  <a:pt x="6692" y="11328"/>
                </a:cubicBezTo>
                <a:cubicBezTo>
                  <a:pt x="6648" y="11319"/>
                  <a:pt x="6604" y="11315"/>
                  <a:pt x="6561" y="11315"/>
                </a:cubicBezTo>
                <a:cubicBezTo>
                  <a:pt x="6426" y="11315"/>
                  <a:pt x="6291" y="11351"/>
                  <a:pt x="6156" y="11387"/>
                </a:cubicBezTo>
                <a:cubicBezTo>
                  <a:pt x="4846" y="11745"/>
                  <a:pt x="3715" y="12697"/>
                  <a:pt x="3132" y="13935"/>
                </a:cubicBezTo>
                <a:cubicBezTo>
                  <a:pt x="3382" y="12995"/>
                  <a:pt x="3667" y="12066"/>
                  <a:pt x="3989" y="11161"/>
                </a:cubicBezTo>
                <a:cubicBezTo>
                  <a:pt x="4153" y="11173"/>
                  <a:pt x="4316" y="11179"/>
                  <a:pt x="4478" y="11179"/>
                </a:cubicBezTo>
                <a:cubicBezTo>
                  <a:pt x="5642" y="11179"/>
                  <a:pt x="6739" y="10880"/>
                  <a:pt x="7680" y="10316"/>
                </a:cubicBezTo>
                <a:cubicBezTo>
                  <a:pt x="7835" y="10221"/>
                  <a:pt x="7978" y="10125"/>
                  <a:pt x="8073" y="9971"/>
                </a:cubicBezTo>
                <a:cubicBezTo>
                  <a:pt x="8156" y="9828"/>
                  <a:pt x="8192" y="9613"/>
                  <a:pt x="8073" y="9482"/>
                </a:cubicBezTo>
                <a:cubicBezTo>
                  <a:pt x="7966" y="9351"/>
                  <a:pt x="7775" y="9316"/>
                  <a:pt x="7597" y="9316"/>
                </a:cubicBezTo>
                <a:cubicBezTo>
                  <a:pt x="7545" y="9314"/>
                  <a:pt x="7494" y="9313"/>
                  <a:pt x="7443" y="9313"/>
                </a:cubicBezTo>
                <a:cubicBezTo>
                  <a:pt x="6196" y="9313"/>
                  <a:pt x="4955" y="9865"/>
                  <a:pt x="4132" y="10780"/>
                </a:cubicBezTo>
                <a:cubicBezTo>
                  <a:pt x="4382" y="10066"/>
                  <a:pt x="4668" y="9363"/>
                  <a:pt x="4941" y="8673"/>
                </a:cubicBezTo>
                <a:cubicBezTo>
                  <a:pt x="5419" y="8820"/>
                  <a:pt x="5901" y="8887"/>
                  <a:pt x="6380" y="8887"/>
                </a:cubicBezTo>
                <a:cubicBezTo>
                  <a:pt x="7213" y="8887"/>
                  <a:pt x="8035" y="8684"/>
                  <a:pt x="8799" y="8351"/>
                </a:cubicBezTo>
                <a:cubicBezTo>
                  <a:pt x="8990" y="8280"/>
                  <a:pt x="9192" y="8173"/>
                  <a:pt x="9323" y="8018"/>
                </a:cubicBezTo>
                <a:cubicBezTo>
                  <a:pt x="9454" y="7863"/>
                  <a:pt x="9525" y="7637"/>
                  <a:pt x="9442" y="7446"/>
                </a:cubicBezTo>
                <a:cubicBezTo>
                  <a:pt x="9323" y="7208"/>
                  <a:pt x="9013" y="7125"/>
                  <a:pt x="8740" y="7113"/>
                </a:cubicBezTo>
                <a:cubicBezTo>
                  <a:pt x="8665" y="7110"/>
                  <a:pt x="8591" y="7108"/>
                  <a:pt x="8517" y="7108"/>
                </a:cubicBezTo>
                <a:cubicBezTo>
                  <a:pt x="7234" y="7108"/>
                  <a:pt x="5959" y="7592"/>
                  <a:pt x="5025" y="8470"/>
                </a:cubicBezTo>
                <a:lnTo>
                  <a:pt x="5418" y="7577"/>
                </a:lnTo>
                <a:cubicBezTo>
                  <a:pt x="5584" y="7232"/>
                  <a:pt x="5751" y="6911"/>
                  <a:pt x="5918" y="6565"/>
                </a:cubicBezTo>
                <a:cubicBezTo>
                  <a:pt x="7418" y="6553"/>
                  <a:pt x="8656" y="6565"/>
                  <a:pt x="9811" y="6161"/>
                </a:cubicBezTo>
                <a:cubicBezTo>
                  <a:pt x="10097" y="6053"/>
                  <a:pt x="10418" y="5863"/>
                  <a:pt x="10395" y="5565"/>
                </a:cubicBezTo>
                <a:cubicBezTo>
                  <a:pt x="10359" y="5268"/>
                  <a:pt x="10002" y="5125"/>
                  <a:pt x="9704" y="5077"/>
                </a:cubicBezTo>
                <a:cubicBezTo>
                  <a:pt x="9532" y="5055"/>
                  <a:pt x="9359" y="5044"/>
                  <a:pt x="9186" y="5044"/>
                </a:cubicBezTo>
                <a:cubicBezTo>
                  <a:pt x="7956" y="5044"/>
                  <a:pt x="6723" y="5590"/>
                  <a:pt x="5930" y="6530"/>
                </a:cubicBezTo>
                <a:cubicBezTo>
                  <a:pt x="6287" y="5839"/>
                  <a:pt x="6668" y="5137"/>
                  <a:pt x="7085" y="4470"/>
                </a:cubicBezTo>
                <a:cubicBezTo>
                  <a:pt x="7575" y="4657"/>
                  <a:pt x="8071" y="4732"/>
                  <a:pt x="8566" y="4732"/>
                </a:cubicBezTo>
                <a:cubicBezTo>
                  <a:pt x="9080" y="4732"/>
                  <a:pt x="9593" y="4651"/>
                  <a:pt x="10097" y="4529"/>
                </a:cubicBezTo>
                <a:cubicBezTo>
                  <a:pt x="10287" y="4482"/>
                  <a:pt x="10502" y="4422"/>
                  <a:pt x="10656" y="4303"/>
                </a:cubicBezTo>
                <a:cubicBezTo>
                  <a:pt x="10823" y="4184"/>
                  <a:pt x="10954" y="3994"/>
                  <a:pt x="10954" y="3791"/>
                </a:cubicBezTo>
                <a:cubicBezTo>
                  <a:pt x="10978" y="3577"/>
                  <a:pt x="10811" y="3374"/>
                  <a:pt x="10621" y="3291"/>
                </a:cubicBezTo>
                <a:cubicBezTo>
                  <a:pt x="10450" y="3211"/>
                  <a:pt x="10270" y="3181"/>
                  <a:pt x="10082" y="3181"/>
                </a:cubicBezTo>
                <a:cubicBezTo>
                  <a:pt x="10047" y="3181"/>
                  <a:pt x="10013" y="3182"/>
                  <a:pt x="9978" y="3184"/>
                </a:cubicBezTo>
                <a:cubicBezTo>
                  <a:pt x="8966" y="3196"/>
                  <a:pt x="7966" y="3601"/>
                  <a:pt x="7227" y="4303"/>
                </a:cubicBezTo>
                <a:cubicBezTo>
                  <a:pt x="7406" y="4005"/>
                  <a:pt x="7597" y="3720"/>
                  <a:pt x="7787" y="3422"/>
                </a:cubicBezTo>
                <a:cubicBezTo>
                  <a:pt x="9013" y="2696"/>
                  <a:pt x="10109" y="1993"/>
                  <a:pt x="10930" y="1029"/>
                </a:cubicBezTo>
                <a:cubicBezTo>
                  <a:pt x="11133" y="791"/>
                  <a:pt x="11311" y="434"/>
                  <a:pt x="11133" y="184"/>
                </a:cubicBezTo>
                <a:cubicBezTo>
                  <a:pt x="11042" y="51"/>
                  <a:pt x="10889" y="0"/>
                  <a:pt x="107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5" name="Google Shape;315;g313f5057e75_1_1729"/>
          <p:cNvGrpSpPr/>
          <p:nvPr/>
        </p:nvGrpSpPr>
        <p:grpSpPr>
          <a:xfrm>
            <a:off x="8027288" y="4604053"/>
            <a:ext cx="880186" cy="539385"/>
            <a:chOff x="7020722" y="3595000"/>
            <a:chExt cx="2002699" cy="1227270"/>
          </a:xfrm>
        </p:grpSpPr>
        <p:sp>
          <p:nvSpPr>
            <p:cNvPr id="316" name="Google Shape;316;g313f5057e75_1_1729"/>
            <p:cNvSpPr/>
            <p:nvPr/>
          </p:nvSpPr>
          <p:spPr>
            <a:xfrm>
              <a:off x="7020722" y="3595000"/>
              <a:ext cx="2002699" cy="1227270"/>
            </a:xfrm>
            <a:custGeom>
              <a:avLst/>
              <a:gdLst/>
              <a:ahLst/>
              <a:cxnLst/>
              <a:rect l="l" t="t" r="r" b="b"/>
              <a:pathLst>
                <a:path w="31219" h="19132" extrusionOk="0">
                  <a:moveTo>
                    <a:pt x="21980" y="0"/>
                  </a:moveTo>
                  <a:cubicBezTo>
                    <a:pt x="18411" y="0"/>
                    <a:pt x="16046" y="5069"/>
                    <a:pt x="12428" y="5069"/>
                  </a:cubicBezTo>
                  <a:cubicBezTo>
                    <a:pt x="12334" y="5069"/>
                    <a:pt x="12240" y="5065"/>
                    <a:pt x="12145" y="5058"/>
                  </a:cubicBezTo>
                  <a:cubicBezTo>
                    <a:pt x="10185" y="4921"/>
                    <a:pt x="8522" y="3205"/>
                    <a:pt x="6574" y="3205"/>
                  </a:cubicBezTo>
                  <a:cubicBezTo>
                    <a:pt x="6498" y="3205"/>
                    <a:pt x="6423" y="3208"/>
                    <a:pt x="6346" y="3213"/>
                  </a:cubicBezTo>
                  <a:cubicBezTo>
                    <a:pt x="5382" y="3296"/>
                    <a:pt x="4549" y="3796"/>
                    <a:pt x="3834" y="4487"/>
                  </a:cubicBezTo>
                  <a:cubicBezTo>
                    <a:pt x="3382" y="4904"/>
                    <a:pt x="3001" y="5392"/>
                    <a:pt x="2667" y="5880"/>
                  </a:cubicBezTo>
                  <a:cubicBezTo>
                    <a:pt x="631" y="8892"/>
                    <a:pt x="0" y="14691"/>
                    <a:pt x="453" y="19132"/>
                  </a:cubicBezTo>
                  <a:lnTo>
                    <a:pt x="30885" y="19132"/>
                  </a:lnTo>
                  <a:cubicBezTo>
                    <a:pt x="31219" y="17310"/>
                    <a:pt x="30980" y="15262"/>
                    <a:pt x="30040" y="13929"/>
                  </a:cubicBezTo>
                  <a:cubicBezTo>
                    <a:pt x="29754" y="13512"/>
                    <a:pt x="29397" y="13155"/>
                    <a:pt x="28968" y="12917"/>
                  </a:cubicBezTo>
                  <a:cubicBezTo>
                    <a:pt x="28063" y="12416"/>
                    <a:pt x="26944" y="12119"/>
                    <a:pt x="26397" y="11238"/>
                  </a:cubicBezTo>
                  <a:cubicBezTo>
                    <a:pt x="25873" y="10392"/>
                    <a:pt x="26063" y="9321"/>
                    <a:pt x="26218" y="8333"/>
                  </a:cubicBezTo>
                  <a:cubicBezTo>
                    <a:pt x="26480" y="6642"/>
                    <a:pt x="26599" y="4868"/>
                    <a:pt x="26039" y="3249"/>
                  </a:cubicBezTo>
                  <a:cubicBezTo>
                    <a:pt x="25480" y="1629"/>
                    <a:pt x="24099" y="201"/>
                    <a:pt x="22384" y="22"/>
                  </a:cubicBezTo>
                  <a:cubicBezTo>
                    <a:pt x="22248" y="7"/>
                    <a:pt x="22113" y="0"/>
                    <a:pt x="21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g313f5057e75_1_1729"/>
            <p:cNvSpPr/>
            <p:nvPr/>
          </p:nvSpPr>
          <p:spPr>
            <a:xfrm>
              <a:off x="8074835" y="3846971"/>
              <a:ext cx="560414" cy="974978"/>
            </a:xfrm>
            <a:custGeom>
              <a:avLst/>
              <a:gdLst/>
              <a:ahLst/>
              <a:cxnLst/>
              <a:rect l="l" t="t" r="r" b="b"/>
              <a:pathLst>
                <a:path w="8736" h="15199" extrusionOk="0">
                  <a:moveTo>
                    <a:pt x="7274" y="0"/>
                  </a:moveTo>
                  <a:cubicBezTo>
                    <a:pt x="7252" y="0"/>
                    <a:pt x="7230" y="10"/>
                    <a:pt x="7214" y="35"/>
                  </a:cubicBezTo>
                  <a:cubicBezTo>
                    <a:pt x="5440" y="2309"/>
                    <a:pt x="3916" y="4809"/>
                    <a:pt x="2702" y="7429"/>
                  </a:cubicBezTo>
                  <a:cubicBezTo>
                    <a:pt x="2392" y="6369"/>
                    <a:pt x="2118" y="5298"/>
                    <a:pt x="1880" y="4226"/>
                  </a:cubicBezTo>
                  <a:cubicBezTo>
                    <a:pt x="2583" y="3285"/>
                    <a:pt x="3249" y="2321"/>
                    <a:pt x="3904" y="1357"/>
                  </a:cubicBezTo>
                  <a:cubicBezTo>
                    <a:pt x="3954" y="1274"/>
                    <a:pt x="3883" y="1198"/>
                    <a:pt x="3812" y="1198"/>
                  </a:cubicBezTo>
                  <a:cubicBezTo>
                    <a:pt x="3780" y="1198"/>
                    <a:pt x="3748" y="1213"/>
                    <a:pt x="3726" y="1249"/>
                  </a:cubicBezTo>
                  <a:cubicBezTo>
                    <a:pt x="3118" y="2178"/>
                    <a:pt x="2476" y="3071"/>
                    <a:pt x="1833" y="3964"/>
                  </a:cubicBezTo>
                  <a:cubicBezTo>
                    <a:pt x="1618" y="2893"/>
                    <a:pt x="1416" y="1797"/>
                    <a:pt x="1297" y="702"/>
                  </a:cubicBezTo>
                  <a:cubicBezTo>
                    <a:pt x="1291" y="636"/>
                    <a:pt x="1237" y="604"/>
                    <a:pt x="1187" y="604"/>
                  </a:cubicBezTo>
                  <a:cubicBezTo>
                    <a:pt x="1136" y="604"/>
                    <a:pt x="1088" y="636"/>
                    <a:pt x="1094" y="702"/>
                  </a:cubicBezTo>
                  <a:cubicBezTo>
                    <a:pt x="1237" y="1880"/>
                    <a:pt x="1416" y="3059"/>
                    <a:pt x="1678" y="4202"/>
                  </a:cubicBezTo>
                  <a:cubicBezTo>
                    <a:pt x="1642" y="4250"/>
                    <a:pt x="1654" y="4274"/>
                    <a:pt x="1702" y="4309"/>
                  </a:cubicBezTo>
                  <a:cubicBezTo>
                    <a:pt x="1940" y="5452"/>
                    <a:pt x="2237" y="6583"/>
                    <a:pt x="2595" y="7703"/>
                  </a:cubicBezTo>
                  <a:cubicBezTo>
                    <a:pt x="2035" y="8929"/>
                    <a:pt x="1523" y="10203"/>
                    <a:pt x="1083" y="11489"/>
                  </a:cubicBezTo>
                  <a:cubicBezTo>
                    <a:pt x="678" y="12668"/>
                    <a:pt x="321" y="13858"/>
                    <a:pt x="23" y="15061"/>
                  </a:cubicBezTo>
                  <a:cubicBezTo>
                    <a:pt x="1" y="15141"/>
                    <a:pt x="68" y="15199"/>
                    <a:pt x="132" y="15199"/>
                  </a:cubicBezTo>
                  <a:cubicBezTo>
                    <a:pt x="173" y="15199"/>
                    <a:pt x="211" y="15176"/>
                    <a:pt x="225" y="15120"/>
                  </a:cubicBezTo>
                  <a:cubicBezTo>
                    <a:pt x="392" y="14477"/>
                    <a:pt x="571" y="13834"/>
                    <a:pt x="761" y="13203"/>
                  </a:cubicBezTo>
                  <a:cubicBezTo>
                    <a:pt x="785" y="13203"/>
                    <a:pt x="785" y="13203"/>
                    <a:pt x="797" y="13191"/>
                  </a:cubicBezTo>
                  <a:cubicBezTo>
                    <a:pt x="2011" y="12441"/>
                    <a:pt x="3285" y="11775"/>
                    <a:pt x="4607" y="11227"/>
                  </a:cubicBezTo>
                  <a:cubicBezTo>
                    <a:pt x="5940" y="10655"/>
                    <a:pt x="7309" y="10215"/>
                    <a:pt x="8703" y="9834"/>
                  </a:cubicBezTo>
                  <a:cubicBezTo>
                    <a:pt x="8736" y="9800"/>
                    <a:pt x="8707" y="9641"/>
                    <a:pt x="8605" y="9641"/>
                  </a:cubicBezTo>
                  <a:cubicBezTo>
                    <a:pt x="8598" y="9641"/>
                    <a:pt x="8591" y="9642"/>
                    <a:pt x="8583" y="9643"/>
                  </a:cubicBezTo>
                  <a:cubicBezTo>
                    <a:pt x="7405" y="9929"/>
                    <a:pt x="6262" y="10298"/>
                    <a:pt x="5119" y="10751"/>
                  </a:cubicBezTo>
                  <a:cubicBezTo>
                    <a:pt x="5309" y="9786"/>
                    <a:pt x="5583" y="8834"/>
                    <a:pt x="5964" y="7917"/>
                  </a:cubicBezTo>
                  <a:cubicBezTo>
                    <a:pt x="5986" y="7843"/>
                    <a:pt x="5922" y="7793"/>
                    <a:pt x="5858" y="7793"/>
                  </a:cubicBezTo>
                  <a:cubicBezTo>
                    <a:pt x="5819" y="7793"/>
                    <a:pt x="5780" y="7812"/>
                    <a:pt x="5762" y="7857"/>
                  </a:cubicBezTo>
                  <a:cubicBezTo>
                    <a:pt x="5381" y="8810"/>
                    <a:pt x="5095" y="9810"/>
                    <a:pt x="4904" y="10834"/>
                  </a:cubicBezTo>
                  <a:cubicBezTo>
                    <a:pt x="3476" y="11417"/>
                    <a:pt x="2106" y="12120"/>
                    <a:pt x="797" y="12906"/>
                  </a:cubicBezTo>
                  <a:cubicBezTo>
                    <a:pt x="1856" y="9489"/>
                    <a:pt x="3369" y="6191"/>
                    <a:pt x="5274" y="3154"/>
                  </a:cubicBezTo>
                  <a:cubicBezTo>
                    <a:pt x="5928" y="2131"/>
                    <a:pt x="6631" y="1130"/>
                    <a:pt x="7357" y="154"/>
                  </a:cubicBezTo>
                  <a:cubicBezTo>
                    <a:pt x="7410" y="84"/>
                    <a:pt x="7339" y="0"/>
                    <a:pt x="72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g313f5057e75_1_1729"/>
            <p:cNvSpPr/>
            <p:nvPr/>
          </p:nvSpPr>
          <p:spPr>
            <a:xfrm>
              <a:off x="7233251" y="4046791"/>
              <a:ext cx="502230" cy="774068"/>
            </a:xfrm>
            <a:custGeom>
              <a:avLst/>
              <a:gdLst/>
              <a:ahLst/>
              <a:cxnLst/>
              <a:rect l="l" t="t" r="r" b="b"/>
              <a:pathLst>
                <a:path w="7829" h="12067" extrusionOk="0">
                  <a:moveTo>
                    <a:pt x="2949" y="1"/>
                  </a:moveTo>
                  <a:cubicBezTo>
                    <a:pt x="2897" y="1"/>
                    <a:pt x="2849" y="34"/>
                    <a:pt x="2855" y="99"/>
                  </a:cubicBezTo>
                  <a:cubicBezTo>
                    <a:pt x="3141" y="2397"/>
                    <a:pt x="3486" y="4671"/>
                    <a:pt x="3915" y="6933"/>
                  </a:cubicBezTo>
                  <a:cubicBezTo>
                    <a:pt x="3248" y="6445"/>
                    <a:pt x="2593" y="5909"/>
                    <a:pt x="1962" y="5338"/>
                  </a:cubicBezTo>
                  <a:cubicBezTo>
                    <a:pt x="1652" y="5064"/>
                    <a:pt x="1343" y="4766"/>
                    <a:pt x="1021" y="4445"/>
                  </a:cubicBezTo>
                  <a:cubicBezTo>
                    <a:pt x="747" y="4147"/>
                    <a:pt x="402" y="3873"/>
                    <a:pt x="224" y="3492"/>
                  </a:cubicBezTo>
                  <a:cubicBezTo>
                    <a:pt x="208" y="3462"/>
                    <a:pt x="178" y="3448"/>
                    <a:pt x="146" y="3448"/>
                  </a:cubicBezTo>
                  <a:cubicBezTo>
                    <a:pt x="78" y="3448"/>
                    <a:pt x="1" y="3507"/>
                    <a:pt x="33" y="3588"/>
                  </a:cubicBezTo>
                  <a:cubicBezTo>
                    <a:pt x="164" y="3957"/>
                    <a:pt x="509" y="4242"/>
                    <a:pt x="771" y="4528"/>
                  </a:cubicBezTo>
                  <a:cubicBezTo>
                    <a:pt x="1105" y="4850"/>
                    <a:pt x="1426" y="5183"/>
                    <a:pt x="1783" y="5493"/>
                  </a:cubicBezTo>
                  <a:cubicBezTo>
                    <a:pt x="2474" y="6100"/>
                    <a:pt x="3164" y="6683"/>
                    <a:pt x="3915" y="7231"/>
                  </a:cubicBezTo>
                  <a:cubicBezTo>
                    <a:pt x="3938" y="7243"/>
                    <a:pt x="3962" y="7243"/>
                    <a:pt x="3974" y="7243"/>
                  </a:cubicBezTo>
                  <a:cubicBezTo>
                    <a:pt x="4105" y="7921"/>
                    <a:pt x="4236" y="8588"/>
                    <a:pt x="4379" y="9243"/>
                  </a:cubicBezTo>
                  <a:cubicBezTo>
                    <a:pt x="4343" y="9291"/>
                    <a:pt x="4379" y="9326"/>
                    <a:pt x="4403" y="9362"/>
                  </a:cubicBezTo>
                  <a:lnTo>
                    <a:pt x="4403" y="9374"/>
                  </a:lnTo>
                  <a:cubicBezTo>
                    <a:pt x="4593" y="10255"/>
                    <a:pt x="4760" y="11136"/>
                    <a:pt x="4998" y="11993"/>
                  </a:cubicBezTo>
                  <a:cubicBezTo>
                    <a:pt x="5012" y="12045"/>
                    <a:pt x="5052" y="12067"/>
                    <a:pt x="5093" y="12067"/>
                  </a:cubicBezTo>
                  <a:cubicBezTo>
                    <a:pt x="5158" y="12067"/>
                    <a:pt x="5227" y="12013"/>
                    <a:pt x="5212" y="11934"/>
                  </a:cubicBezTo>
                  <a:cubicBezTo>
                    <a:pt x="5046" y="11172"/>
                    <a:pt x="4855" y="10422"/>
                    <a:pt x="4688" y="9648"/>
                  </a:cubicBezTo>
                  <a:cubicBezTo>
                    <a:pt x="4653" y="9505"/>
                    <a:pt x="4629" y="9374"/>
                    <a:pt x="4593" y="9231"/>
                  </a:cubicBezTo>
                  <a:cubicBezTo>
                    <a:pt x="5665" y="7040"/>
                    <a:pt x="6724" y="4850"/>
                    <a:pt x="7796" y="2683"/>
                  </a:cubicBezTo>
                  <a:cubicBezTo>
                    <a:pt x="7829" y="2609"/>
                    <a:pt x="7754" y="2535"/>
                    <a:pt x="7685" y="2535"/>
                  </a:cubicBezTo>
                  <a:cubicBezTo>
                    <a:pt x="7654" y="2535"/>
                    <a:pt x="7624" y="2550"/>
                    <a:pt x="7605" y="2587"/>
                  </a:cubicBezTo>
                  <a:lnTo>
                    <a:pt x="4522" y="8933"/>
                  </a:lnTo>
                  <a:cubicBezTo>
                    <a:pt x="4415" y="8410"/>
                    <a:pt x="4296" y="7886"/>
                    <a:pt x="4212" y="7350"/>
                  </a:cubicBezTo>
                  <a:cubicBezTo>
                    <a:pt x="3915" y="5838"/>
                    <a:pt x="3653" y="4302"/>
                    <a:pt x="3426" y="2766"/>
                  </a:cubicBezTo>
                  <a:cubicBezTo>
                    <a:pt x="3283" y="1873"/>
                    <a:pt x="3164" y="980"/>
                    <a:pt x="3069" y="99"/>
                  </a:cubicBezTo>
                  <a:cubicBezTo>
                    <a:pt x="3057" y="34"/>
                    <a:pt x="3001" y="1"/>
                    <a:pt x="294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9" name="Google Shape;319;g313f5057e75_1_1729"/>
          <p:cNvGrpSpPr/>
          <p:nvPr/>
        </p:nvGrpSpPr>
        <p:grpSpPr>
          <a:xfrm>
            <a:off x="7729613" y="4670782"/>
            <a:ext cx="297697" cy="613621"/>
            <a:chOff x="6833589" y="268447"/>
            <a:chExt cx="554577" cy="1143108"/>
          </a:xfrm>
        </p:grpSpPr>
        <p:sp>
          <p:nvSpPr>
            <p:cNvPr id="320" name="Google Shape;320;g313f5057e75_1_1729"/>
            <p:cNvSpPr/>
            <p:nvPr/>
          </p:nvSpPr>
          <p:spPr>
            <a:xfrm>
              <a:off x="7095577" y="331953"/>
              <a:ext cx="114636" cy="342868"/>
            </a:xfrm>
            <a:custGeom>
              <a:avLst/>
              <a:gdLst/>
              <a:ahLst/>
              <a:cxnLst/>
              <a:rect l="l" t="t" r="r" b="b"/>
              <a:pathLst>
                <a:path w="1787" h="5345" extrusionOk="0">
                  <a:moveTo>
                    <a:pt x="881" y="0"/>
                  </a:moveTo>
                  <a:cubicBezTo>
                    <a:pt x="849" y="0"/>
                    <a:pt x="818" y="3"/>
                    <a:pt x="786" y="10"/>
                  </a:cubicBezTo>
                  <a:cubicBezTo>
                    <a:pt x="488" y="93"/>
                    <a:pt x="357" y="451"/>
                    <a:pt x="298" y="760"/>
                  </a:cubicBezTo>
                  <a:cubicBezTo>
                    <a:pt x="0" y="2260"/>
                    <a:pt x="24" y="3844"/>
                    <a:pt x="381" y="5344"/>
                  </a:cubicBezTo>
                  <a:cubicBezTo>
                    <a:pt x="1429" y="4261"/>
                    <a:pt x="1786" y="2558"/>
                    <a:pt x="1584" y="939"/>
                  </a:cubicBezTo>
                  <a:cubicBezTo>
                    <a:pt x="1560" y="713"/>
                    <a:pt x="1512" y="474"/>
                    <a:pt x="1381" y="284"/>
                  </a:cubicBezTo>
                  <a:cubicBezTo>
                    <a:pt x="1269" y="120"/>
                    <a:pt x="1077" y="0"/>
                    <a:pt x="8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g313f5057e75_1_1729"/>
            <p:cNvSpPr/>
            <p:nvPr/>
          </p:nvSpPr>
          <p:spPr>
            <a:xfrm>
              <a:off x="6833589" y="268447"/>
              <a:ext cx="554577" cy="1143108"/>
            </a:xfrm>
            <a:custGeom>
              <a:avLst/>
              <a:gdLst/>
              <a:ahLst/>
              <a:cxnLst/>
              <a:rect l="l" t="t" r="r" b="b"/>
              <a:pathLst>
                <a:path w="8645" h="17820" extrusionOk="0">
                  <a:moveTo>
                    <a:pt x="1525" y="1"/>
                  </a:moveTo>
                  <a:cubicBezTo>
                    <a:pt x="1393" y="1"/>
                    <a:pt x="1263" y="33"/>
                    <a:pt x="1143" y="107"/>
                  </a:cubicBezTo>
                  <a:cubicBezTo>
                    <a:pt x="715" y="393"/>
                    <a:pt x="774" y="1048"/>
                    <a:pt x="965" y="1536"/>
                  </a:cubicBezTo>
                  <a:cubicBezTo>
                    <a:pt x="1370" y="2607"/>
                    <a:pt x="2084" y="3548"/>
                    <a:pt x="3322" y="4191"/>
                  </a:cubicBezTo>
                  <a:cubicBezTo>
                    <a:pt x="3584" y="4870"/>
                    <a:pt x="3846" y="5572"/>
                    <a:pt x="4084" y="6275"/>
                  </a:cubicBezTo>
                  <a:cubicBezTo>
                    <a:pt x="3441" y="5441"/>
                    <a:pt x="2560" y="4786"/>
                    <a:pt x="1584" y="4441"/>
                  </a:cubicBezTo>
                  <a:cubicBezTo>
                    <a:pt x="1399" y="4379"/>
                    <a:pt x="1195" y="4333"/>
                    <a:pt x="1001" y="4333"/>
                  </a:cubicBezTo>
                  <a:cubicBezTo>
                    <a:pt x="784" y="4333"/>
                    <a:pt x="580" y="4391"/>
                    <a:pt x="429" y="4548"/>
                  </a:cubicBezTo>
                  <a:cubicBezTo>
                    <a:pt x="227" y="4774"/>
                    <a:pt x="227" y="5132"/>
                    <a:pt x="358" y="5394"/>
                  </a:cubicBezTo>
                  <a:cubicBezTo>
                    <a:pt x="488" y="5667"/>
                    <a:pt x="727" y="5858"/>
                    <a:pt x="989" y="6036"/>
                  </a:cubicBezTo>
                  <a:cubicBezTo>
                    <a:pt x="1846" y="6644"/>
                    <a:pt x="2894" y="7013"/>
                    <a:pt x="4322" y="7049"/>
                  </a:cubicBezTo>
                  <a:cubicBezTo>
                    <a:pt x="4560" y="7822"/>
                    <a:pt x="4775" y="8596"/>
                    <a:pt x="4989" y="9370"/>
                  </a:cubicBezTo>
                  <a:cubicBezTo>
                    <a:pt x="4179" y="8251"/>
                    <a:pt x="2905" y="7477"/>
                    <a:pt x="1548" y="7299"/>
                  </a:cubicBezTo>
                  <a:cubicBezTo>
                    <a:pt x="1422" y="7281"/>
                    <a:pt x="1297" y="7270"/>
                    <a:pt x="1174" y="7270"/>
                  </a:cubicBezTo>
                  <a:cubicBezTo>
                    <a:pt x="960" y="7270"/>
                    <a:pt x="752" y="7303"/>
                    <a:pt x="548" y="7394"/>
                  </a:cubicBezTo>
                  <a:cubicBezTo>
                    <a:pt x="238" y="7537"/>
                    <a:pt x="0" y="7870"/>
                    <a:pt x="60" y="8192"/>
                  </a:cubicBezTo>
                  <a:cubicBezTo>
                    <a:pt x="119" y="8608"/>
                    <a:pt x="584" y="8834"/>
                    <a:pt x="989" y="8989"/>
                  </a:cubicBezTo>
                  <a:cubicBezTo>
                    <a:pt x="2203" y="9418"/>
                    <a:pt x="3489" y="9668"/>
                    <a:pt x="5120" y="9799"/>
                  </a:cubicBezTo>
                  <a:cubicBezTo>
                    <a:pt x="5394" y="10847"/>
                    <a:pt x="5608" y="11906"/>
                    <a:pt x="5822" y="12954"/>
                  </a:cubicBezTo>
                  <a:cubicBezTo>
                    <a:pt x="5477" y="12454"/>
                    <a:pt x="5108" y="11966"/>
                    <a:pt x="4644" y="11549"/>
                  </a:cubicBezTo>
                  <a:cubicBezTo>
                    <a:pt x="4037" y="10989"/>
                    <a:pt x="3275" y="10597"/>
                    <a:pt x="2453" y="10549"/>
                  </a:cubicBezTo>
                  <a:cubicBezTo>
                    <a:pt x="2403" y="10544"/>
                    <a:pt x="2353" y="10542"/>
                    <a:pt x="2303" y="10542"/>
                  </a:cubicBezTo>
                  <a:cubicBezTo>
                    <a:pt x="2089" y="10542"/>
                    <a:pt x="1872" y="10586"/>
                    <a:pt x="1679" y="10692"/>
                  </a:cubicBezTo>
                  <a:cubicBezTo>
                    <a:pt x="1441" y="10811"/>
                    <a:pt x="1262" y="11049"/>
                    <a:pt x="1250" y="11323"/>
                  </a:cubicBezTo>
                  <a:cubicBezTo>
                    <a:pt x="1239" y="11787"/>
                    <a:pt x="1703" y="12109"/>
                    <a:pt x="2096" y="12299"/>
                  </a:cubicBezTo>
                  <a:cubicBezTo>
                    <a:pt x="3310" y="12918"/>
                    <a:pt x="4584" y="13371"/>
                    <a:pt x="5894" y="13454"/>
                  </a:cubicBezTo>
                  <a:cubicBezTo>
                    <a:pt x="5953" y="13787"/>
                    <a:pt x="6013" y="14133"/>
                    <a:pt x="6061" y="14466"/>
                  </a:cubicBezTo>
                  <a:cubicBezTo>
                    <a:pt x="6227" y="15538"/>
                    <a:pt x="6346" y="16609"/>
                    <a:pt x="6430" y="17681"/>
                  </a:cubicBezTo>
                  <a:cubicBezTo>
                    <a:pt x="6436" y="17772"/>
                    <a:pt x="6516" y="17819"/>
                    <a:pt x="6591" y="17819"/>
                  </a:cubicBezTo>
                  <a:cubicBezTo>
                    <a:pt x="6664" y="17819"/>
                    <a:pt x="6733" y="17774"/>
                    <a:pt x="6727" y="17681"/>
                  </a:cubicBezTo>
                  <a:cubicBezTo>
                    <a:pt x="6561" y="15835"/>
                    <a:pt x="6311" y="13990"/>
                    <a:pt x="5942" y="12156"/>
                  </a:cubicBezTo>
                  <a:cubicBezTo>
                    <a:pt x="7156" y="11513"/>
                    <a:pt x="7989" y="10382"/>
                    <a:pt x="8466" y="9108"/>
                  </a:cubicBezTo>
                  <a:cubicBezTo>
                    <a:pt x="8573" y="8823"/>
                    <a:pt x="8644" y="8465"/>
                    <a:pt x="8454" y="8239"/>
                  </a:cubicBezTo>
                  <a:cubicBezTo>
                    <a:pt x="8360" y="8137"/>
                    <a:pt x="8204" y="8083"/>
                    <a:pt x="8041" y="8083"/>
                  </a:cubicBezTo>
                  <a:cubicBezTo>
                    <a:pt x="7976" y="8083"/>
                    <a:pt x="7910" y="8091"/>
                    <a:pt x="7847" y="8108"/>
                  </a:cubicBezTo>
                  <a:cubicBezTo>
                    <a:pt x="7620" y="8168"/>
                    <a:pt x="7442" y="8311"/>
                    <a:pt x="7275" y="8465"/>
                  </a:cubicBezTo>
                  <a:cubicBezTo>
                    <a:pt x="6418" y="9251"/>
                    <a:pt x="5894" y="10382"/>
                    <a:pt x="5822" y="11549"/>
                  </a:cubicBezTo>
                  <a:cubicBezTo>
                    <a:pt x="5632" y="10632"/>
                    <a:pt x="5406" y="9739"/>
                    <a:pt x="5168" y="8846"/>
                  </a:cubicBezTo>
                  <a:cubicBezTo>
                    <a:pt x="6644" y="8346"/>
                    <a:pt x="7454" y="6894"/>
                    <a:pt x="7716" y="5334"/>
                  </a:cubicBezTo>
                  <a:cubicBezTo>
                    <a:pt x="7775" y="4953"/>
                    <a:pt x="7739" y="4441"/>
                    <a:pt x="7370" y="4274"/>
                  </a:cubicBezTo>
                  <a:cubicBezTo>
                    <a:pt x="7304" y="4248"/>
                    <a:pt x="7235" y="4236"/>
                    <a:pt x="7165" y="4236"/>
                  </a:cubicBezTo>
                  <a:cubicBezTo>
                    <a:pt x="6984" y="4236"/>
                    <a:pt x="6798" y="4314"/>
                    <a:pt x="6644" y="4417"/>
                  </a:cubicBezTo>
                  <a:cubicBezTo>
                    <a:pt x="5942" y="4846"/>
                    <a:pt x="5489" y="5620"/>
                    <a:pt x="5287" y="6406"/>
                  </a:cubicBezTo>
                  <a:cubicBezTo>
                    <a:pt x="5108" y="7120"/>
                    <a:pt x="5096" y="7846"/>
                    <a:pt x="5096" y="8596"/>
                  </a:cubicBezTo>
                  <a:cubicBezTo>
                    <a:pt x="4894" y="7894"/>
                    <a:pt x="4691" y="7215"/>
                    <a:pt x="4465" y="6525"/>
                  </a:cubicBezTo>
                  <a:cubicBezTo>
                    <a:pt x="4203" y="5703"/>
                    <a:pt x="3906" y="4893"/>
                    <a:pt x="3584" y="4084"/>
                  </a:cubicBezTo>
                  <a:cubicBezTo>
                    <a:pt x="3822" y="2810"/>
                    <a:pt x="3429" y="1417"/>
                    <a:pt x="2513" y="500"/>
                  </a:cubicBezTo>
                  <a:cubicBezTo>
                    <a:pt x="2252" y="231"/>
                    <a:pt x="1879" y="1"/>
                    <a:pt x="15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2" name="Google Shape;322;g313f5057e75_1_1729"/>
          <p:cNvGrpSpPr/>
          <p:nvPr/>
        </p:nvGrpSpPr>
        <p:grpSpPr>
          <a:xfrm flipH="1">
            <a:off x="236526" y="4604053"/>
            <a:ext cx="880186" cy="539385"/>
            <a:chOff x="7020722" y="3595000"/>
            <a:chExt cx="2002699" cy="1227270"/>
          </a:xfrm>
        </p:grpSpPr>
        <p:sp>
          <p:nvSpPr>
            <p:cNvPr id="323" name="Google Shape;323;g313f5057e75_1_1729"/>
            <p:cNvSpPr/>
            <p:nvPr/>
          </p:nvSpPr>
          <p:spPr>
            <a:xfrm>
              <a:off x="7020722" y="3595000"/>
              <a:ext cx="2002699" cy="1227270"/>
            </a:xfrm>
            <a:custGeom>
              <a:avLst/>
              <a:gdLst/>
              <a:ahLst/>
              <a:cxnLst/>
              <a:rect l="l" t="t" r="r" b="b"/>
              <a:pathLst>
                <a:path w="31219" h="19132" extrusionOk="0">
                  <a:moveTo>
                    <a:pt x="21980" y="0"/>
                  </a:moveTo>
                  <a:cubicBezTo>
                    <a:pt x="18411" y="0"/>
                    <a:pt x="16046" y="5069"/>
                    <a:pt x="12428" y="5069"/>
                  </a:cubicBezTo>
                  <a:cubicBezTo>
                    <a:pt x="12334" y="5069"/>
                    <a:pt x="12240" y="5065"/>
                    <a:pt x="12145" y="5058"/>
                  </a:cubicBezTo>
                  <a:cubicBezTo>
                    <a:pt x="10185" y="4921"/>
                    <a:pt x="8522" y="3205"/>
                    <a:pt x="6574" y="3205"/>
                  </a:cubicBezTo>
                  <a:cubicBezTo>
                    <a:pt x="6498" y="3205"/>
                    <a:pt x="6423" y="3208"/>
                    <a:pt x="6346" y="3213"/>
                  </a:cubicBezTo>
                  <a:cubicBezTo>
                    <a:pt x="5382" y="3296"/>
                    <a:pt x="4549" y="3796"/>
                    <a:pt x="3834" y="4487"/>
                  </a:cubicBezTo>
                  <a:cubicBezTo>
                    <a:pt x="3382" y="4904"/>
                    <a:pt x="3001" y="5392"/>
                    <a:pt x="2667" y="5880"/>
                  </a:cubicBezTo>
                  <a:cubicBezTo>
                    <a:pt x="631" y="8892"/>
                    <a:pt x="0" y="14691"/>
                    <a:pt x="453" y="19132"/>
                  </a:cubicBezTo>
                  <a:lnTo>
                    <a:pt x="30885" y="19132"/>
                  </a:lnTo>
                  <a:cubicBezTo>
                    <a:pt x="31219" y="17310"/>
                    <a:pt x="30980" y="15262"/>
                    <a:pt x="30040" y="13929"/>
                  </a:cubicBezTo>
                  <a:cubicBezTo>
                    <a:pt x="29754" y="13512"/>
                    <a:pt x="29397" y="13155"/>
                    <a:pt x="28968" y="12917"/>
                  </a:cubicBezTo>
                  <a:cubicBezTo>
                    <a:pt x="28063" y="12416"/>
                    <a:pt x="26944" y="12119"/>
                    <a:pt x="26397" y="11238"/>
                  </a:cubicBezTo>
                  <a:cubicBezTo>
                    <a:pt x="25873" y="10392"/>
                    <a:pt x="26063" y="9321"/>
                    <a:pt x="26218" y="8333"/>
                  </a:cubicBezTo>
                  <a:cubicBezTo>
                    <a:pt x="26480" y="6642"/>
                    <a:pt x="26599" y="4868"/>
                    <a:pt x="26039" y="3249"/>
                  </a:cubicBezTo>
                  <a:cubicBezTo>
                    <a:pt x="25480" y="1629"/>
                    <a:pt x="24099" y="201"/>
                    <a:pt x="22384" y="22"/>
                  </a:cubicBezTo>
                  <a:cubicBezTo>
                    <a:pt x="22248" y="7"/>
                    <a:pt x="22113" y="0"/>
                    <a:pt x="21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g313f5057e75_1_1729"/>
            <p:cNvSpPr/>
            <p:nvPr/>
          </p:nvSpPr>
          <p:spPr>
            <a:xfrm>
              <a:off x="8074835" y="3846971"/>
              <a:ext cx="560414" cy="974978"/>
            </a:xfrm>
            <a:custGeom>
              <a:avLst/>
              <a:gdLst/>
              <a:ahLst/>
              <a:cxnLst/>
              <a:rect l="l" t="t" r="r" b="b"/>
              <a:pathLst>
                <a:path w="8736" h="15199" extrusionOk="0">
                  <a:moveTo>
                    <a:pt x="7274" y="0"/>
                  </a:moveTo>
                  <a:cubicBezTo>
                    <a:pt x="7252" y="0"/>
                    <a:pt x="7230" y="10"/>
                    <a:pt x="7214" y="35"/>
                  </a:cubicBezTo>
                  <a:cubicBezTo>
                    <a:pt x="5440" y="2309"/>
                    <a:pt x="3916" y="4809"/>
                    <a:pt x="2702" y="7429"/>
                  </a:cubicBezTo>
                  <a:cubicBezTo>
                    <a:pt x="2392" y="6369"/>
                    <a:pt x="2118" y="5298"/>
                    <a:pt x="1880" y="4226"/>
                  </a:cubicBezTo>
                  <a:cubicBezTo>
                    <a:pt x="2583" y="3285"/>
                    <a:pt x="3249" y="2321"/>
                    <a:pt x="3904" y="1357"/>
                  </a:cubicBezTo>
                  <a:cubicBezTo>
                    <a:pt x="3954" y="1274"/>
                    <a:pt x="3883" y="1198"/>
                    <a:pt x="3812" y="1198"/>
                  </a:cubicBezTo>
                  <a:cubicBezTo>
                    <a:pt x="3780" y="1198"/>
                    <a:pt x="3748" y="1213"/>
                    <a:pt x="3726" y="1249"/>
                  </a:cubicBezTo>
                  <a:cubicBezTo>
                    <a:pt x="3118" y="2178"/>
                    <a:pt x="2476" y="3071"/>
                    <a:pt x="1833" y="3964"/>
                  </a:cubicBezTo>
                  <a:cubicBezTo>
                    <a:pt x="1618" y="2893"/>
                    <a:pt x="1416" y="1797"/>
                    <a:pt x="1297" y="702"/>
                  </a:cubicBezTo>
                  <a:cubicBezTo>
                    <a:pt x="1291" y="636"/>
                    <a:pt x="1237" y="604"/>
                    <a:pt x="1187" y="604"/>
                  </a:cubicBezTo>
                  <a:cubicBezTo>
                    <a:pt x="1136" y="604"/>
                    <a:pt x="1088" y="636"/>
                    <a:pt x="1094" y="702"/>
                  </a:cubicBezTo>
                  <a:cubicBezTo>
                    <a:pt x="1237" y="1880"/>
                    <a:pt x="1416" y="3059"/>
                    <a:pt x="1678" y="4202"/>
                  </a:cubicBezTo>
                  <a:cubicBezTo>
                    <a:pt x="1642" y="4250"/>
                    <a:pt x="1654" y="4274"/>
                    <a:pt x="1702" y="4309"/>
                  </a:cubicBezTo>
                  <a:cubicBezTo>
                    <a:pt x="1940" y="5452"/>
                    <a:pt x="2237" y="6583"/>
                    <a:pt x="2595" y="7703"/>
                  </a:cubicBezTo>
                  <a:cubicBezTo>
                    <a:pt x="2035" y="8929"/>
                    <a:pt x="1523" y="10203"/>
                    <a:pt x="1083" y="11489"/>
                  </a:cubicBezTo>
                  <a:cubicBezTo>
                    <a:pt x="678" y="12668"/>
                    <a:pt x="321" y="13858"/>
                    <a:pt x="23" y="15061"/>
                  </a:cubicBezTo>
                  <a:cubicBezTo>
                    <a:pt x="1" y="15141"/>
                    <a:pt x="68" y="15199"/>
                    <a:pt x="132" y="15199"/>
                  </a:cubicBezTo>
                  <a:cubicBezTo>
                    <a:pt x="173" y="15199"/>
                    <a:pt x="211" y="15176"/>
                    <a:pt x="225" y="15120"/>
                  </a:cubicBezTo>
                  <a:cubicBezTo>
                    <a:pt x="392" y="14477"/>
                    <a:pt x="571" y="13834"/>
                    <a:pt x="761" y="13203"/>
                  </a:cubicBezTo>
                  <a:cubicBezTo>
                    <a:pt x="785" y="13203"/>
                    <a:pt x="785" y="13203"/>
                    <a:pt x="797" y="13191"/>
                  </a:cubicBezTo>
                  <a:cubicBezTo>
                    <a:pt x="2011" y="12441"/>
                    <a:pt x="3285" y="11775"/>
                    <a:pt x="4607" y="11227"/>
                  </a:cubicBezTo>
                  <a:cubicBezTo>
                    <a:pt x="5940" y="10655"/>
                    <a:pt x="7309" y="10215"/>
                    <a:pt x="8703" y="9834"/>
                  </a:cubicBezTo>
                  <a:cubicBezTo>
                    <a:pt x="8736" y="9800"/>
                    <a:pt x="8707" y="9641"/>
                    <a:pt x="8605" y="9641"/>
                  </a:cubicBezTo>
                  <a:cubicBezTo>
                    <a:pt x="8598" y="9641"/>
                    <a:pt x="8591" y="9642"/>
                    <a:pt x="8583" y="9643"/>
                  </a:cubicBezTo>
                  <a:cubicBezTo>
                    <a:pt x="7405" y="9929"/>
                    <a:pt x="6262" y="10298"/>
                    <a:pt x="5119" y="10751"/>
                  </a:cubicBezTo>
                  <a:cubicBezTo>
                    <a:pt x="5309" y="9786"/>
                    <a:pt x="5583" y="8834"/>
                    <a:pt x="5964" y="7917"/>
                  </a:cubicBezTo>
                  <a:cubicBezTo>
                    <a:pt x="5986" y="7843"/>
                    <a:pt x="5922" y="7793"/>
                    <a:pt x="5858" y="7793"/>
                  </a:cubicBezTo>
                  <a:cubicBezTo>
                    <a:pt x="5819" y="7793"/>
                    <a:pt x="5780" y="7812"/>
                    <a:pt x="5762" y="7857"/>
                  </a:cubicBezTo>
                  <a:cubicBezTo>
                    <a:pt x="5381" y="8810"/>
                    <a:pt x="5095" y="9810"/>
                    <a:pt x="4904" y="10834"/>
                  </a:cubicBezTo>
                  <a:cubicBezTo>
                    <a:pt x="3476" y="11417"/>
                    <a:pt x="2106" y="12120"/>
                    <a:pt x="797" y="12906"/>
                  </a:cubicBezTo>
                  <a:cubicBezTo>
                    <a:pt x="1856" y="9489"/>
                    <a:pt x="3369" y="6191"/>
                    <a:pt x="5274" y="3154"/>
                  </a:cubicBezTo>
                  <a:cubicBezTo>
                    <a:pt x="5928" y="2131"/>
                    <a:pt x="6631" y="1130"/>
                    <a:pt x="7357" y="154"/>
                  </a:cubicBezTo>
                  <a:cubicBezTo>
                    <a:pt x="7410" y="84"/>
                    <a:pt x="7339" y="0"/>
                    <a:pt x="72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g313f5057e75_1_1729"/>
            <p:cNvSpPr/>
            <p:nvPr/>
          </p:nvSpPr>
          <p:spPr>
            <a:xfrm>
              <a:off x="7233251" y="4046791"/>
              <a:ext cx="502230" cy="774068"/>
            </a:xfrm>
            <a:custGeom>
              <a:avLst/>
              <a:gdLst/>
              <a:ahLst/>
              <a:cxnLst/>
              <a:rect l="l" t="t" r="r" b="b"/>
              <a:pathLst>
                <a:path w="7829" h="12067" extrusionOk="0">
                  <a:moveTo>
                    <a:pt x="2949" y="1"/>
                  </a:moveTo>
                  <a:cubicBezTo>
                    <a:pt x="2897" y="1"/>
                    <a:pt x="2849" y="34"/>
                    <a:pt x="2855" y="99"/>
                  </a:cubicBezTo>
                  <a:cubicBezTo>
                    <a:pt x="3141" y="2397"/>
                    <a:pt x="3486" y="4671"/>
                    <a:pt x="3915" y="6933"/>
                  </a:cubicBezTo>
                  <a:cubicBezTo>
                    <a:pt x="3248" y="6445"/>
                    <a:pt x="2593" y="5909"/>
                    <a:pt x="1962" y="5338"/>
                  </a:cubicBezTo>
                  <a:cubicBezTo>
                    <a:pt x="1652" y="5064"/>
                    <a:pt x="1343" y="4766"/>
                    <a:pt x="1021" y="4445"/>
                  </a:cubicBezTo>
                  <a:cubicBezTo>
                    <a:pt x="747" y="4147"/>
                    <a:pt x="402" y="3873"/>
                    <a:pt x="224" y="3492"/>
                  </a:cubicBezTo>
                  <a:cubicBezTo>
                    <a:pt x="208" y="3462"/>
                    <a:pt x="178" y="3448"/>
                    <a:pt x="146" y="3448"/>
                  </a:cubicBezTo>
                  <a:cubicBezTo>
                    <a:pt x="78" y="3448"/>
                    <a:pt x="1" y="3507"/>
                    <a:pt x="33" y="3588"/>
                  </a:cubicBezTo>
                  <a:cubicBezTo>
                    <a:pt x="164" y="3957"/>
                    <a:pt x="509" y="4242"/>
                    <a:pt x="771" y="4528"/>
                  </a:cubicBezTo>
                  <a:cubicBezTo>
                    <a:pt x="1105" y="4850"/>
                    <a:pt x="1426" y="5183"/>
                    <a:pt x="1783" y="5493"/>
                  </a:cubicBezTo>
                  <a:cubicBezTo>
                    <a:pt x="2474" y="6100"/>
                    <a:pt x="3164" y="6683"/>
                    <a:pt x="3915" y="7231"/>
                  </a:cubicBezTo>
                  <a:cubicBezTo>
                    <a:pt x="3938" y="7243"/>
                    <a:pt x="3962" y="7243"/>
                    <a:pt x="3974" y="7243"/>
                  </a:cubicBezTo>
                  <a:cubicBezTo>
                    <a:pt x="4105" y="7921"/>
                    <a:pt x="4236" y="8588"/>
                    <a:pt x="4379" y="9243"/>
                  </a:cubicBezTo>
                  <a:cubicBezTo>
                    <a:pt x="4343" y="9291"/>
                    <a:pt x="4379" y="9326"/>
                    <a:pt x="4403" y="9362"/>
                  </a:cubicBezTo>
                  <a:lnTo>
                    <a:pt x="4403" y="9374"/>
                  </a:lnTo>
                  <a:cubicBezTo>
                    <a:pt x="4593" y="10255"/>
                    <a:pt x="4760" y="11136"/>
                    <a:pt x="4998" y="11993"/>
                  </a:cubicBezTo>
                  <a:cubicBezTo>
                    <a:pt x="5012" y="12045"/>
                    <a:pt x="5052" y="12067"/>
                    <a:pt x="5093" y="12067"/>
                  </a:cubicBezTo>
                  <a:cubicBezTo>
                    <a:pt x="5158" y="12067"/>
                    <a:pt x="5227" y="12013"/>
                    <a:pt x="5212" y="11934"/>
                  </a:cubicBezTo>
                  <a:cubicBezTo>
                    <a:pt x="5046" y="11172"/>
                    <a:pt x="4855" y="10422"/>
                    <a:pt x="4688" y="9648"/>
                  </a:cubicBezTo>
                  <a:cubicBezTo>
                    <a:pt x="4653" y="9505"/>
                    <a:pt x="4629" y="9374"/>
                    <a:pt x="4593" y="9231"/>
                  </a:cubicBezTo>
                  <a:cubicBezTo>
                    <a:pt x="5665" y="7040"/>
                    <a:pt x="6724" y="4850"/>
                    <a:pt x="7796" y="2683"/>
                  </a:cubicBezTo>
                  <a:cubicBezTo>
                    <a:pt x="7829" y="2609"/>
                    <a:pt x="7754" y="2535"/>
                    <a:pt x="7685" y="2535"/>
                  </a:cubicBezTo>
                  <a:cubicBezTo>
                    <a:pt x="7654" y="2535"/>
                    <a:pt x="7624" y="2550"/>
                    <a:pt x="7605" y="2587"/>
                  </a:cubicBezTo>
                  <a:lnTo>
                    <a:pt x="4522" y="8933"/>
                  </a:lnTo>
                  <a:cubicBezTo>
                    <a:pt x="4415" y="8410"/>
                    <a:pt x="4296" y="7886"/>
                    <a:pt x="4212" y="7350"/>
                  </a:cubicBezTo>
                  <a:cubicBezTo>
                    <a:pt x="3915" y="5838"/>
                    <a:pt x="3653" y="4302"/>
                    <a:pt x="3426" y="2766"/>
                  </a:cubicBezTo>
                  <a:cubicBezTo>
                    <a:pt x="3283" y="1873"/>
                    <a:pt x="3164" y="980"/>
                    <a:pt x="3069" y="99"/>
                  </a:cubicBezTo>
                  <a:cubicBezTo>
                    <a:pt x="3057" y="34"/>
                    <a:pt x="3001" y="1"/>
                    <a:pt x="294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6" name="Google Shape;326;g313f5057e75_1_1729"/>
          <p:cNvGrpSpPr/>
          <p:nvPr/>
        </p:nvGrpSpPr>
        <p:grpSpPr>
          <a:xfrm>
            <a:off x="271339" y="184650"/>
            <a:ext cx="354724" cy="354724"/>
            <a:chOff x="292035" y="246950"/>
            <a:chExt cx="461700" cy="461700"/>
          </a:xfrm>
        </p:grpSpPr>
        <p:sp>
          <p:nvSpPr>
            <p:cNvPr id="327" name="Google Shape;327;g313f5057e75_1_1729"/>
            <p:cNvSpPr/>
            <p:nvPr/>
          </p:nvSpPr>
          <p:spPr>
            <a:xfrm>
              <a:off x="487635" y="246950"/>
              <a:ext cx="70500" cy="4617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g313f5057e75_1_1729"/>
            <p:cNvSpPr/>
            <p:nvPr/>
          </p:nvSpPr>
          <p:spPr>
            <a:xfrm rot="2710324">
              <a:off x="487565" y="247102"/>
              <a:ext cx="70640" cy="461599"/>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g313f5057e75_1_1729"/>
            <p:cNvSpPr/>
            <p:nvPr/>
          </p:nvSpPr>
          <p:spPr>
            <a:xfrm rot="5400000">
              <a:off x="487485" y="247000"/>
              <a:ext cx="70800" cy="4617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g313f5057e75_1_1729"/>
            <p:cNvSpPr/>
            <p:nvPr/>
          </p:nvSpPr>
          <p:spPr>
            <a:xfrm rot="8110324">
              <a:off x="487565" y="247102"/>
              <a:ext cx="70640" cy="461599"/>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1" name="Google Shape;331;g313f5057e75_1_1729"/>
          <p:cNvSpPr/>
          <p:nvPr/>
        </p:nvSpPr>
        <p:spPr>
          <a:xfrm>
            <a:off x="7845776" y="156650"/>
            <a:ext cx="1035325" cy="239917"/>
          </a:xfrm>
          <a:custGeom>
            <a:avLst/>
            <a:gdLst/>
            <a:ahLst/>
            <a:cxnLst/>
            <a:rect l="l" t="t" r="r" b="b"/>
            <a:pathLst>
              <a:path w="28779" h="6669" extrusionOk="0">
                <a:moveTo>
                  <a:pt x="13951" y="1"/>
                </a:moveTo>
                <a:cubicBezTo>
                  <a:pt x="13574" y="1"/>
                  <a:pt x="13197" y="32"/>
                  <a:pt x="12824" y="96"/>
                </a:cubicBezTo>
                <a:cubicBezTo>
                  <a:pt x="11859" y="239"/>
                  <a:pt x="10955" y="608"/>
                  <a:pt x="10085" y="1072"/>
                </a:cubicBezTo>
                <a:cubicBezTo>
                  <a:pt x="8633" y="1858"/>
                  <a:pt x="7466" y="2799"/>
                  <a:pt x="6692" y="4263"/>
                </a:cubicBezTo>
                <a:cubicBezTo>
                  <a:pt x="5961" y="3714"/>
                  <a:pt x="5054" y="3419"/>
                  <a:pt x="4155" y="3419"/>
                </a:cubicBezTo>
                <a:cubicBezTo>
                  <a:pt x="3883" y="3419"/>
                  <a:pt x="3612" y="3446"/>
                  <a:pt x="3346" y="3501"/>
                </a:cubicBezTo>
                <a:cubicBezTo>
                  <a:pt x="2203" y="3739"/>
                  <a:pt x="1156" y="4501"/>
                  <a:pt x="584" y="5525"/>
                </a:cubicBezTo>
                <a:cubicBezTo>
                  <a:pt x="406" y="5835"/>
                  <a:pt x="167" y="6263"/>
                  <a:pt x="1" y="6668"/>
                </a:cubicBezTo>
                <a:lnTo>
                  <a:pt x="28778" y="6668"/>
                </a:lnTo>
                <a:cubicBezTo>
                  <a:pt x="28659" y="5716"/>
                  <a:pt x="28028" y="4846"/>
                  <a:pt x="27207" y="4299"/>
                </a:cubicBezTo>
                <a:cubicBezTo>
                  <a:pt x="26314" y="3727"/>
                  <a:pt x="25218" y="3501"/>
                  <a:pt x="24170" y="3489"/>
                </a:cubicBezTo>
                <a:cubicBezTo>
                  <a:pt x="24143" y="3489"/>
                  <a:pt x="24115" y="3489"/>
                  <a:pt x="24088" y="3489"/>
                </a:cubicBezTo>
                <a:cubicBezTo>
                  <a:pt x="22794" y="3489"/>
                  <a:pt x="21502" y="3763"/>
                  <a:pt x="20325" y="4334"/>
                </a:cubicBezTo>
                <a:cubicBezTo>
                  <a:pt x="19765" y="2894"/>
                  <a:pt x="18682" y="1644"/>
                  <a:pt x="17324" y="882"/>
                </a:cubicBezTo>
                <a:cubicBezTo>
                  <a:pt x="16297" y="305"/>
                  <a:pt x="15126" y="1"/>
                  <a:pt x="1395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2" name="Google Shape;332;g313f5057e75_1_1729"/>
          <p:cNvGrpSpPr/>
          <p:nvPr/>
        </p:nvGrpSpPr>
        <p:grpSpPr>
          <a:xfrm>
            <a:off x="981121" y="4603957"/>
            <a:ext cx="375874" cy="539372"/>
            <a:chOff x="2147657" y="2322315"/>
            <a:chExt cx="480964" cy="690175"/>
          </a:xfrm>
        </p:grpSpPr>
        <p:sp>
          <p:nvSpPr>
            <p:cNvPr id="333" name="Google Shape;333;g313f5057e75_1_1729"/>
            <p:cNvSpPr/>
            <p:nvPr/>
          </p:nvSpPr>
          <p:spPr>
            <a:xfrm>
              <a:off x="2335668" y="2322315"/>
              <a:ext cx="292953" cy="424506"/>
            </a:xfrm>
            <a:custGeom>
              <a:avLst/>
              <a:gdLst/>
              <a:ahLst/>
              <a:cxnLst/>
              <a:rect l="l" t="t" r="r" b="b"/>
              <a:pathLst>
                <a:path w="5251" h="7609" extrusionOk="0">
                  <a:moveTo>
                    <a:pt x="5084" y="0"/>
                  </a:moveTo>
                  <a:cubicBezTo>
                    <a:pt x="5072" y="12"/>
                    <a:pt x="5048" y="12"/>
                    <a:pt x="5025" y="12"/>
                  </a:cubicBezTo>
                  <a:cubicBezTo>
                    <a:pt x="4465" y="107"/>
                    <a:pt x="3882" y="357"/>
                    <a:pt x="3322" y="726"/>
                  </a:cubicBezTo>
                  <a:lnTo>
                    <a:pt x="3179" y="822"/>
                  </a:lnTo>
                  <a:cubicBezTo>
                    <a:pt x="2810" y="1084"/>
                    <a:pt x="2441" y="1393"/>
                    <a:pt x="2096" y="1774"/>
                  </a:cubicBezTo>
                  <a:lnTo>
                    <a:pt x="1965" y="1905"/>
                  </a:lnTo>
                  <a:cubicBezTo>
                    <a:pt x="1691" y="2191"/>
                    <a:pt x="1441" y="2512"/>
                    <a:pt x="1215" y="2870"/>
                  </a:cubicBezTo>
                  <a:cubicBezTo>
                    <a:pt x="1143" y="2977"/>
                    <a:pt x="1072" y="3096"/>
                    <a:pt x="1012" y="3215"/>
                  </a:cubicBezTo>
                  <a:lnTo>
                    <a:pt x="893" y="3429"/>
                  </a:lnTo>
                  <a:cubicBezTo>
                    <a:pt x="607" y="3941"/>
                    <a:pt x="393" y="4465"/>
                    <a:pt x="250" y="4989"/>
                  </a:cubicBezTo>
                  <a:lnTo>
                    <a:pt x="179" y="5310"/>
                  </a:lnTo>
                  <a:cubicBezTo>
                    <a:pt x="0" y="6120"/>
                    <a:pt x="0" y="6858"/>
                    <a:pt x="143" y="7513"/>
                  </a:cubicBezTo>
                  <a:lnTo>
                    <a:pt x="179" y="7608"/>
                  </a:lnTo>
                  <a:cubicBezTo>
                    <a:pt x="203" y="7608"/>
                    <a:pt x="250" y="7596"/>
                    <a:pt x="286" y="7596"/>
                  </a:cubicBezTo>
                  <a:cubicBezTo>
                    <a:pt x="1203" y="7418"/>
                    <a:pt x="2179" y="6846"/>
                    <a:pt x="3048" y="5989"/>
                  </a:cubicBezTo>
                  <a:cubicBezTo>
                    <a:pt x="3108" y="5929"/>
                    <a:pt x="3167" y="5846"/>
                    <a:pt x="3227" y="5787"/>
                  </a:cubicBezTo>
                  <a:cubicBezTo>
                    <a:pt x="3524" y="5477"/>
                    <a:pt x="3810" y="5108"/>
                    <a:pt x="4060" y="4715"/>
                  </a:cubicBezTo>
                  <a:cubicBezTo>
                    <a:pt x="4072" y="4691"/>
                    <a:pt x="4084" y="4667"/>
                    <a:pt x="4108" y="4644"/>
                  </a:cubicBezTo>
                  <a:cubicBezTo>
                    <a:pt x="4132" y="4584"/>
                    <a:pt x="4179" y="4525"/>
                    <a:pt x="4203" y="4465"/>
                  </a:cubicBezTo>
                  <a:cubicBezTo>
                    <a:pt x="4477" y="4024"/>
                    <a:pt x="4703" y="3548"/>
                    <a:pt x="4858" y="3084"/>
                  </a:cubicBezTo>
                  <a:lnTo>
                    <a:pt x="4929" y="2917"/>
                  </a:lnTo>
                  <a:cubicBezTo>
                    <a:pt x="5084" y="2429"/>
                    <a:pt x="5179" y="1953"/>
                    <a:pt x="5227" y="1488"/>
                  </a:cubicBezTo>
                  <a:lnTo>
                    <a:pt x="5239" y="1346"/>
                  </a:lnTo>
                  <a:cubicBezTo>
                    <a:pt x="5251" y="929"/>
                    <a:pt x="5227" y="536"/>
                    <a:pt x="5167" y="179"/>
                  </a:cubicBezTo>
                  <a:cubicBezTo>
                    <a:pt x="5167" y="167"/>
                    <a:pt x="5144" y="131"/>
                    <a:pt x="5144" y="119"/>
                  </a:cubicBezTo>
                  <a:cubicBezTo>
                    <a:pt x="5132" y="72"/>
                    <a:pt x="5132" y="48"/>
                    <a:pt x="51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g313f5057e75_1_1729"/>
            <p:cNvSpPr/>
            <p:nvPr/>
          </p:nvSpPr>
          <p:spPr>
            <a:xfrm>
              <a:off x="2342977" y="2322315"/>
              <a:ext cx="284306" cy="424506"/>
            </a:xfrm>
            <a:custGeom>
              <a:avLst/>
              <a:gdLst/>
              <a:ahLst/>
              <a:cxnLst/>
              <a:rect l="l" t="t" r="r" b="b"/>
              <a:pathLst>
                <a:path w="5096" h="7609" extrusionOk="0">
                  <a:moveTo>
                    <a:pt x="4941" y="0"/>
                  </a:moveTo>
                  <a:cubicBezTo>
                    <a:pt x="4929" y="0"/>
                    <a:pt x="4894" y="0"/>
                    <a:pt x="4882" y="12"/>
                  </a:cubicBezTo>
                  <a:lnTo>
                    <a:pt x="3762" y="1715"/>
                  </a:lnTo>
                  <a:lnTo>
                    <a:pt x="3358" y="2322"/>
                  </a:lnTo>
                  <a:lnTo>
                    <a:pt x="3167" y="726"/>
                  </a:lnTo>
                  <a:lnTo>
                    <a:pt x="3036" y="822"/>
                  </a:lnTo>
                  <a:lnTo>
                    <a:pt x="3239" y="2500"/>
                  </a:lnTo>
                  <a:lnTo>
                    <a:pt x="2310" y="3941"/>
                  </a:lnTo>
                  <a:lnTo>
                    <a:pt x="1953" y="1762"/>
                  </a:lnTo>
                  <a:lnTo>
                    <a:pt x="1810" y="1893"/>
                  </a:lnTo>
                  <a:lnTo>
                    <a:pt x="2191" y="4120"/>
                  </a:lnTo>
                  <a:lnTo>
                    <a:pt x="1298" y="5513"/>
                  </a:lnTo>
                  <a:lnTo>
                    <a:pt x="881" y="3215"/>
                  </a:lnTo>
                  <a:lnTo>
                    <a:pt x="762" y="3429"/>
                  </a:lnTo>
                  <a:lnTo>
                    <a:pt x="1179" y="5703"/>
                  </a:lnTo>
                  <a:lnTo>
                    <a:pt x="524" y="6715"/>
                  </a:lnTo>
                  <a:lnTo>
                    <a:pt x="119" y="4977"/>
                  </a:lnTo>
                  <a:lnTo>
                    <a:pt x="48" y="5298"/>
                  </a:lnTo>
                  <a:lnTo>
                    <a:pt x="405" y="6894"/>
                  </a:lnTo>
                  <a:lnTo>
                    <a:pt x="0" y="7501"/>
                  </a:lnTo>
                  <a:lnTo>
                    <a:pt x="24" y="7608"/>
                  </a:lnTo>
                  <a:cubicBezTo>
                    <a:pt x="60" y="7608"/>
                    <a:pt x="83" y="7596"/>
                    <a:pt x="131" y="7596"/>
                  </a:cubicBezTo>
                  <a:lnTo>
                    <a:pt x="905" y="6406"/>
                  </a:lnTo>
                  <a:lnTo>
                    <a:pt x="2905" y="5989"/>
                  </a:lnTo>
                  <a:lnTo>
                    <a:pt x="3084" y="5787"/>
                  </a:lnTo>
                  <a:lnTo>
                    <a:pt x="3084" y="5787"/>
                  </a:lnTo>
                  <a:lnTo>
                    <a:pt x="1012" y="6227"/>
                  </a:lnTo>
                  <a:lnTo>
                    <a:pt x="1738" y="5108"/>
                  </a:lnTo>
                  <a:lnTo>
                    <a:pt x="3965" y="4644"/>
                  </a:lnTo>
                  <a:cubicBezTo>
                    <a:pt x="4001" y="4584"/>
                    <a:pt x="4036" y="4525"/>
                    <a:pt x="4060" y="4465"/>
                  </a:cubicBezTo>
                  <a:lnTo>
                    <a:pt x="4060" y="4465"/>
                  </a:lnTo>
                  <a:lnTo>
                    <a:pt x="1846" y="4929"/>
                  </a:lnTo>
                  <a:lnTo>
                    <a:pt x="2798" y="3465"/>
                  </a:lnTo>
                  <a:lnTo>
                    <a:pt x="4715" y="3096"/>
                  </a:lnTo>
                  <a:lnTo>
                    <a:pt x="4774" y="2929"/>
                  </a:lnTo>
                  <a:lnTo>
                    <a:pt x="2917" y="3310"/>
                  </a:lnTo>
                  <a:lnTo>
                    <a:pt x="3882" y="1798"/>
                  </a:lnTo>
                  <a:lnTo>
                    <a:pt x="3989" y="1655"/>
                  </a:lnTo>
                  <a:lnTo>
                    <a:pt x="5072" y="1524"/>
                  </a:lnTo>
                  <a:lnTo>
                    <a:pt x="5096" y="1369"/>
                  </a:lnTo>
                  <a:lnTo>
                    <a:pt x="5096" y="1369"/>
                  </a:lnTo>
                  <a:lnTo>
                    <a:pt x="4120" y="1477"/>
                  </a:lnTo>
                  <a:lnTo>
                    <a:pt x="5001" y="119"/>
                  </a:lnTo>
                  <a:cubicBezTo>
                    <a:pt x="4989" y="72"/>
                    <a:pt x="4989" y="48"/>
                    <a:pt x="49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g313f5057e75_1_1729"/>
            <p:cNvSpPr/>
            <p:nvPr/>
          </p:nvSpPr>
          <p:spPr>
            <a:xfrm>
              <a:off x="2147657" y="2472389"/>
              <a:ext cx="202016" cy="274431"/>
            </a:xfrm>
            <a:custGeom>
              <a:avLst/>
              <a:gdLst/>
              <a:ahLst/>
              <a:cxnLst/>
              <a:rect l="l" t="t" r="r" b="b"/>
              <a:pathLst>
                <a:path w="3621" h="4919" extrusionOk="0">
                  <a:moveTo>
                    <a:pt x="227" y="1"/>
                  </a:moveTo>
                  <a:cubicBezTo>
                    <a:pt x="215" y="37"/>
                    <a:pt x="203" y="84"/>
                    <a:pt x="203" y="108"/>
                  </a:cubicBezTo>
                  <a:cubicBezTo>
                    <a:pt x="1" y="942"/>
                    <a:pt x="239" y="2049"/>
                    <a:pt x="894" y="3061"/>
                  </a:cubicBezTo>
                  <a:cubicBezTo>
                    <a:pt x="1156" y="3454"/>
                    <a:pt x="1453" y="3799"/>
                    <a:pt x="1775" y="4085"/>
                  </a:cubicBezTo>
                  <a:lnTo>
                    <a:pt x="2001" y="4263"/>
                  </a:lnTo>
                  <a:cubicBezTo>
                    <a:pt x="2430" y="4609"/>
                    <a:pt x="2882" y="4811"/>
                    <a:pt x="3311" y="4906"/>
                  </a:cubicBezTo>
                  <a:cubicBezTo>
                    <a:pt x="3358" y="4906"/>
                    <a:pt x="3382" y="4918"/>
                    <a:pt x="3418" y="4918"/>
                  </a:cubicBezTo>
                  <a:lnTo>
                    <a:pt x="3418" y="4906"/>
                  </a:lnTo>
                  <a:cubicBezTo>
                    <a:pt x="3418" y="4871"/>
                    <a:pt x="3430" y="4835"/>
                    <a:pt x="3430" y="4811"/>
                  </a:cubicBezTo>
                  <a:cubicBezTo>
                    <a:pt x="3620" y="3978"/>
                    <a:pt x="3382" y="2882"/>
                    <a:pt x="2739" y="1870"/>
                  </a:cubicBezTo>
                  <a:cubicBezTo>
                    <a:pt x="2072" y="858"/>
                    <a:pt x="1167" y="180"/>
                    <a:pt x="322" y="25"/>
                  </a:cubicBezTo>
                  <a:cubicBezTo>
                    <a:pt x="286" y="25"/>
                    <a:pt x="263" y="1"/>
                    <a:pt x="2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g313f5057e75_1_1729"/>
            <p:cNvSpPr/>
            <p:nvPr/>
          </p:nvSpPr>
          <p:spPr>
            <a:xfrm>
              <a:off x="2156305" y="2471106"/>
              <a:ext cx="184051" cy="275045"/>
            </a:xfrm>
            <a:custGeom>
              <a:avLst/>
              <a:gdLst/>
              <a:ahLst/>
              <a:cxnLst/>
              <a:rect l="l" t="t" r="r" b="b"/>
              <a:pathLst>
                <a:path w="3299" h="4930" extrusionOk="0">
                  <a:moveTo>
                    <a:pt x="84" y="0"/>
                  </a:moveTo>
                  <a:cubicBezTo>
                    <a:pt x="72" y="24"/>
                    <a:pt x="72" y="72"/>
                    <a:pt x="60" y="107"/>
                  </a:cubicBezTo>
                  <a:lnTo>
                    <a:pt x="679" y="1060"/>
                  </a:lnTo>
                  <a:lnTo>
                    <a:pt x="0" y="857"/>
                  </a:lnTo>
                  <a:lnTo>
                    <a:pt x="0" y="857"/>
                  </a:lnTo>
                  <a:lnTo>
                    <a:pt x="12" y="1024"/>
                  </a:lnTo>
                  <a:lnTo>
                    <a:pt x="798" y="1250"/>
                  </a:lnTo>
                  <a:lnTo>
                    <a:pt x="1513" y="2346"/>
                  </a:lnTo>
                  <a:lnTo>
                    <a:pt x="262" y="2084"/>
                  </a:lnTo>
                  <a:lnTo>
                    <a:pt x="322" y="2250"/>
                  </a:lnTo>
                  <a:lnTo>
                    <a:pt x="1632" y="2524"/>
                  </a:lnTo>
                  <a:lnTo>
                    <a:pt x="2227" y="3453"/>
                  </a:lnTo>
                  <a:lnTo>
                    <a:pt x="798" y="3120"/>
                  </a:lnTo>
                  <a:lnTo>
                    <a:pt x="798" y="3120"/>
                  </a:lnTo>
                  <a:lnTo>
                    <a:pt x="929" y="3298"/>
                  </a:lnTo>
                  <a:lnTo>
                    <a:pt x="2346" y="3632"/>
                  </a:lnTo>
                  <a:lnTo>
                    <a:pt x="2751" y="4251"/>
                  </a:lnTo>
                  <a:lnTo>
                    <a:pt x="1655" y="4084"/>
                  </a:lnTo>
                  <a:lnTo>
                    <a:pt x="1870" y="4263"/>
                  </a:lnTo>
                  <a:lnTo>
                    <a:pt x="2858" y="4417"/>
                  </a:lnTo>
                  <a:lnTo>
                    <a:pt x="3167" y="4906"/>
                  </a:lnTo>
                  <a:cubicBezTo>
                    <a:pt x="3203" y="4906"/>
                    <a:pt x="3227" y="4929"/>
                    <a:pt x="3275" y="4929"/>
                  </a:cubicBezTo>
                  <a:cubicBezTo>
                    <a:pt x="3287" y="4894"/>
                    <a:pt x="3287" y="4870"/>
                    <a:pt x="3298" y="4822"/>
                  </a:cubicBezTo>
                  <a:lnTo>
                    <a:pt x="2882" y="4227"/>
                  </a:lnTo>
                  <a:lnTo>
                    <a:pt x="3025" y="2727"/>
                  </a:lnTo>
                  <a:lnTo>
                    <a:pt x="2906" y="2441"/>
                  </a:lnTo>
                  <a:lnTo>
                    <a:pt x="2751" y="4013"/>
                  </a:lnTo>
                  <a:lnTo>
                    <a:pt x="2191" y="3143"/>
                  </a:lnTo>
                  <a:lnTo>
                    <a:pt x="2322" y="1500"/>
                  </a:lnTo>
                  <a:lnTo>
                    <a:pt x="2191" y="1334"/>
                  </a:lnTo>
                  <a:lnTo>
                    <a:pt x="2072" y="2929"/>
                  </a:lnTo>
                  <a:lnTo>
                    <a:pt x="1322" y="1798"/>
                  </a:lnTo>
                  <a:lnTo>
                    <a:pt x="1298" y="524"/>
                  </a:lnTo>
                  <a:lnTo>
                    <a:pt x="1143" y="417"/>
                  </a:lnTo>
                  <a:lnTo>
                    <a:pt x="1179" y="1548"/>
                  </a:lnTo>
                  <a:lnTo>
                    <a:pt x="179" y="12"/>
                  </a:lnTo>
                  <a:cubicBezTo>
                    <a:pt x="143" y="0"/>
                    <a:pt x="119" y="0"/>
                    <a:pt x="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g313f5057e75_1_1729"/>
            <p:cNvSpPr/>
            <p:nvPr/>
          </p:nvSpPr>
          <p:spPr>
            <a:xfrm>
              <a:off x="2193516" y="2727459"/>
              <a:ext cx="324865" cy="285031"/>
            </a:xfrm>
            <a:custGeom>
              <a:avLst/>
              <a:gdLst/>
              <a:ahLst/>
              <a:cxnLst/>
              <a:rect l="l" t="t" r="r" b="b"/>
              <a:pathLst>
                <a:path w="5823" h="5109" extrusionOk="0">
                  <a:moveTo>
                    <a:pt x="143" y="1"/>
                  </a:moveTo>
                  <a:cubicBezTo>
                    <a:pt x="60" y="1"/>
                    <a:pt x="0" y="72"/>
                    <a:pt x="12" y="156"/>
                  </a:cubicBezTo>
                  <a:lnTo>
                    <a:pt x="857" y="5002"/>
                  </a:lnTo>
                  <a:cubicBezTo>
                    <a:pt x="881" y="5061"/>
                    <a:pt x="941" y="5109"/>
                    <a:pt x="1000" y="5109"/>
                  </a:cubicBezTo>
                  <a:lnTo>
                    <a:pt x="4822" y="5109"/>
                  </a:lnTo>
                  <a:cubicBezTo>
                    <a:pt x="4894" y="5109"/>
                    <a:pt x="4941" y="5061"/>
                    <a:pt x="4953" y="5002"/>
                  </a:cubicBezTo>
                  <a:lnTo>
                    <a:pt x="5810" y="156"/>
                  </a:lnTo>
                  <a:cubicBezTo>
                    <a:pt x="5822" y="72"/>
                    <a:pt x="5763" y="1"/>
                    <a:pt x="566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four columns 1">
  <p:cSld name="CUSTOM_2_1">
    <p:spTree>
      <p:nvGrpSpPr>
        <p:cNvPr id="1" name="Shape 338"/>
        <p:cNvGrpSpPr/>
        <p:nvPr/>
      </p:nvGrpSpPr>
      <p:grpSpPr>
        <a:xfrm>
          <a:off x="0" y="0"/>
          <a:ext cx="0" cy="0"/>
          <a:chOff x="0" y="0"/>
          <a:chExt cx="0" cy="0"/>
        </a:xfrm>
      </p:grpSpPr>
      <p:sp>
        <p:nvSpPr>
          <p:cNvPr id="339" name="Google Shape;339;g313f5057e75_1_1768"/>
          <p:cNvSpPr txBox="1">
            <a:spLocks noGrp="1"/>
          </p:cNvSpPr>
          <p:nvPr>
            <p:ph type="title"/>
          </p:nvPr>
        </p:nvSpPr>
        <p:spPr>
          <a:xfrm>
            <a:off x="713100" y="452325"/>
            <a:ext cx="6180300" cy="1046700"/>
          </a:xfrm>
          <a:prstGeom prst="rect">
            <a:avLst/>
          </a:prstGeom>
        </p:spPr>
        <p:txBody>
          <a:bodyPr spcFirstLastPara="1" wrap="square" lIns="91425" tIns="91425" rIns="91425" bIns="91425" anchor="t" anchorCtr="0">
            <a:noAutofit/>
          </a:bodyPr>
          <a:lstStyle>
            <a:lvl1pPr lvl="0" algn="l">
              <a:spcBef>
                <a:spcPts val="0"/>
              </a:spcBef>
              <a:spcAft>
                <a:spcPts val="0"/>
              </a:spcAft>
              <a:buNone/>
              <a:defRPr/>
            </a:lvl1pPr>
            <a:lvl2pPr lvl="1" algn="l">
              <a:spcBef>
                <a:spcPts val="0"/>
              </a:spcBef>
              <a:spcAft>
                <a:spcPts val="0"/>
              </a:spcAft>
              <a:buNone/>
              <a:defRPr/>
            </a:lvl2pPr>
            <a:lvl3pPr lvl="2" algn="l">
              <a:spcBef>
                <a:spcPts val="0"/>
              </a:spcBef>
              <a:spcAft>
                <a:spcPts val="0"/>
              </a:spcAft>
              <a:buNone/>
              <a:defRPr/>
            </a:lvl3pPr>
            <a:lvl4pPr lvl="3" algn="l">
              <a:spcBef>
                <a:spcPts val="0"/>
              </a:spcBef>
              <a:spcAft>
                <a:spcPts val="0"/>
              </a:spcAft>
              <a:buNone/>
              <a:defRPr/>
            </a:lvl4pPr>
            <a:lvl5pPr lvl="4" algn="l">
              <a:spcBef>
                <a:spcPts val="0"/>
              </a:spcBef>
              <a:spcAft>
                <a:spcPts val="0"/>
              </a:spcAft>
              <a:buNone/>
              <a:defRPr/>
            </a:lvl5pPr>
            <a:lvl6pPr lvl="5" algn="l">
              <a:spcBef>
                <a:spcPts val="0"/>
              </a:spcBef>
              <a:spcAft>
                <a:spcPts val="0"/>
              </a:spcAft>
              <a:buNone/>
              <a:defRPr/>
            </a:lvl6pPr>
            <a:lvl7pPr lvl="6" algn="l">
              <a:spcBef>
                <a:spcPts val="0"/>
              </a:spcBef>
              <a:spcAft>
                <a:spcPts val="0"/>
              </a:spcAft>
              <a:buNone/>
              <a:defRPr/>
            </a:lvl7pPr>
            <a:lvl8pPr lvl="7" algn="l">
              <a:spcBef>
                <a:spcPts val="0"/>
              </a:spcBef>
              <a:spcAft>
                <a:spcPts val="0"/>
              </a:spcAft>
              <a:buNone/>
              <a:defRPr/>
            </a:lvl8pPr>
            <a:lvl9pPr lvl="8" algn="l">
              <a:spcBef>
                <a:spcPts val="0"/>
              </a:spcBef>
              <a:spcAft>
                <a:spcPts val="0"/>
              </a:spcAft>
              <a:buNone/>
              <a:defRPr/>
            </a:lvl9pPr>
          </a:lstStyle>
          <a:p>
            <a:endParaRPr/>
          </a:p>
        </p:txBody>
      </p:sp>
      <p:cxnSp>
        <p:nvCxnSpPr>
          <p:cNvPr id="340" name="Google Shape;340;g313f5057e75_1_1768"/>
          <p:cNvCxnSpPr/>
          <p:nvPr/>
        </p:nvCxnSpPr>
        <p:spPr>
          <a:xfrm>
            <a:off x="-9525" y="5143500"/>
            <a:ext cx="9134700" cy="0"/>
          </a:xfrm>
          <a:prstGeom prst="straightConnector1">
            <a:avLst/>
          </a:prstGeom>
          <a:noFill/>
          <a:ln w="9525" cap="flat" cmpd="sng">
            <a:solidFill>
              <a:schemeClr val="lt1"/>
            </a:solidFill>
            <a:prstDash val="solid"/>
            <a:round/>
            <a:headEnd type="none" w="med" len="med"/>
            <a:tailEnd type="none" w="med" len="med"/>
          </a:ln>
        </p:spPr>
      </p:cxnSp>
      <p:sp>
        <p:nvSpPr>
          <p:cNvPr id="341" name="Google Shape;341;g313f5057e75_1_1768"/>
          <p:cNvSpPr txBox="1">
            <a:spLocks noGrp="1"/>
          </p:cNvSpPr>
          <p:nvPr>
            <p:ph type="subTitle" idx="1"/>
          </p:nvPr>
        </p:nvSpPr>
        <p:spPr>
          <a:xfrm>
            <a:off x="1705575" y="1941288"/>
            <a:ext cx="1697100" cy="402300"/>
          </a:xfrm>
          <a:prstGeom prst="rect">
            <a:avLst/>
          </a:prstGeom>
        </p:spPr>
        <p:txBody>
          <a:bodyPr spcFirstLastPara="1" wrap="square" lIns="91425" tIns="91425" rIns="91425" bIns="91425" anchor="b" anchorCtr="0">
            <a:noAutofit/>
          </a:bodyPr>
          <a:lstStyle>
            <a:lvl1pPr lvl="0">
              <a:spcBef>
                <a:spcPts val="0"/>
              </a:spcBef>
              <a:spcAft>
                <a:spcPts val="0"/>
              </a:spcAft>
              <a:buNone/>
              <a:defRPr sz="1800">
                <a:solidFill>
                  <a:schemeClr val="dk2"/>
                </a:solidFill>
                <a:latin typeface="Nunito Black"/>
                <a:ea typeface="Nunito Black"/>
                <a:cs typeface="Nunito Black"/>
                <a:sym typeface="Nunito Black"/>
              </a:defRPr>
            </a:lvl1pPr>
            <a:lvl2pPr lvl="1">
              <a:spcBef>
                <a:spcPts val="0"/>
              </a:spcBef>
              <a:spcAft>
                <a:spcPts val="0"/>
              </a:spcAft>
              <a:buNone/>
              <a:defRPr sz="1800">
                <a:solidFill>
                  <a:schemeClr val="dk2"/>
                </a:solidFill>
                <a:latin typeface="Nunito Black"/>
                <a:ea typeface="Nunito Black"/>
                <a:cs typeface="Nunito Black"/>
                <a:sym typeface="Nunito Black"/>
              </a:defRPr>
            </a:lvl2pPr>
            <a:lvl3pPr lvl="2">
              <a:spcBef>
                <a:spcPts val="0"/>
              </a:spcBef>
              <a:spcAft>
                <a:spcPts val="0"/>
              </a:spcAft>
              <a:buNone/>
              <a:defRPr sz="1800">
                <a:solidFill>
                  <a:schemeClr val="dk2"/>
                </a:solidFill>
                <a:latin typeface="Nunito Black"/>
                <a:ea typeface="Nunito Black"/>
                <a:cs typeface="Nunito Black"/>
                <a:sym typeface="Nunito Black"/>
              </a:defRPr>
            </a:lvl3pPr>
            <a:lvl4pPr lvl="3">
              <a:spcBef>
                <a:spcPts val="0"/>
              </a:spcBef>
              <a:spcAft>
                <a:spcPts val="0"/>
              </a:spcAft>
              <a:buNone/>
              <a:defRPr sz="1800">
                <a:solidFill>
                  <a:schemeClr val="dk2"/>
                </a:solidFill>
                <a:latin typeface="Nunito Black"/>
                <a:ea typeface="Nunito Black"/>
                <a:cs typeface="Nunito Black"/>
                <a:sym typeface="Nunito Black"/>
              </a:defRPr>
            </a:lvl4pPr>
            <a:lvl5pPr lvl="4">
              <a:spcBef>
                <a:spcPts val="0"/>
              </a:spcBef>
              <a:spcAft>
                <a:spcPts val="0"/>
              </a:spcAft>
              <a:buNone/>
              <a:defRPr sz="1800">
                <a:solidFill>
                  <a:schemeClr val="dk2"/>
                </a:solidFill>
                <a:latin typeface="Nunito Black"/>
                <a:ea typeface="Nunito Black"/>
                <a:cs typeface="Nunito Black"/>
                <a:sym typeface="Nunito Black"/>
              </a:defRPr>
            </a:lvl5pPr>
            <a:lvl6pPr lvl="5">
              <a:spcBef>
                <a:spcPts val="0"/>
              </a:spcBef>
              <a:spcAft>
                <a:spcPts val="0"/>
              </a:spcAft>
              <a:buNone/>
              <a:defRPr sz="1800">
                <a:solidFill>
                  <a:schemeClr val="dk2"/>
                </a:solidFill>
                <a:latin typeface="Nunito Black"/>
                <a:ea typeface="Nunito Black"/>
                <a:cs typeface="Nunito Black"/>
                <a:sym typeface="Nunito Black"/>
              </a:defRPr>
            </a:lvl6pPr>
            <a:lvl7pPr lvl="6">
              <a:spcBef>
                <a:spcPts val="0"/>
              </a:spcBef>
              <a:spcAft>
                <a:spcPts val="0"/>
              </a:spcAft>
              <a:buNone/>
              <a:defRPr sz="1800">
                <a:solidFill>
                  <a:schemeClr val="dk2"/>
                </a:solidFill>
                <a:latin typeface="Nunito Black"/>
                <a:ea typeface="Nunito Black"/>
                <a:cs typeface="Nunito Black"/>
                <a:sym typeface="Nunito Black"/>
              </a:defRPr>
            </a:lvl7pPr>
            <a:lvl8pPr lvl="7">
              <a:spcBef>
                <a:spcPts val="0"/>
              </a:spcBef>
              <a:spcAft>
                <a:spcPts val="0"/>
              </a:spcAft>
              <a:buNone/>
              <a:defRPr sz="1800">
                <a:solidFill>
                  <a:schemeClr val="dk2"/>
                </a:solidFill>
                <a:latin typeface="Nunito Black"/>
                <a:ea typeface="Nunito Black"/>
                <a:cs typeface="Nunito Black"/>
                <a:sym typeface="Nunito Black"/>
              </a:defRPr>
            </a:lvl8pPr>
            <a:lvl9pPr lvl="8">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342" name="Google Shape;342;g313f5057e75_1_1768"/>
          <p:cNvSpPr txBox="1">
            <a:spLocks noGrp="1"/>
          </p:cNvSpPr>
          <p:nvPr>
            <p:ph type="subTitle" idx="2"/>
          </p:nvPr>
        </p:nvSpPr>
        <p:spPr>
          <a:xfrm>
            <a:off x="1705577" y="2244894"/>
            <a:ext cx="1697100" cy="923400"/>
          </a:xfrm>
          <a:prstGeom prst="rect">
            <a:avLst/>
          </a:prstGeom>
        </p:spPr>
        <p:txBody>
          <a:bodyPr spcFirstLastPara="1" wrap="square" lIns="91425" tIns="91425" rIns="91425" bIns="91425" anchor="t" anchorCtr="0">
            <a:noAutofit/>
          </a:bodyPr>
          <a:lstStyle>
            <a:lvl1pPr lvl="0">
              <a:spcBef>
                <a:spcPts val="0"/>
              </a:spcBef>
              <a:spcAft>
                <a:spcPts val="0"/>
              </a:spcAft>
              <a:buNone/>
              <a:defRPr sz="1600"/>
            </a:lvl1pPr>
            <a:lvl2pPr lvl="1">
              <a:spcBef>
                <a:spcPts val="0"/>
              </a:spcBef>
              <a:spcAft>
                <a:spcPts val="0"/>
              </a:spcAft>
              <a:buNone/>
              <a:defRPr sz="1600" b="1"/>
            </a:lvl2pPr>
            <a:lvl3pPr lvl="2">
              <a:spcBef>
                <a:spcPts val="0"/>
              </a:spcBef>
              <a:spcAft>
                <a:spcPts val="0"/>
              </a:spcAft>
              <a:buNone/>
              <a:defRPr sz="1600" b="1"/>
            </a:lvl3pPr>
            <a:lvl4pPr lvl="3">
              <a:spcBef>
                <a:spcPts val="0"/>
              </a:spcBef>
              <a:spcAft>
                <a:spcPts val="0"/>
              </a:spcAft>
              <a:buNone/>
              <a:defRPr sz="1600" b="1"/>
            </a:lvl4pPr>
            <a:lvl5pPr lvl="4">
              <a:spcBef>
                <a:spcPts val="0"/>
              </a:spcBef>
              <a:spcAft>
                <a:spcPts val="0"/>
              </a:spcAft>
              <a:buNone/>
              <a:defRPr sz="1600" b="1"/>
            </a:lvl5pPr>
            <a:lvl6pPr lvl="5">
              <a:spcBef>
                <a:spcPts val="0"/>
              </a:spcBef>
              <a:spcAft>
                <a:spcPts val="0"/>
              </a:spcAft>
              <a:buNone/>
              <a:defRPr sz="1600" b="1"/>
            </a:lvl6pPr>
            <a:lvl7pPr lvl="6">
              <a:spcBef>
                <a:spcPts val="0"/>
              </a:spcBef>
              <a:spcAft>
                <a:spcPts val="0"/>
              </a:spcAft>
              <a:buNone/>
              <a:defRPr sz="1600" b="1"/>
            </a:lvl7pPr>
            <a:lvl8pPr lvl="7">
              <a:spcBef>
                <a:spcPts val="0"/>
              </a:spcBef>
              <a:spcAft>
                <a:spcPts val="0"/>
              </a:spcAft>
              <a:buNone/>
              <a:defRPr sz="1600" b="1"/>
            </a:lvl8pPr>
            <a:lvl9pPr lvl="8">
              <a:spcBef>
                <a:spcPts val="0"/>
              </a:spcBef>
              <a:spcAft>
                <a:spcPts val="0"/>
              </a:spcAft>
              <a:buNone/>
              <a:defRPr sz="1600" b="1"/>
            </a:lvl9pPr>
          </a:lstStyle>
          <a:p>
            <a:endParaRPr/>
          </a:p>
        </p:txBody>
      </p:sp>
      <p:sp>
        <p:nvSpPr>
          <p:cNvPr id="343" name="Google Shape;343;g313f5057e75_1_1768"/>
          <p:cNvSpPr txBox="1">
            <a:spLocks noGrp="1"/>
          </p:cNvSpPr>
          <p:nvPr>
            <p:ph type="subTitle" idx="3"/>
          </p:nvPr>
        </p:nvSpPr>
        <p:spPr>
          <a:xfrm>
            <a:off x="4466825" y="1941288"/>
            <a:ext cx="1697100" cy="402300"/>
          </a:xfrm>
          <a:prstGeom prst="rect">
            <a:avLst/>
          </a:prstGeom>
        </p:spPr>
        <p:txBody>
          <a:bodyPr spcFirstLastPara="1" wrap="square" lIns="91425" tIns="91425" rIns="91425" bIns="91425" anchor="b" anchorCtr="0">
            <a:noAutofit/>
          </a:bodyPr>
          <a:lstStyle>
            <a:lvl1pPr lvl="0">
              <a:spcBef>
                <a:spcPts val="0"/>
              </a:spcBef>
              <a:spcAft>
                <a:spcPts val="0"/>
              </a:spcAft>
              <a:buNone/>
              <a:defRPr sz="1800">
                <a:solidFill>
                  <a:schemeClr val="dk2"/>
                </a:solidFill>
                <a:latin typeface="Nunito Black"/>
                <a:ea typeface="Nunito Black"/>
                <a:cs typeface="Nunito Black"/>
                <a:sym typeface="Nunito Black"/>
              </a:defRPr>
            </a:lvl1pPr>
            <a:lvl2pPr lvl="1">
              <a:spcBef>
                <a:spcPts val="0"/>
              </a:spcBef>
              <a:spcAft>
                <a:spcPts val="0"/>
              </a:spcAft>
              <a:buNone/>
              <a:defRPr sz="1800">
                <a:solidFill>
                  <a:schemeClr val="dk2"/>
                </a:solidFill>
                <a:latin typeface="Nunito Black"/>
                <a:ea typeface="Nunito Black"/>
                <a:cs typeface="Nunito Black"/>
                <a:sym typeface="Nunito Black"/>
              </a:defRPr>
            </a:lvl2pPr>
            <a:lvl3pPr lvl="2">
              <a:spcBef>
                <a:spcPts val="0"/>
              </a:spcBef>
              <a:spcAft>
                <a:spcPts val="0"/>
              </a:spcAft>
              <a:buNone/>
              <a:defRPr sz="1800">
                <a:solidFill>
                  <a:schemeClr val="dk2"/>
                </a:solidFill>
                <a:latin typeface="Nunito Black"/>
                <a:ea typeface="Nunito Black"/>
                <a:cs typeface="Nunito Black"/>
                <a:sym typeface="Nunito Black"/>
              </a:defRPr>
            </a:lvl3pPr>
            <a:lvl4pPr lvl="3">
              <a:spcBef>
                <a:spcPts val="0"/>
              </a:spcBef>
              <a:spcAft>
                <a:spcPts val="0"/>
              </a:spcAft>
              <a:buNone/>
              <a:defRPr sz="1800">
                <a:solidFill>
                  <a:schemeClr val="dk2"/>
                </a:solidFill>
                <a:latin typeface="Nunito Black"/>
                <a:ea typeface="Nunito Black"/>
                <a:cs typeface="Nunito Black"/>
                <a:sym typeface="Nunito Black"/>
              </a:defRPr>
            </a:lvl4pPr>
            <a:lvl5pPr lvl="4">
              <a:spcBef>
                <a:spcPts val="0"/>
              </a:spcBef>
              <a:spcAft>
                <a:spcPts val="0"/>
              </a:spcAft>
              <a:buNone/>
              <a:defRPr sz="1800">
                <a:solidFill>
                  <a:schemeClr val="dk2"/>
                </a:solidFill>
                <a:latin typeface="Nunito Black"/>
                <a:ea typeface="Nunito Black"/>
                <a:cs typeface="Nunito Black"/>
                <a:sym typeface="Nunito Black"/>
              </a:defRPr>
            </a:lvl5pPr>
            <a:lvl6pPr lvl="5">
              <a:spcBef>
                <a:spcPts val="0"/>
              </a:spcBef>
              <a:spcAft>
                <a:spcPts val="0"/>
              </a:spcAft>
              <a:buNone/>
              <a:defRPr sz="1800">
                <a:solidFill>
                  <a:schemeClr val="dk2"/>
                </a:solidFill>
                <a:latin typeface="Nunito Black"/>
                <a:ea typeface="Nunito Black"/>
                <a:cs typeface="Nunito Black"/>
                <a:sym typeface="Nunito Black"/>
              </a:defRPr>
            </a:lvl6pPr>
            <a:lvl7pPr lvl="6">
              <a:spcBef>
                <a:spcPts val="0"/>
              </a:spcBef>
              <a:spcAft>
                <a:spcPts val="0"/>
              </a:spcAft>
              <a:buNone/>
              <a:defRPr sz="1800">
                <a:solidFill>
                  <a:schemeClr val="dk2"/>
                </a:solidFill>
                <a:latin typeface="Nunito Black"/>
                <a:ea typeface="Nunito Black"/>
                <a:cs typeface="Nunito Black"/>
                <a:sym typeface="Nunito Black"/>
              </a:defRPr>
            </a:lvl7pPr>
            <a:lvl8pPr lvl="7">
              <a:spcBef>
                <a:spcPts val="0"/>
              </a:spcBef>
              <a:spcAft>
                <a:spcPts val="0"/>
              </a:spcAft>
              <a:buNone/>
              <a:defRPr sz="1800">
                <a:solidFill>
                  <a:schemeClr val="dk2"/>
                </a:solidFill>
                <a:latin typeface="Nunito Black"/>
                <a:ea typeface="Nunito Black"/>
                <a:cs typeface="Nunito Black"/>
                <a:sym typeface="Nunito Black"/>
              </a:defRPr>
            </a:lvl8pPr>
            <a:lvl9pPr lvl="8">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344" name="Google Shape;344;g313f5057e75_1_1768"/>
          <p:cNvSpPr txBox="1">
            <a:spLocks noGrp="1"/>
          </p:cNvSpPr>
          <p:nvPr>
            <p:ph type="subTitle" idx="4"/>
          </p:nvPr>
        </p:nvSpPr>
        <p:spPr>
          <a:xfrm>
            <a:off x="4466825" y="2244887"/>
            <a:ext cx="1697100" cy="923400"/>
          </a:xfrm>
          <a:prstGeom prst="rect">
            <a:avLst/>
          </a:prstGeom>
        </p:spPr>
        <p:txBody>
          <a:bodyPr spcFirstLastPara="1" wrap="square" lIns="91425" tIns="91425" rIns="91425" bIns="91425" anchor="t" anchorCtr="0">
            <a:noAutofit/>
          </a:bodyPr>
          <a:lstStyle>
            <a:lvl1pPr lvl="0">
              <a:spcBef>
                <a:spcPts val="0"/>
              </a:spcBef>
              <a:spcAft>
                <a:spcPts val="0"/>
              </a:spcAft>
              <a:buNone/>
              <a:defRPr sz="1600">
                <a:latin typeface="Muli"/>
                <a:ea typeface="Muli"/>
                <a:cs typeface="Muli"/>
                <a:sym typeface="Muli"/>
              </a:defRPr>
            </a:lvl1pPr>
            <a:lvl2pPr lvl="1">
              <a:spcBef>
                <a:spcPts val="0"/>
              </a:spcBef>
              <a:spcAft>
                <a:spcPts val="0"/>
              </a:spcAft>
              <a:buNone/>
              <a:defRPr sz="1600" b="1">
                <a:latin typeface="Muli"/>
                <a:ea typeface="Muli"/>
                <a:cs typeface="Muli"/>
                <a:sym typeface="Muli"/>
              </a:defRPr>
            </a:lvl2pPr>
            <a:lvl3pPr lvl="2">
              <a:spcBef>
                <a:spcPts val="0"/>
              </a:spcBef>
              <a:spcAft>
                <a:spcPts val="0"/>
              </a:spcAft>
              <a:buNone/>
              <a:defRPr sz="1600" b="1">
                <a:latin typeface="Muli"/>
                <a:ea typeface="Muli"/>
                <a:cs typeface="Muli"/>
                <a:sym typeface="Muli"/>
              </a:defRPr>
            </a:lvl3pPr>
            <a:lvl4pPr lvl="3">
              <a:spcBef>
                <a:spcPts val="0"/>
              </a:spcBef>
              <a:spcAft>
                <a:spcPts val="0"/>
              </a:spcAft>
              <a:buNone/>
              <a:defRPr sz="1600" b="1">
                <a:latin typeface="Muli"/>
                <a:ea typeface="Muli"/>
                <a:cs typeface="Muli"/>
                <a:sym typeface="Muli"/>
              </a:defRPr>
            </a:lvl4pPr>
            <a:lvl5pPr lvl="4">
              <a:spcBef>
                <a:spcPts val="0"/>
              </a:spcBef>
              <a:spcAft>
                <a:spcPts val="0"/>
              </a:spcAft>
              <a:buNone/>
              <a:defRPr sz="1600" b="1">
                <a:latin typeface="Muli"/>
                <a:ea typeface="Muli"/>
                <a:cs typeface="Muli"/>
                <a:sym typeface="Muli"/>
              </a:defRPr>
            </a:lvl5pPr>
            <a:lvl6pPr lvl="5">
              <a:spcBef>
                <a:spcPts val="0"/>
              </a:spcBef>
              <a:spcAft>
                <a:spcPts val="0"/>
              </a:spcAft>
              <a:buNone/>
              <a:defRPr sz="1600" b="1">
                <a:latin typeface="Muli"/>
                <a:ea typeface="Muli"/>
                <a:cs typeface="Muli"/>
                <a:sym typeface="Muli"/>
              </a:defRPr>
            </a:lvl6pPr>
            <a:lvl7pPr lvl="6">
              <a:spcBef>
                <a:spcPts val="0"/>
              </a:spcBef>
              <a:spcAft>
                <a:spcPts val="0"/>
              </a:spcAft>
              <a:buNone/>
              <a:defRPr sz="1600" b="1">
                <a:latin typeface="Muli"/>
                <a:ea typeface="Muli"/>
                <a:cs typeface="Muli"/>
                <a:sym typeface="Muli"/>
              </a:defRPr>
            </a:lvl7pPr>
            <a:lvl8pPr lvl="7">
              <a:spcBef>
                <a:spcPts val="0"/>
              </a:spcBef>
              <a:spcAft>
                <a:spcPts val="0"/>
              </a:spcAft>
              <a:buNone/>
              <a:defRPr sz="1600" b="1">
                <a:latin typeface="Muli"/>
                <a:ea typeface="Muli"/>
                <a:cs typeface="Muli"/>
                <a:sym typeface="Muli"/>
              </a:defRPr>
            </a:lvl8pPr>
            <a:lvl9pPr lvl="8">
              <a:spcBef>
                <a:spcPts val="0"/>
              </a:spcBef>
              <a:spcAft>
                <a:spcPts val="0"/>
              </a:spcAft>
              <a:buNone/>
              <a:defRPr sz="1600" b="1">
                <a:latin typeface="Muli"/>
                <a:ea typeface="Muli"/>
                <a:cs typeface="Muli"/>
                <a:sym typeface="Muli"/>
              </a:defRPr>
            </a:lvl9pPr>
          </a:lstStyle>
          <a:p>
            <a:endParaRPr/>
          </a:p>
        </p:txBody>
      </p:sp>
      <p:sp>
        <p:nvSpPr>
          <p:cNvPr id="345" name="Google Shape;345;g313f5057e75_1_1768"/>
          <p:cNvSpPr txBox="1">
            <a:spLocks noGrp="1"/>
          </p:cNvSpPr>
          <p:nvPr>
            <p:ph type="subTitle" idx="5"/>
          </p:nvPr>
        </p:nvSpPr>
        <p:spPr>
          <a:xfrm>
            <a:off x="1705575" y="3353795"/>
            <a:ext cx="1697100" cy="402300"/>
          </a:xfrm>
          <a:prstGeom prst="rect">
            <a:avLst/>
          </a:prstGeom>
        </p:spPr>
        <p:txBody>
          <a:bodyPr spcFirstLastPara="1" wrap="square" lIns="91425" tIns="91425" rIns="91425" bIns="91425" anchor="b" anchorCtr="0">
            <a:noAutofit/>
          </a:bodyPr>
          <a:lstStyle>
            <a:lvl1pPr lvl="0">
              <a:spcBef>
                <a:spcPts val="0"/>
              </a:spcBef>
              <a:spcAft>
                <a:spcPts val="0"/>
              </a:spcAft>
              <a:buNone/>
              <a:defRPr sz="1800">
                <a:solidFill>
                  <a:schemeClr val="dk2"/>
                </a:solidFill>
                <a:latin typeface="Nunito Black"/>
                <a:ea typeface="Nunito Black"/>
                <a:cs typeface="Nunito Black"/>
                <a:sym typeface="Nunito Black"/>
              </a:defRPr>
            </a:lvl1pPr>
            <a:lvl2pPr lvl="1">
              <a:spcBef>
                <a:spcPts val="0"/>
              </a:spcBef>
              <a:spcAft>
                <a:spcPts val="0"/>
              </a:spcAft>
              <a:buNone/>
              <a:defRPr sz="1800">
                <a:solidFill>
                  <a:schemeClr val="dk2"/>
                </a:solidFill>
                <a:latin typeface="Nunito Black"/>
                <a:ea typeface="Nunito Black"/>
                <a:cs typeface="Nunito Black"/>
                <a:sym typeface="Nunito Black"/>
              </a:defRPr>
            </a:lvl2pPr>
            <a:lvl3pPr lvl="2">
              <a:spcBef>
                <a:spcPts val="0"/>
              </a:spcBef>
              <a:spcAft>
                <a:spcPts val="0"/>
              </a:spcAft>
              <a:buNone/>
              <a:defRPr sz="1800">
                <a:solidFill>
                  <a:schemeClr val="dk2"/>
                </a:solidFill>
                <a:latin typeface="Nunito Black"/>
                <a:ea typeface="Nunito Black"/>
                <a:cs typeface="Nunito Black"/>
                <a:sym typeface="Nunito Black"/>
              </a:defRPr>
            </a:lvl3pPr>
            <a:lvl4pPr lvl="3">
              <a:spcBef>
                <a:spcPts val="0"/>
              </a:spcBef>
              <a:spcAft>
                <a:spcPts val="0"/>
              </a:spcAft>
              <a:buNone/>
              <a:defRPr sz="1800">
                <a:solidFill>
                  <a:schemeClr val="dk2"/>
                </a:solidFill>
                <a:latin typeface="Nunito Black"/>
                <a:ea typeface="Nunito Black"/>
                <a:cs typeface="Nunito Black"/>
                <a:sym typeface="Nunito Black"/>
              </a:defRPr>
            </a:lvl4pPr>
            <a:lvl5pPr lvl="4">
              <a:spcBef>
                <a:spcPts val="0"/>
              </a:spcBef>
              <a:spcAft>
                <a:spcPts val="0"/>
              </a:spcAft>
              <a:buNone/>
              <a:defRPr sz="1800">
                <a:solidFill>
                  <a:schemeClr val="dk2"/>
                </a:solidFill>
                <a:latin typeface="Nunito Black"/>
                <a:ea typeface="Nunito Black"/>
                <a:cs typeface="Nunito Black"/>
                <a:sym typeface="Nunito Black"/>
              </a:defRPr>
            </a:lvl5pPr>
            <a:lvl6pPr lvl="5">
              <a:spcBef>
                <a:spcPts val="0"/>
              </a:spcBef>
              <a:spcAft>
                <a:spcPts val="0"/>
              </a:spcAft>
              <a:buNone/>
              <a:defRPr sz="1800">
                <a:solidFill>
                  <a:schemeClr val="dk2"/>
                </a:solidFill>
                <a:latin typeface="Nunito Black"/>
                <a:ea typeface="Nunito Black"/>
                <a:cs typeface="Nunito Black"/>
                <a:sym typeface="Nunito Black"/>
              </a:defRPr>
            </a:lvl6pPr>
            <a:lvl7pPr lvl="6">
              <a:spcBef>
                <a:spcPts val="0"/>
              </a:spcBef>
              <a:spcAft>
                <a:spcPts val="0"/>
              </a:spcAft>
              <a:buNone/>
              <a:defRPr sz="1800">
                <a:solidFill>
                  <a:schemeClr val="dk2"/>
                </a:solidFill>
                <a:latin typeface="Nunito Black"/>
                <a:ea typeface="Nunito Black"/>
                <a:cs typeface="Nunito Black"/>
                <a:sym typeface="Nunito Black"/>
              </a:defRPr>
            </a:lvl7pPr>
            <a:lvl8pPr lvl="7">
              <a:spcBef>
                <a:spcPts val="0"/>
              </a:spcBef>
              <a:spcAft>
                <a:spcPts val="0"/>
              </a:spcAft>
              <a:buNone/>
              <a:defRPr sz="1800">
                <a:solidFill>
                  <a:schemeClr val="dk2"/>
                </a:solidFill>
                <a:latin typeface="Nunito Black"/>
                <a:ea typeface="Nunito Black"/>
                <a:cs typeface="Nunito Black"/>
                <a:sym typeface="Nunito Black"/>
              </a:defRPr>
            </a:lvl8pPr>
            <a:lvl9pPr lvl="8">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346" name="Google Shape;346;g313f5057e75_1_1768"/>
          <p:cNvSpPr txBox="1">
            <a:spLocks noGrp="1"/>
          </p:cNvSpPr>
          <p:nvPr>
            <p:ph type="subTitle" idx="6"/>
          </p:nvPr>
        </p:nvSpPr>
        <p:spPr>
          <a:xfrm>
            <a:off x="1705577" y="3657401"/>
            <a:ext cx="1697100" cy="923400"/>
          </a:xfrm>
          <a:prstGeom prst="rect">
            <a:avLst/>
          </a:prstGeom>
        </p:spPr>
        <p:txBody>
          <a:bodyPr spcFirstLastPara="1" wrap="square" lIns="91425" tIns="91425" rIns="91425" bIns="91425" anchor="t" anchorCtr="0">
            <a:noAutofit/>
          </a:bodyPr>
          <a:lstStyle>
            <a:lvl1pPr lvl="0">
              <a:spcBef>
                <a:spcPts val="0"/>
              </a:spcBef>
              <a:spcAft>
                <a:spcPts val="0"/>
              </a:spcAft>
              <a:buNone/>
              <a:defRPr sz="1600"/>
            </a:lvl1pPr>
            <a:lvl2pPr lvl="1">
              <a:spcBef>
                <a:spcPts val="0"/>
              </a:spcBef>
              <a:spcAft>
                <a:spcPts val="0"/>
              </a:spcAft>
              <a:buNone/>
              <a:defRPr sz="1600" b="1"/>
            </a:lvl2pPr>
            <a:lvl3pPr lvl="2">
              <a:spcBef>
                <a:spcPts val="0"/>
              </a:spcBef>
              <a:spcAft>
                <a:spcPts val="0"/>
              </a:spcAft>
              <a:buNone/>
              <a:defRPr sz="1600" b="1"/>
            </a:lvl3pPr>
            <a:lvl4pPr lvl="3">
              <a:spcBef>
                <a:spcPts val="0"/>
              </a:spcBef>
              <a:spcAft>
                <a:spcPts val="0"/>
              </a:spcAft>
              <a:buNone/>
              <a:defRPr sz="1600" b="1"/>
            </a:lvl4pPr>
            <a:lvl5pPr lvl="4">
              <a:spcBef>
                <a:spcPts val="0"/>
              </a:spcBef>
              <a:spcAft>
                <a:spcPts val="0"/>
              </a:spcAft>
              <a:buNone/>
              <a:defRPr sz="1600" b="1"/>
            </a:lvl5pPr>
            <a:lvl6pPr lvl="5">
              <a:spcBef>
                <a:spcPts val="0"/>
              </a:spcBef>
              <a:spcAft>
                <a:spcPts val="0"/>
              </a:spcAft>
              <a:buNone/>
              <a:defRPr sz="1600" b="1"/>
            </a:lvl6pPr>
            <a:lvl7pPr lvl="6">
              <a:spcBef>
                <a:spcPts val="0"/>
              </a:spcBef>
              <a:spcAft>
                <a:spcPts val="0"/>
              </a:spcAft>
              <a:buNone/>
              <a:defRPr sz="1600" b="1"/>
            </a:lvl7pPr>
            <a:lvl8pPr lvl="7">
              <a:spcBef>
                <a:spcPts val="0"/>
              </a:spcBef>
              <a:spcAft>
                <a:spcPts val="0"/>
              </a:spcAft>
              <a:buNone/>
              <a:defRPr sz="1600" b="1"/>
            </a:lvl8pPr>
            <a:lvl9pPr lvl="8">
              <a:spcBef>
                <a:spcPts val="0"/>
              </a:spcBef>
              <a:spcAft>
                <a:spcPts val="0"/>
              </a:spcAft>
              <a:buNone/>
              <a:defRPr sz="1600" b="1"/>
            </a:lvl9pPr>
          </a:lstStyle>
          <a:p>
            <a:endParaRPr/>
          </a:p>
        </p:txBody>
      </p:sp>
      <p:sp>
        <p:nvSpPr>
          <p:cNvPr id="347" name="Google Shape;347;g313f5057e75_1_1768"/>
          <p:cNvSpPr txBox="1">
            <a:spLocks noGrp="1"/>
          </p:cNvSpPr>
          <p:nvPr>
            <p:ph type="subTitle" idx="7"/>
          </p:nvPr>
        </p:nvSpPr>
        <p:spPr>
          <a:xfrm>
            <a:off x="4466825" y="3353794"/>
            <a:ext cx="1697100" cy="402300"/>
          </a:xfrm>
          <a:prstGeom prst="rect">
            <a:avLst/>
          </a:prstGeom>
        </p:spPr>
        <p:txBody>
          <a:bodyPr spcFirstLastPara="1" wrap="square" lIns="91425" tIns="91425" rIns="91425" bIns="91425" anchor="b" anchorCtr="0">
            <a:noAutofit/>
          </a:bodyPr>
          <a:lstStyle>
            <a:lvl1pPr lvl="0">
              <a:spcBef>
                <a:spcPts val="0"/>
              </a:spcBef>
              <a:spcAft>
                <a:spcPts val="0"/>
              </a:spcAft>
              <a:buNone/>
              <a:defRPr sz="1800">
                <a:solidFill>
                  <a:schemeClr val="dk2"/>
                </a:solidFill>
                <a:latin typeface="Nunito Black"/>
                <a:ea typeface="Nunito Black"/>
                <a:cs typeface="Nunito Black"/>
                <a:sym typeface="Nunito Black"/>
              </a:defRPr>
            </a:lvl1pPr>
            <a:lvl2pPr lvl="1">
              <a:spcBef>
                <a:spcPts val="0"/>
              </a:spcBef>
              <a:spcAft>
                <a:spcPts val="0"/>
              </a:spcAft>
              <a:buNone/>
              <a:defRPr sz="1800">
                <a:solidFill>
                  <a:schemeClr val="dk2"/>
                </a:solidFill>
                <a:latin typeface="Nunito Black"/>
                <a:ea typeface="Nunito Black"/>
                <a:cs typeface="Nunito Black"/>
                <a:sym typeface="Nunito Black"/>
              </a:defRPr>
            </a:lvl2pPr>
            <a:lvl3pPr lvl="2">
              <a:spcBef>
                <a:spcPts val="0"/>
              </a:spcBef>
              <a:spcAft>
                <a:spcPts val="0"/>
              </a:spcAft>
              <a:buNone/>
              <a:defRPr sz="1800">
                <a:solidFill>
                  <a:schemeClr val="dk2"/>
                </a:solidFill>
                <a:latin typeface="Nunito Black"/>
                <a:ea typeface="Nunito Black"/>
                <a:cs typeface="Nunito Black"/>
                <a:sym typeface="Nunito Black"/>
              </a:defRPr>
            </a:lvl3pPr>
            <a:lvl4pPr lvl="3">
              <a:spcBef>
                <a:spcPts val="0"/>
              </a:spcBef>
              <a:spcAft>
                <a:spcPts val="0"/>
              </a:spcAft>
              <a:buNone/>
              <a:defRPr sz="1800">
                <a:solidFill>
                  <a:schemeClr val="dk2"/>
                </a:solidFill>
                <a:latin typeface="Nunito Black"/>
                <a:ea typeface="Nunito Black"/>
                <a:cs typeface="Nunito Black"/>
                <a:sym typeface="Nunito Black"/>
              </a:defRPr>
            </a:lvl4pPr>
            <a:lvl5pPr lvl="4">
              <a:spcBef>
                <a:spcPts val="0"/>
              </a:spcBef>
              <a:spcAft>
                <a:spcPts val="0"/>
              </a:spcAft>
              <a:buNone/>
              <a:defRPr sz="1800">
                <a:solidFill>
                  <a:schemeClr val="dk2"/>
                </a:solidFill>
                <a:latin typeface="Nunito Black"/>
                <a:ea typeface="Nunito Black"/>
                <a:cs typeface="Nunito Black"/>
                <a:sym typeface="Nunito Black"/>
              </a:defRPr>
            </a:lvl5pPr>
            <a:lvl6pPr lvl="5">
              <a:spcBef>
                <a:spcPts val="0"/>
              </a:spcBef>
              <a:spcAft>
                <a:spcPts val="0"/>
              </a:spcAft>
              <a:buNone/>
              <a:defRPr sz="1800">
                <a:solidFill>
                  <a:schemeClr val="dk2"/>
                </a:solidFill>
                <a:latin typeface="Nunito Black"/>
                <a:ea typeface="Nunito Black"/>
                <a:cs typeface="Nunito Black"/>
                <a:sym typeface="Nunito Black"/>
              </a:defRPr>
            </a:lvl6pPr>
            <a:lvl7pPr lvl="6">
              <a:spcBef>
                <a:spcPts val="0"/>
              </a:spcBef>
              <a:spcAft>
                <a:spcPts val="0"/>
              </a:spcAft>
              <a:buNone/>
              <a:defRPr sz="1800">
                <a:solidFill>
                  <a:schemeClr val="dk2"/>
                </a:solidFill>
                <a:latin typeface="Nunito Black"/>
                <a:ea typeface="Nunito Black"/>
                <a:cs typeface="Nunito Black"/>
                <a:sym typeface="Nunito Black"/>
              </a:defRPr>
            </a:lvl7pPr>
            <a:lvl8pPr lvl="7">
              <a:spcBef>
                <a:spcPts val="0"/>
              </a:spcBef>
              <a:spcAft>
                <a:spcPts val="0"/>
              </a:spcAft>
              <a:buNone/>
              <a:defRPr sz="1800">
                <a:solidFill>
                  <a:schemeClr val="dk2"/>
                </a:solidFill>
                <a:latin typeface="Nunito Black"/>
                <a:ea typeface="Nunito Black"/>
                <a:cs typeface="Nunito Black"/>
                <a:sym typeface="Nunito Black"/>
              </a:defRPr>
            </a:lvl8pPr>
            <a:lvl9pPr lvl="8">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348" name="Google Shape;348;g313f5057e75_1_1768"/>
          <p:cNvSpPr txBox="1">
            <a:spLocks noGrp="1"/>
          </p:cNvSpPr>
          <p:nvPr>
            <p:ph type="subTitle" idx="8"/>
          </p:nvPr>
        </p:nvSpPr>
        <p:spPr>
          <a:xfrm>
            <a:off x="4466835" y="3657401"/>
            <a:ext cx="1697100" cy="923400"/>
          </a:xfrm>
          <a:prstGeom prst="rect">
            <a:avLst/>
          </a:prstGeom>
        </p:spPr>
        <p:txBody>
          <a:bodyPr spcFirstLastPara="1" wrap="square" lIns="91425" tIns="91425" rIns="91425" bIns="91425" anchor="t" anchorCtr="0">
            <a:noAutofit/>
          </a:bodyPr>
          <a:lstStyle>
            <a:lvl1pPr lvl="0">
              <a:spcBef>
                <a:spcPts val="0"/>
              </a:spcBef>
              <a:spcAft>
                <a:spcPts val="0"/>
              </a:spcAft>
              <a:buNone/>
              <a:defRPr sz="1600"/>
            </a:lvl1pPr>
            <a:lvl2pPr lvl="1">
              <a:spcBef>
                <a:spcPts val="0"/>
              </a:spcBef>
              <a:spcAft>
                <a:spcPts val="0"/>
              </a:spcAft>
              <a:buNone/>
              <a:defRPr sz="1600" b="1"/>
            </a:lvl2pPr>
            <a:lvl3pPr lvl="2">
              <a:spcBef>
                <a:spcPts val="0"/>
              </a:spcBef>
              <a:spcAft>
                <a:spcPts val="0"/>
              </a:spcAft>
              <a:buNone/>
              <a:defRPr sz="1600" b="1"/>
            </a:lvl3pPr>
            <a:lvl4pPr lvl="3">
              <a:spcBef>
                <a:spcPts val="0"/>
              </a:spcBef>
              <a:spcAft>
                <a:spcPts val="0"/>
              </a:spcAft>
              <a:buNone/>
              <a:defRPr sz="1600" b="1"/>
            </a:lvl4pPr>
            <a:lvl5pPr lvl="4">
              <a:spcBef>
                <a:spcPts val="0"/>
              </a:spcBef>
              <a:spcAft>
                <a:spcPts val="0"/>
              </a:spcAft>
              <a:buNone/>
              <a:defRPr sz="1600" b="1"/>
            </a:lvl5pPr>
            <a:lvl6pPr lvl="5">
              <a:spcBef>
                <a:spcPts val="0"/>
              </a:spcBef>
              <a:spcAft>
                <a:spcPts val="0"/>
              </a:spcAft>
              <a:buNone/>
              <a:defRPr sz="1600" b="1"/>
            </a:lvl6pPr>
            <a:lvl7pPr lvl="6">
              <a:spcBef>
                <a:spcPts val="0"/>
              </a:spcBef>
              <a:spcAft>
                <a:spcPts val="0"/>
              </a:spcAft>
              <a:buNone/>
              <a:defRPr sz="1600" b="1"/>
            </a:lvl7pPr>
            <a:lvl8pPr lvl="7">
              <a:spcBef>
                <a:spcPts val="0"/>
              </a:spcBef>
              <a:spcAft>
                <a:spcPts val="0"/>
              </a:spcAft>
              <a:buNone/>
              <a:defRPr sz="1600" b="1"/>
            </a:lvl8pPr>
            <a:lvl9pPr lvl="8">
              <a:spcBef>
                <a:spcPts val="0"/>
              </a:spcBef>
              <a:spcAft>
                <a:spcPts val="0"/>
              </a:spcAft>
              <a:buNone/>
              <a:defRPr sz="1600" b="1"/>
            </a:lvl9pPr>
          </a:lstStyle>
          <a:p>
            <a:endParaRPr/>
          </a:p>
        </p:txBody>
      </p:sp>
      <p:sp>
        <p:nvSpPr>
          <p:cNvPr id="349" name="Google Shape;349;g313f5057e75_1_1768"/>
          <p:cNvSpPr/>
          <p:nvPr/>
        </p:nvSpPr>
        <p:spPr>
          <a:xfrm rot="10800000">
            <a:off x="6407200" y="3508575"/>
            <a:ext cx="2736789" cy="1634914"/>
          </a:xfrm>
          <a:custGeom>
            <a:avLst/>
            <a:gdLst/>
            <a:ahLst/>
            <a:cxnLst/>
            <a:rect l="l" t="t" r="r" b="b"/>
            <a:pathLst>
              <a:path w="36315" h="21694" extrusionOk="0">
                <a:moveTo>
                  <a:pt x="0" y="1"/>
                </a:moveTo>
                <a:lnTo>
                  <a:pt x="0" y="21694"/>
                </a:lnTo>
                <a:cubicBezTo>
                  <a:pt x="1548" y="21682"/>
                  <a:pt x="3096" y="21504"/>
                  <a:pt x="4620" y="21182"/>
                </a:cubicBezTo>
                <a:cubicBezTo>
                  <a:pt x="5406" y="21015"/>
                  <a:pt x="6203" y="20789"/>
                  <a:pt x="6858" y="20325"/>
                </a:cubicBezTo>
                <a:cubicBezTo>
                  <a:pt x="8192" y="19396"/>
                  <a:pt x="8692" y="17634"/>
                  <a:pt x="9918" y="16574"/>
                </a:cubicBezTo>
                <a:cubicBezTo>
                  <a:pt x="11549" y="15181"/>
                  <a:pt x="13942" y="15336"/>
                  <a:pt x="16085" y="15098"/>
                </a:cubicBezTo>
                <a:cubicBezTo>
                  <a:pt x="19241" y="14741"/>
                  <a:pt x="22253" y="13276"/>
                  <a:pt x="24479" y="11026"/>
                </a:cubicBezTo>
                <a:cubicBezTo>
                  <a:pt x="26742" y="8716"/>
                  <a:pt x="28170" y="5704"/>
                  <a:pt x="30492" y="3454"/>
                </a:cubicBezTo>
                <a:cubicBezTo>
                  <a:pt x="32147" y="1846"/>
                  <a:pt x="34147" y="739"/>
                  <a:pt x="36314"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0" name="Google Shape;350;g313f5057e75_1_1768"/>
          <p:cNvGrpSpPr/>
          <p:nvPr/>
        </p:nvGrpSpPr>
        <p:grpSpPr>
          <a:xfrm rot="5400000">
            <a:off x="8060668" y="3768367"/>
            <a:ext cx="1476421" cy="195029"/>
            <a:chOff x="213125" y="197550"/>
            <a:chExt cx="1737375" cy="229500"/>
          </a:xfrm>
        </p:grpSpPr>
        <p:cxnSp>
          <p:nvCxnSpPr>
            <p:cNvPr id="351" name="Google Shape;351;g313f5057e75_1_1768"/>
            <p:cNvCxnSpPr/>
            <p:nvPr/>
          </p:nvCxnSpPr>
          <p:spPr>
            <a:xfrm flipH="1">
              <a:off x="213125" y="197550"/>
              <a:ext cx="132600" cy="229500"/>
            </a:xfrm>
            <a:prstGeom prst="straightConnector1">
              <a:avLst/>
            </a:prstGeom>
            <a:noFill/>
            <a:ln w="19050" cap="flat" cmpd="sng">
              <a:solidFill>
                <a:schemeClr val="accent2"/>
              </a:solidFill>
              <a:prstDash val="solid"/>
              <a:round/>
              <a:headEnd type="none" w="med" len="med"/>
              <a:tailEnd type="none" w="med" len="med"/>
            </a:ln>
          </p:spPr>
        </p:cxnSp>
        <p:cxnSp>
          <p:nvCxnSpPr>
            <p:cNvPr id="352" name="Google Shape;352;g313f5057e75_1_1768"/>
            <p:cNvCxnSpPr/>
            <p:nvPr/>
          </p:nvCxnSpPr>
          <p:spPr>
            <a:xfrm flipH="1">
              <a:off x="359014" y="197550"/>
              <a:ext cx="132600" cy="229500"/>
            </a:xfrm>
            <a:prstGeom prst="straightConnector1">
              <a:avLst/>
            </a:prstGeom>
            <a:noFill/>
            <a:ln w="19050" cap="flat" cmpd="sng">
              <a:solidFill>
                <a:schemeClr val="accent2"/>
              </a:solidFill>
              <a:prstDash val="solid"/>
              <a:round/>
              <a:headEnd type="none" w="med" len="med"/>
              <a:tailEnd type="none" w="med" len="med"/>
            </a:ln>
          </p:spPr>
        </p:cxnSp>
        <p:cxnSp>
          <p:nvCxnSpPr>
            <p:cNvPr id="353" name="Google Shape;353;g313f5057e75_1_1768"/>
            <p:cNvCxnSpPr/>
            <p:nvPr/>
          </p:nvCxnSpPr>
          <p:spPr>
            <a:xfrm flipH="1">
              <a:off x="504902" y="197550"/>
              <a:ext cx="132600" cy="229500"/>
            </a:xfrm>
            <a:prstGeom prst="straightConnector1">
              <a:avLst/>
            </a:prstGeom>
            <a:noFill/>
            <a:ln w="19050" cap="flat" cmpd="sng">
              <a:solidFill>
                <a:schemeClr val="accent2"/>
              </a:solidFill>
              <a:prstDash val="solid"/>
              <a:round/>
              <a:headEnd type="none" w="med" len="med"/>
              <a:tailEnd type="none" w="med" len="med"/>
            </a:ln>
          </p:spPr>
        </p:cxnSp>
        <p:cxnSp>
          <p:nvCxnSpPr>
            <p:cNvPr id="354" name="Google Shape;354;g313f5057e75_1_1768"/>
            <p:cNvCxnSpPr/>
            <p:nvPr/>
          </p:nvCxnSpPr>
          <p:spPr>
            <a:xfrm flipH="1">
              <a:off x="650791" y="197550"/>
              <a:ext cx="132600" cy="229500"/>
            </a:xfrm>
            <a:prstGeom prst="straightConnector1">
              <a:avLst/>
            </a:prstGeom>
            <a:noFill/>
            <a:ln w="19050" cap="flat" cmpd="sng">
              <a:solidFill>
                <a:schemeClr val="accent2"/>
              </a:solidFill>
              <a:prstDash val="solid"/>
              <a:round/>
              <a:headEnd type="none" w="med" len="med"/>
              <a:tailEnd type="none" w="med" len="med"/>
            </a:ln>
          </p:spPr>
        </p:cxnSp>
        <p:cxnSp>
          <p:nvCxnSpPr>
            <p:cNvPr id="355" name="Google Shape;355;g313f5057e75_1_1768"/>
            <p:cNvCxnSpPr/>
            <p:nvPr/>
          </p:nvCxnSpPr>
          <p:spPr>
            <a:xfrm flipH="1">
              <a:off x="796680" y="197550"/>
              <a:ext cx="132600" cy="229500"/>
            </a:xfrm>
            <a:prstGeom prst="straightConnector1">
              <a:avLst/>
            </a:prstGeom>
            <a:noFill/>
            <a:ln w="19050" cap="flat" cmpd="sng">
              <a:solidFill>
                <a:schemeClr val="accent2"/>
              </a:solidFill>
              <a:prstDash val="solid"/>
              <a:round/>
              <a:headEnd type="none" w="med" len="med"/>
              <a:tailEnd type="none" w="med" len="med"/>
            </a:ln>
          </p:spPr>
        </p:cxnSp>
        <p:cxnSp>
          <p:nvCxnSpPr>
            <p:cNvPr id="356" name="Google Shape;356;g313f5057e75_1_1768"/>
            <p:cNvCxnSpPr/>
            <p:nvPr/>
          </p:nvCxnSpPr>
          <p:spPr>
            <a:xfrm flipH="1">
              <a:off x="942568" y="197550"/>
              <a:ext cx="132600" cy="229500"/>
            </a:xfrm>
            <a:prstGeom prst="straightConnector1">
              <a:avLst/>
            </a:prstGeom>
            <a:noFill/>
            <a:ln w="19050" cap="flat" cmpd="sng">
              <a:solidFill>
                <a:schemeClr val="accent2"/>
              </a:solidFill>
              <a:prstDash val="solid"/>
              <a:round/>
              <a:headEnd type="none" w="med" len="med"/>
              <a:tailEnd type="none" w="med" len="med"/>
            </a:ln>
          </p:spPr>
        </p:cxnSp>
        <p:cxnSp>
          <p:nvCxnSpPr>
            <p:cNvPr id="357" name="Google Shape;357;g313f5057e75_1_1768"/>
            <p:cNvCxnSpPr/>
            <p:nvPr/>
          </p:nvCxnSpPr>
          <p:spPr>
            <a:xfrm flipH="1">
              <a:off x="1088457" y="197550"/>
              <a:ext cx="132600" cy="229500"/>
            </a:xfrm>
            <a:prstGeom prst="straightConnector1">
              <a:avLst/>
            </a:prstGeom>
            <a:noFill/>
            <a:ln w="19050" cap="flat" cmpd="sng">
              <a:solidFill>
                <a:schemeClr val="accent2"/>
              </a:solidFill>
              <a:prstDash val="solid"/>
              <a:round/>
              <a:headEnd type="none" w="med" len="med"/>
              <a:tailEnd type="none" w="med" len="med"/>
            </a:ln>
          </p:spPr>
        </p:cxnSp>
        <p:cxnSp>
          <p:nvCxnSpPr>
            <p:cNvPr id="358" name="Google Shape;358;g313f5057e75_1_1768"/>
            <p:cNvCxnSpPr/>
            <p:nvPr/>
          </p:nvCxnSpPr>
          <p:spPr>
            <a:xfrm flipH="1">
              <a:off x="1234345" y="197550"/>
              <a:ext cx="132600" cy="229500"/>
            </a:xfrm>
            <a:prstGeom prst="straightConnector1">
              <a:avLst/>
            </a:prstGeom>
            <a:noFill/>
            <a:ln w="19050" cap="flat" cmpd="sng">
              <a:solidFill>
                <a:schemeClr val="accent2"/>
              </a:solidFill>
              <a:prstDash val="solid"/>
              <a:round/>
              <a:headEnd type="none" w="med" len="med"/>
              <a:tailEnd type="none" w="med" len="med"/>
            </a:ln>
          </p:spPr>
        </p:cxnSp>
        <p:cxnSp>
          <p:nvCxnSpPr>
            <p:cNvPr id="359" name="Google Shape;359;g313f5057e75_1_1768"/>
            <p:cNvCxnSpPr/>
            <p:nvPr/>
          </p:nvCxnSpPr>
          <p:spPr>
            <a:xfrm flipH="1">
              <a:off x="1380234" y="197550"/>
              <a:ext cx="132600" cy="229500"/>
            </a:xfrm>
            <a:prstGeom prst="straightConnector1">
              <a:avLst/>
            </a:prstGeom>
            <a:noFill/>
            <a:ln w="19050" cap="flat" cmpd="sng">
              <a:solidFill>
                <a:schemeClr val="accent2"/>
              </a:solidFill>
              <a:prstDash val="solid"/>
              <a:round/>
              <a:headEnd type="none" w="med" len="med"/>
              <a:tailEnd type="none" w="med" len="med"/>
            </a:ln>
          </p:spPr>
        </p:cxnSp>
        <p:cxnSp>
          <p:nvCxnSpPr>
            <p:cNvPr id="360" name="Google Shape;360;g313f5057e75_1_1768"/>
            <p:cNvCxnSpPr/>
            <p:nvPr/>
          </p:nvCxnSpPr>
          <p:spPr>
            <a:xfrm flipH="1">
              <a:off x="1526123" y="197550"/>
              <a:ext cx="132600" cy="229500"/>
            </a:xfrm>
            <a:prstGeom prst="straightConnector1">
              <a:avLst/>
            </a:prstGeom>
            <a:noFill/>
            <a:ln w="19050" cap="flat" cmpd="sng">
              <a:solidFill>
                <a:schemeClr val="accent2"/>
              </a:solidFill>
              <a:prstDash val="solid"/>
              <a:round/>
              <a:headEnd type="none" w="med" len="med"/>
              <a:tailEnd type="none" w="med" len="med"/>
            </a:ln>
          </p:spPr>
        </p:cxnSp>
        <p:cxnSp>
          <p:nvCxnSpPr>
            <p:cNvPr id="361" name="Google Shape;361;g313f5057e75_1_1768"/>
            <p:cNvCxnSpPr/>
            <p:nvPr/>
          </p:nvCxnSpPr>
          <p:spPr>
            <a:xfrm flipH="1">
              <a:off x="1672011" y="197550"/>
              <a:ext cx="132600" cy="229500"/>
            </a:xfrm>
            <a:prstGeom prst="straightConnector1">
              <a:avLst/>
            </a:prstGeom>
            <a:noFill/>
            <a:ln w="19050" cap="flat" cmpd="sng">
              <a:solidFill>
                <a:schemeClr val="accent2"/>
              </a:solidFill>
              <a:prstDash val="solid"/>
              <a:round/>
              <a:headEnd type="none" w="med" len="med"/>
              <a:tailEnd type="none" w="med" len="med"/>
            </a:ln>
          </p:spPr>
        </p:cxnSp>
        <p:cxnSp>
          <p:nvCxnSpPr>
            <p:cNvPr id="362" name="Google Shape;362;g313f5057e75_1_1768"/>
            <p:cNvCxnSpPr/>
            <p:nvPr/>
          </p:nvCxnSpPr>
          <p:spPr>
            <a:xfrm flipH="1">
              <a:off x="1817900" y="197550"/>
              <a:ext cx="132600" cy="229500"/>
            </a:xfrm>
            <a:prstGeom prst="straightConnector1">
              <a:avLst/>
            </a:prstGeom>
            <a:noFill/>
            <a:ln w="19050" cap="flat" cmpd="sng">
              <a:solidFill>
                <a:schemeClr val="accent2"/>
              </a:solidFill>
              <a:prstDash val="solid"/>
              <a:round/>
              <a:headEnd type="none" w="med" len="med"/>
              <a:tailEnd type="none" w="med" len="med"/>
            </a:ln>
          </p:spPr>
        </p:cxn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ext">
  <p:cSld name="CUSTOM_8">
    <p:spTree>
      <p:nvGrpSpPr>
        <p:cNvPr id="1" name="Shape 363"/>
        <p:cNvGrpSpPr/>
        <p:nvPr/>
      </p:nvGrpSpPr>
      <p:grpSpPr>
        <a:xfrm>
          <a:off x="0" y="0"/>
          <a:ext cx="0" cy="0"/>
          <a:chOff x="0" y="0"/>
          <a:chExt cx="0" cy="0"/>
        </a:xfrm>
      </p:grpSpPr>
      <p:sp>
        <p:nvSpPr>
          <p:cNvPr id="364" name="Google Shape;364;g313f5057e75_1_1793"/>
          <p:cNvSpPr txBox="1">
            <a:spLocks noGrp="1"/>
          </p:cNvSpPr>
          <p:nvPr>
            <p:ph type="body" idx="1"/>
          </p:nvPr>
        </p:nvSpPr>
        <p:spPr>
          <a:xfrm>
            <a:off x="1687050" y="1759501"/>
            <a:ext cx="5769900" cy="23190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SzPts val="1600"/>
              <a:buFont typeface="Karla"/>
              <a:buChar char="●"/>
              <a:defRPr sz="1600"/>
            </a:lvl1pPr>
            <a:lvl2pPr marL="914400" lvl="1" indent="-317500">
              <a:spcBef>
                <a:spcPts val="1600"/>
              </a:spcBef>
              <a:spcAft>
                <a:spcPts val="0"/>
              </a:spcAft>
              <a:buSzPts val="1400"/>
              <a:buFont typeface="Karla"/>
              <a:buChar char="○"/>
              <a:defRPr/>
            </a:lvl2pPr>
            <a:lvl3pPr marL="1371600" lvl="2" indent="-317500">
              <a:spcBef>
                <a:spcPts val="0"/>
              </a:spcBef>
              <a:spcAft>
                <a:spcPts val="0"/>
              </a:spcAft>
              <a:buSzPts val="1400"/>
              <a:buFont typeface="Karla"/>
              <a:buChar char="■"/>
              <a:defRPr/>
            </a:lvl3pPr>
            <a:lvl4pPr marL="1828800" lvl="3" indent="-317500">
              <a:spcBef>
                <a:spcPts val="0"/>
              </a:spcBef>
              <a:spcAft>
                <a:spcPts val="0"/>
              </a:spcAft>
              <a:buSzPts val="1400"/>
              <a:buFont typeface="Karla"/>
              <a:buChar char="●"/>
              <a:defRPr/>
            </a:lvl4pPr>
            <a:lvl5pPr marL="2286000" lvl="4" indent="-317500">
              <a:spcBef>
                <a:spcPts val="0"/>
              </a:spcBef>
              <a:spcAft>
                <a:spcPts val="0"/>
              </a:spcAft>
              <a:buSzPts val="1400"/>
              <a:buFont typeface="Karla"/>
              <a:buChar char="○"/>
              <a:defRPr/>
            </a:lvl5pPr>
            <a:lvl6pPr marL="2743200" lvl="5" indent="-317500">
              <a:spcBef>
                <a:spcPts val="0"/>
              </a:spcBef>
              <a:spcAft>
                <a:spcPts val="0"/>
              </a:spcAft>
              <a:buSzPts val="1400"/>
              <a:buFont typeface="Karla"/>
              <a:buChar char="■"/>
              <a:defRPr/>
            </a:lvl6pPr>
            <a:lvl7pPr marL="3200400" lvl="6" indent="-317500">
              <a:spcBef>
                <a:spcPts val="0"/>
              </a:spcBef>
              <a:spcAft>
                <a:spcPts val="0"/>
              </a:spcAft>
              <a:buSzPts val="1400"/>
              <a:buFont typeface="Karla"/>
              <a:buChar char="●"/>
              <a:defRPr/>
            </a:lvl7pPr>
            <a:lvl8pPr marL="3657600" lvl="7" indent="-317500">
              <a:spcBef>
                <a:spcPts val="0"/>
              </a:spcBef>
              <a:spcAft>
                <a:spcPts val="0"/>
              </a:spcAft>
              <a:buSzPts val="1400"/>
              <a:buFont typeface="Karla"/>
              <a:buChar char="○"/>
              <a:defRPr/>
            </a:lvl8pPr>
            <a:lvl9pPr marL="4114800" lvl="8" indent="-317500">
              <a:spcBef>
                <a:spcPts val="0"/>
              </a:spcBef>
              <a:spcAft>
                <a:spcPts val="0"/>
              </a:spcAft>
              <a:buSzPts val="1400"/>
              <a:buFont typeface="Karla"/>
              <a:buChar char="■"/>
              <a:defRPr/>
            </a:lvl9pPr>
          </a:lstStyle>
          <a:p>
            <a:endParaRPr/>
          </a:p>
        </p:txBody>
      </p:sp>
      <p:sp>
        <p:nvSpPr>
          <p:cNvPr id="365" name="Google Shape;365;g313f5057e75_1_1793"/>
          <p:cNvSpPr txBox="1">
            <a:spLocks noGrp="1"/>
          </p:cNvSpPr>
          <p:nvPr>
            <p:ph type="title"/>
          </p:nvPr>
        </p:nvSpPr>
        <p:spPr>
          <a:xfrm>
            <a:off x="1687050" y="1065000"/>
            <a:ext cx="57699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66" name="Google Shape;366;g313f5057e75_1_1793"/>
          <p:cNvSpPr/>
          <p:nvPr/>
        </p:nvSpPr>
        <p:spPr>
          <a:xfrm rot="692880">
            <a:off x="6860323" y="3364248"/>
            <a:ext cx="3259381" cy="1810340"/>
          </a:xfrm>
          <a:custGeom>
            <a:avLst/>
            <a:gdLst/>
            <a:ahLst/>
            <a:cxnLst/>
            <a:rect l="l" t="t" r="r" b="b"/>
            <a:pathLst>
              <a:path w="18932" h="10515" extrusionOk="0">
                <a:moveTo>
                  <a:pt x="8514" y="394"/>
                </a:moveTo>
                <a:cubicBezTo>
                  <a:pt x="8562" y="513"/>
                  <a:pt x="8669" y="608"/>
                  <a:pt x="8800" y="608"/>
                </a:cubicBezTo>
                <a:cubicBezTo>
                  <a:pt x="8835" y="608"/>
                  <a:pt x="8859" y="608"/>
                  <a:pt x="8871" y="596"/>
                </a:cubicBezTo>
                <a:lnTo>
                  <a:pt x="10026" y="2573"/>
                </a:lnTo>
                <a:cubicBezTo>
                  <a:pt x="9943" y="2632"/>
                  <a:pt x="9907" y="2704"/>
                  <a:pt x="9907" y="2811"/>
                </a:cubicBezTo>
                <a:cubicBezTo>
                  <a:pt x="9907" y="2918"/>
                  <a:pt x="9943" y="2989"/>
                  <a:pt x="10026" y="3049"/>
                </a:cubicBezTo>
                <a:lnTo>
                  <a:pt x="8907" y="4978"/>
                </a:lnTo>
                <a:cubicBezTo>
                  <a:pt x="8871" y="4966"/>
                  <a:pt x="8847" y="4966"/>
                  <a:pt x="8800" y="4966"/>
                </a:cubicBezTo>
                <a:cubicBezTo>
                  <a:pt x="8657" y="4966"/>
                  <a:pt x="8514" y="5073"/>
                  <a:pt x="8502" y="5216"/>
                </a:cubicBezTo>
                <a:lnTo>
                  <a:pt x="6240" y="5216"/>
                </a:lnTo>
                <a:cubicBezTo>
                  <a:pt x="6216" y="5073"/>
                  <a:pt x="6097" y="4966"/>
                  <a:pt x="5942" y="4966"/>
                </a:cubicBezTo>
                <a:cubicBezTo>
                  <a:pt x="5918" y="4966"/>
                  <a:pt x="5871" y="4966"/>
                  <a:pt x="5835" y="4978"/>
                </a:cubicBezTo>
                <a:lnTo>
                  <a:pt x="4728" y="3049"/>
                </a:lnTo>
                <a:cubicBezTo>
                  <a:pt x="4799" y="2989"/>
                  <a:pt x="4847" y="2894"/>
                  <a:pt x="4847" y="2811"/>
                </a:cubicBezTo>
                <a:cubicBezTo>
                  <a:pt x="4847" y="2704"/>
                  <a:pt x="4799" y="2620"/>
                  <a:pt x="4728" y="2573"/>
                </a:cubicBezTo>
                <a:lnTo>
                  <a:pt x="5871" y="596"/>
                </a:lnTo>
                <a:cubicBezTo>
                  <a:pt x="5895" y="596"/>
                  <a:pt x="5918" y="608"/>
                  <a:pt x="5942" y="608"/>
                </a:cubicBezTo>
                <a:cubicBezTo>
                  <a:pt x="6073" y="608"/>
                  <a:pt x="6192" y="513"/>
                  <a:pt x="6228" y="394"/>
                </a:cubicBezTo>
                <a:close/>
                <a:moveTo>
                  <a:pt x="17075" y="382"/>
                </a:moveTo>
                <a:cubicBezTo>
                  <a:pt x="17122" y="501"/>
                  <a:pt x="17229" y="596"/>
                  <a:pt x="17360" y="596"/>
                </a:cubicBezTo>
                <a:lnTo>
                  <a:pt x="17420" y="596"/>
                </a:lnTo>
                <a:lnTo>
                  <a:pt x="18539" y="2525"/>
                </a:lnTo>
                <a:cubicBezTo>
                  <a:pt x="18420" y="2573"/>
                  <a:pt x="18337" y="2680"/>
                  <a:pt x="18337" y="2811"/>
                </a:cubicBezTo>
                <a:cubicBezTo>
                  <a:pt x="18337" y="2942"/>
                  <a:pt x="18432" y="3049"/>
                  <a:pt x="18539" y="3085"/>
                </a:cubicBezTo>
                <a:lnTo>
                  <a:pt x="17444" y="4978"/>
                </a:lnTo>
                <a:cubicBezTo>
                  <a:pt x="17420" y="4966"/>
                  <a:pt x="17384" y="4966"/>
                  <a:pt x="17360" y="4966"/>
                </a:cubicBezTo>
                <a:cubicBezTo>
                  <a:pt x="17205" y="4966"/>
                  <a:pt x="17075" y="5073"/>
                  <a:pt x="17063" y="5216"/>
                </a:cubicBezTo>
                <a:lnTo>
                  <a:pt x="14789" y="5216"/>
                </a:lnTo>
                <a:cubicBezTo>
                  <a:pt x="14753" y="5073"/>
                  <a:pt x="14634" y="4966"/>
                  <a:pt x="14491" y="4966"/>
                </a:cubicBezTo>
                <a:cubicBezTo>
                  <a:pt x="14455" y="4966"/>
                  <a:pt x="14408" y="4978"/>
                  <a:pt x="14384" y="4978"/>
                </a:cubicBezTo>
                <a:lnTo>
                  <a:pt x="13253" y="3037"/>
                </a:lnTo>
                <a:cubicBezTo>
                  <a:pt x="13324" y="2978"/>
                  <a:pt x="13372" y="2894"/>
                  <a:pt x="13372" y="2787"/>
                </a:cubicBezTo>
                <a:cubicBezTo>
                  <a:pt x="13372" y="2704"/>
                  <a:pt x="13324" y="2608"/>
                  <a:pt x="13265" y="2549"/>
                </a:cubicBezTo>
                <a:lnTo>
                  <a:pt x="14408" y="572"/>
                </a:lnTo>
                <a:cubicBezTo>
                  <a:pt x="14443" y="572"/>
                  <a:pt x="14467" y="596"/>
                  <a:pt x="14491" y="596"/>
                </a:cubicBezTo>
                <a:cubicBezTo>
                  <a:pt x="14622" y="596"/>
                  <a:pt x="14741" y="501"/>
                  <a:pt x="14765" y="382"/>
                </a:cubicBezTo>
                <a:close/>
                <a:moveTo>
                  <a:pt x="4251" y="2835"/>
                </a:moveTo>
                <a:cubicBezTo>
                  <a:pt x="4275" y="2989"/>
                  <a:pt x="4394" y="3085"/>
                  <a:pt x="4549" y="3085"/>
                </a:cubicBezTo>
                <a:cubicBezTo>
                  <a:pt x="4573" y="3085"/>
                  <a:pt x="4585" y="3085"/>
                  <a:pt x="4621" y="3073"/>
                </a:cubicBezTo>
                <a:lnTo>
                  <a:pt x="5752" y="5025"/>
                </a:lnTo>
                <a:cubicBezTo>
                  <a:pt x="5692" y="5085"/>
                  <a:pt x="5645" y="5156"/>
                  <a:pt x="5645" y="5252"/>
                </a:cubicBezTo>
                <a:cubicBezTo>
                  <a:pt x="5645" y="5335"/>
                  <a:pt x="5692" y="5418"/>
                  <a:pt x="5752" y="5466"/>
                </a:cubicBezTo>
                <a:lnTo>
                  <a:pt x="4632" y="7407"/>
                </a:lnTo>
                <a:cubicBezTo>
                  <a:pt x="4621" y="7407"/>
                  <a:pt x="4585" y="7395"/>
                  <a:pt x="4561" y="7395"/>
                </a:cubicBezTo>
                <a:cubicBezTo>
                  <a:pt x="4406" y="7395"/>
                  <a:pt x="4275" y="7514"/>
                  <a:pt x="4263" y="7657"/>
                </a:cubicBezTo>
                <a:lnTo>
                  <a:pt x="1954" y="7657"/>
                </a:lnTo>
                <a:cubicBezTo>
                  <a:pt x="1942" y="7514"/>
                  <a:pt x="1799" y="7395"/>
                  <a:pt x="1656" y="7395"/>
                </a:cubicBezTo>
                <a:cubicBezTo>
                  <a:pt x="1620" y="7395"/>
                  <a:pt x="1584" y="7395"/>
                  <a:pt x="1549" y="7407"/>
                </a:cubicBezTo>
                <a:lnTo>
                  <a:pt x="441" y="5514"/>
                </a:lnTo>
                <a:cubicBezTo>
                  <a:pt x="513" y="5454"/>
                  <a:pt x="572" y="5371"/>
                  <a:pt x="572" y="5264"/>
                </a:cubicBezTo>
                <a:cubicBezTo>
                  <a:pt x="572" y="5156"/>
                  <a:pt x="525" y="5073"/>
                  <a:pt x="441" y="5013"/>
                </a:cubicBezTo>
                <a:lnTo>
                  <a:pt x="1549" y="3073"/>
                </a:lnTo>
                <a:cubicBezTo>
                  <a:pt x="1584" y="3085"/>
                  <a:pt x="1608" y="3085"/>
                  <a:pt x="1644" y="3085"/>
                </a:cubicBezTo>
                <a:cubicBezTo>
                  <a:pt x="1787" y="3085"/>
                  <a:pt x="1906" y="2989"/>
                  <a:pt x="1942" y="2835"/>
                </a:cubicBezTo>
                <a:close/>
                <a:moveTo>
                  <a:pt x="8502" y="5311"/>
                </a:moveTo>
                <a:cubicBezTo>
                  <a:pt x="8538" y="5454"/>
                  <a:pt x="8645" y="5561"/>
                  <a:pt x="8800" y="5561"/>
                </a:cubicBezTo>
                <a:cubicBezTo>
                  <a:pt x="8835" y="5561"/>
                  <a:pt x="8871" y="5561"/>
                  <a:pt x="8907" y="5549"/>
                </a:cubicBezTo>
                <a:lnTo>
                  <a:pt x="10026" y="7478"/>
                </a:lnTo>
                <a:cubicBezTo>
                  <a:pt x="9943" y="7538"/>
                  <a:pt x="9907" y="7609"/>
                  <a:pt x="9907" y="7716"/>
                </a:cubicBezTo>
                <a:cubicBezTo>
                  <a:pt x="9907" y="7823"/>
                  <a:pt x="9943" y="7907"/>
                  <a:pt x="10026" y="7954"/>
                </a:cubicBezTo>
                <a:lnTo>
                  <a:pt x="8895" y="9955"/>
                </a:lnTo>
                <a:cubicBezTo>
                  <a:pt x="8859" y="9955"/>
                  <a:pt x="8847" y="9931"/>
                  <a:pt x="8812" y="9931"/>
                </a:cubicBezTo>
                <a:cubicBezTo>
                  <a:pt x="8681" y="9931"/>
                  <a:pt x="8562" y="10026"/>
                  <a:pt x="8538" y="10145"/>
                </a:cubicBezTo>
                <a:lnTo>
                  <a:pt x="6240" y="10145"/>
                </a:lnTo>
                <a:cubicBezTo>
                  <a:pt x="6192" y="10026"/>
                  <a:pt x="6085" y="9931"/>
                  <a:pt x="5954" y="9931"/>
                </a:cubicBezTo>
                <a:cubicBezTo>
                  <a:pt x="5930" y="9931"/>
                  <a:pt x="5895" y="9931"/>
                  <a:pt x="5883" y="9955"/>
                </a:cubicBezTo>
                <a:lnTo>
                  <a:pt x="4740" y="7978"/>
                </a:lnTo>
                <a:cubicBezTo>
                  <a:pt x="4823" y="7919"/>
                  <a:pt x="4871" y="7823"/>
                  <a:pt x="4871" y="7716"/>
                </a:cubicBezTo>
                <a:cubicBezTo>
                  <a:pt x="4871" y="7609"/>
                  <a:pt x="4823" y="7526"/>
                  <a:pt x="4740" y="7466"/>
                </a:cubicBezTo>
                <a:lnTo>
                  <a:pt x="5835" y="5549"/>
                </a:lnTo>
                <a:cubicBezTo>
                  <a:pt x="5871" y="5561"/>
                  <a:pt x="5895" y="5561"/>
                  <a:pt x="5942" y="5561"/>
                </a:cubicBezTo>
                <a:cubicBezTo>
                  <a:pt x="6085" y="5561"/>
                  <a:pt x="6228" y="5454"/>
                  <a:pt x="6240" y="5311"/>
                </a:cubicBezTo>
                <a:close/>
                <a:moveTo>
                  <a:pt x="14205" y="5323"/>
                </a:moveTo>
                <a:cubicBezTo>
                  <a:pt x="14229" y="5466"/>
                  <a:pt x="14348" y="5573"/>
                  <a:pt x="14503" y="5573"/>
                </a:cubicBezTo>
                <a:cubicBezTo>
                  <a:pt x="14538" y="5573"/>
                  <a:pt x="14574" y="5561"/>
                  <a:pt x="14598" y="5561"/>
                </a:cubicBezTo>
                <a:lnTo>
                  <a:pt x="15705" y="7502"/>
                </a:lnTo>
                <a:cubicBezTo>
                  <a:pt x="15646" y="7550"/>
                  <a:pt x="15598" y="7633"/>
                  <a:pt x="15598" y="7740"/>
                </a:cubicBezTo>
                <a:cubicBezTo>
                  <a:pt x="15598" y="7835"/>
                  <a:pt x="15646" y="7919"/>
                  <a:pt x="15717" y="7978"/>
                </a:cubicBezTo>
                <a:lnTo>
                  <a:pt x="14574" y="9966"/>
                </a:lnTo>
                <a:cubicBezTo>
                  <a:pt x="14538" y="9955"/>
                  <a:pt x="14515" y="9955"/>
                  <a:pt x="14491" y="9955"/>
                </a:cubicBezTo>
                <a:cubicBezTo>
                  <a:pt x="14348" y="9955"/>
                  <a:pt x="14229" y="10038"/>
                  <a:pt x="14205" y="10157"/>
                </a:cubicBezTo>
                <a:lnTo>
                  <a:pt x="11955" y="10157"/>
                </a:lnTo>
                <a:cubicBezTo>
                  <a:pt x="11907" y="10038"/>
                  <a:pt x="11812" y="9955"/>
                  <a:pt x="11669" y="9955"/>
                </a:cubicBezTo>
                <a:cubicBezTo>
                  <a:pt x="11645" y="9955"/>
                  <a:pt x="11610" y="9955"/>
                  <a:pt x="11586" y="9966"/>
                </a:cubicBezTo>
                <a:lnTo>
                  <a:pt x="10419" y="7954"/>
                </a:lnTo>
                <a:cubicBezTo>
                  <a:pt x="10502" y="7895"/>
                  <a:pt x="10538" y="7823"/>
                  <a:pt x="10538" y="7716"/>
                </a:cubicBezTo>
                <a:cubicBezTo>
                  <a:pt x="10538" y="7633"/>
                  <a:pt x="10502" y="7550"/>
                  <a:pt x="10431" y="7502"/>
                </a:cubicBezTo>
                <a:lnTo>
                  <a:pt x="11550" y="5549"/>
                </a:lnTo>
                <a:cubicBezTo>
                  <a:pt x="11586" y="5561"/>
                  <a:pt x="11621" y="5573"/>
                  <a:pt x="11669" y="5573"/>
                </a:cubicBezTo>
                <a:cubicBezTo>
                  <a:pt x="11824" y="5573"/>
                  <a:pt x="11955" y="5466"/>
                  <a:pt x="11967" y="5323"/>
                </a:cubicBezTo>
                <a:close/>
                <a:moveTo>
                  <a:pt x="14503" y="1"/>
                </a:moveTo>
                <a:cubicBezTo>
                  <a:pt x="14336" y="1"/>
                  <a:pt x="14205" y="132"/>
                  <a:pt x="14205" y="299"/>
                </a:cubicBezTo>
                <a:cubicBezTo>
                  <a:pt x="14205" y="394"/>
                  <a:pt x="14265" y="489"/>
                  <a:pt x="14336" y="549"/>
                </a:cubicBezTo>
                <a:lnTo>
                  <a:pt x="13181" y="2525"/>
                </a:lnTo>
                <a:cubicBezTo>
                  <a:pt x="13145" y="2513"/>
                  <a:pt x="13098" y="2513"/>
                  <a:pt x="13074" y="2513"/>
                </a:cubicBezTo>
                <a:cubicBezTo>
                  <a:pt x="12907" y="2513"/>
                  <a:pt x="12776" y="2644"/>
                  <a:pt x="12776" y="2811"/>
                </a:cubicBezTo>
                <a:cubicBezTo>
                  <a:pt x="12776" y="2978"/>
                  <a:pt x="12907" y="3108"/>
                  <a:pt x="13074" y="3108"/>
                </a:cubicBezTo>
                <a:cubicBezTo>
                  <a:pt x="13110" y="3108"/>
                  <a:pt x="13145" y="3085"/>
                  <a:pt x="13181" y="3085"/>
                </a:cubicBezTo>
                <a:lnTo>
                  <a:pt x="14288" y="5037"/>
                </a:lnTo>
                <a:cubicBezTo>
                  <a:pt x="14229" y="5085"/>
                  <a:pt x="14193" y="5156"/>
                  <a:pt x="14193" y="5228"/>
                </a:cubicBezTo>
                <a:lnTo>
                  <a:pt x="11955" y="5228"/>
                </a:lnTo>
                <a:cubicBezTo>
                  <a:pt x="11919" y="5085"/>
                  <a:pt x="11812" y="4978"/>
                  <a:pt x="11657" y="4978"/>
                </a:cubicBezTo>
                <a:cubicBezTo>
                  <a:pt x="11490" y="4978"/>
                  <a:pt x="11360" y="5109"/>
                  <a:pt x="11360" y="5275"/>
                </a:cubicBezTo>
                <a:cubicBezTo>
                  <a:pt x="11360" y="5371"/>
                  <a:pt x="11407" y="5442"/>
                  <a:pt x="11467" y="5502"/>
                </a:cubicBezTo>
                <a:lnTo>
                  <a:pt x="10347" y="7454"/>
                </a:lnTo>
                <a:cubicBezTo>
                  <a:pt x="10324" y="7430"/>
                  <a:pt x="10276" y="7419"/>
                  <a:pt x="10228" y="7419"/>
                </a:cubicBezTo>
                <a:cubicBezTo>
                  <a:pt x="10181" y="7419"/>
                  <a:pt x="10157" y="7430"/>
                  <a:pt x="10121" y="7430"/>
                </a:cubicBezTo>
                <a:lnTo>
                  <a:pt x="9014" y="5502"/>
                </a:lnTo>
                <a:cubicBezTo>
                  <a:pt x="9085" y="5442"/>
                  <a:pt x="9133" y="5347"/>
                  <a:pt x="9133" y="5264"/>
                </a:cubicBezTo>
                <a:cubicBezTo>
                  <a:pt x="9133" y="5156"/>
                  <a:pt x="9085" y="5085"/>
                  <a:pt x="9014" y="5025"/>
                </a:cubicBezTo>
                <a:lnTo>
                  <a:pt x="10121" y="3085"/>
                </a:lnTo>
                <a:cubicBezTo>
                  <a:pt x="10157" y="3108"/>
                  <a:pt x="10181" y="3108"/>
                  <a:pt x="10228" y="3108"/>
                </a:cubicBezTo>
                <a:cubicBezTo>
                  <a:pt x="10395" y="3108"/>
                  <a:pt x="10526" y="2966"/>
                  <a:pt x="10526" y="2811"/>
                </a:cubicBezTo>
                <a:cubicBezTo>
                  <a:pt x="10526" y="2644"/>
                  <a:pt x="10395" y="2513"/>
                  <a:pt x="10228" y="2513"/>
                </a:cubicBezTo>
                <a:cubicBezTo>
                  <a:pt x="10205" y="2513"/>
                  <a:pt x="10157" y="2525"/>
                  <a:pt x="10121" y="2525"/>
                </a:cubicBezTo>
                <a:lnTo>
                  <a:pt x="8990" y="561"/>
                </a:lnTo>
                <a:cubicBezTo>
                  <a:pt x="9085" y="501"/>
                  <a:pt x="9133" y="406"/>
                  <a:pt x="9133" y="311"/>
                </a:cubicBezTo>
                <a:cubicBezTo>
                  <a:pt x="9133" y="144"/>
                  <a:pt x="8990" y="13"/>
                  <a:pt x="8835" y="13"/>
                </a:cubicBezTo>
                <a:cubicBezTo>
                  <a:pt x="8669" y="13"/>
                  <a:pt x="8538" y="144"/>
                  <a:pt x="8538" y="311"/>
                </a:cubicBezTo>
                <a:lnTo>
                  <a:pt x="6276" y="311"/>
                </a:lnTo>
                <a:cubicBezTo>
                  <a:pt x="6276" y="144"/>
                  <a:pt x="6133" y="13"/>
                  <a:pt x="5978" y="13"/>
                </a:cubicBezTo>
                <a:cubicBezTo>
                  <a:pt x="5811" y="13"/>
                  <a:pt x="5680" y="144"/>
                  <a:pt x="5680" y="311"/>
                </a:cubicBezTo>
                <a:cubicBezTo>
                  <a:pt x="5680" y="406"/>
                  <a:pt x="5740" y="501"/>
                  <a:pt x="5811" y="561"/>
                </a:cubicBezTo>
                <a:lnTo>
                  <a:pt x="4680" y="2525"/>
                </a:lnTo>
                <a:cubicBezTo>
                  <a:pt x="4644" y="2513"/>
                  <a:pt x="4621" y="2513"/>
                  <a:pt x="4585" y="2513"/>
                </a:cubicBezTo>
                <a:cubicBezTo>
                  <a:pt x="4442" y="2513"/>
                  <a:pt x="4311" y="2632"/>
                  <a:pt x="4287" y="2763"/>
                </a:cubicBezTo>
                <a:lnTo>
                  <a:pt x="1989" y="2763"/>
                </a:lnTo>
                <a:cubicBezTo>
                  <a:pt x="1965" y="2608"/>
                  <a:pt x="1835" y="2513"/>
                  <a:pt x="1692" y="2513"/>
                </a:cubicBezTo>
                <a:cubicBezTo>
                  <a:pt x="1525" y="2513"/>
                  <a:pt x="1394" y="2644"/>
                  <a:pt x="1394" y="2811"/>
                </a:cubicBezTo>
                <a:cubicBezTo>
                  <a:pt x="1394" y="2906"/>
                  <a:pt x="1430" y="3001"/>
                  <a:pt x="1513" y="3049"/>
                </a:cubicBezTo>
                <a:lnTo>
                  <a:pt x="394" y="4978"/>
                </a:lnTo>
                <a:cubicBezTo>
                  <a:pt x="358" y="4966"/>
                  <a:pt x="334" y="4966"/>
                  <a:pt x="299" y="4966"/>
                </a:cubicBezTo>
                <a:cubicBezTo>
                  <a:pt x="144" y="4966"/>
                  <a:pt x="1" y="5097"/>
                  <a:pt x="1" y="5264"/>
                </a:cubicBezTo>
                <a:cubicBezTo>
                  <a:pt x="1" y="5430"/>
                  <a:pt x="144" y="5561"/>
                  <a:pt x="299" y="5561"/>
                </a:cubicBezTo>
                <a:cubicBezTo>
                  <a:pt x="334" y="5561"/>
                  <a:pt x="358" y="5561"/>
                  <a:pt x="394" y="5549"/>
                </a:cubicBezTo>
                <a:lnTo>
                  <a:pt x="1513" y="7466"/>
                </a:lnTo>
                <a:cubicBezTo>
                  <a:pt x="1430" y="7526"/>
                  <a:pt x="1394" y="7597"/>
                  <a:pt x="1394" y="7704"/>
                </a:cubicBezTo>
                <a:cubicBezTo>
                  <a:pt x="1394" y="7871"/>
                  <a:pt x="1525" y="8002"/>
                  <a:pt x="1692" y="8002"/>
                </a:cubicBezTo>
                <a:cubicBezTo>
                  <a:pt x="1835" y="8002"/>
                  <a:pt x="1954" y="7895"/>
                  <a:pt x="1989" y="7764"/>
                </a:cubicBezTo>
                <a:lnTo>
                  <a:pt x="4311" y="7764"/>
                </a:lnTo>
                <a:cubicBezTo>
                  <a:pt x="4335" y="7895"/>
                  <a:pt x="4454" y="8002"/>
                  <a:pt x="4609" y="8002"/>
                </a:cubicBezTo>
                <a:cubicBezTo>
                  <a:pt x="4632" y="8002"/>
                  <a:pt x="4644" y="8002"/>
                  <a:pt x="4680" y="7990"/>
                </a:cubicBezTo>
                <a:lnTo>
                  <a:pt x="5823" y="9966"/>
                </a:lnTo>
                <a:cubicBezTo>
                  <a:pt x="5740" y="10026"/>
                  <a:pt x="5692" y="10109"/>
                  <a:pt x="5692" y="10217"/>
                </a:cubicBezTo>
                <a:cubicBezTo>
                  <a:pt x="5692" y="10383"/>
                  <a:pt x="5823" y="10514"/>
                  <a:pt x="5990" y="10514"/>
                </a:cubicBezTo>
                <a:cubicBezTo>
                  <a:pt x="6156" y="10514"/>
                  <a:pt x="6287" y="10383"/>
                  <a:pt x="6287" y="10217"/>
                </a:cubicBezTo>
                <a:lnTo>
                  <a:pt x="8550" y="10217"/>
                </a:lnTo>
                <a:cubicBezTo>
                  <a:pt x="8550" y="10383"/>
                  <a:pt x="8681" y="10514"/>
                  <a:pt x="8847" y="10514"/>
                </a:cubicBezTo>
                <a:cubicBezTo>
                  <a:pt x="9014" y="10514"/>
                  <a:pt x="9145" y="10383"/>
                  <a:pt x="9145" y="10217"/>
                </a:cubicBezTo>
                <a:cubicBezTo>
                  <a:pt x="9145" y="10109"/>
                  <a:pt x="9085" y="10026"/>
                  <a:pt x="9014" y="9966"/>
                </a:cubicBezTo>
                <a:lnTo>
                  <a:pt x="10157" y="7990"/>
                </a:lnTo>
                <a:cubicBezTo>
                  <a:pt x="10181" y="8002"/>
                  <a:pt x="10217" y="8002"/>
                  <a:pt x="10240" y="8002"/>
                </a:cubicBezTo>
                <a:cubicBezTo>
                  <a:pt x="10288" y="8002"/>
                  <a:pt x="10324" y="7990"/>
                  <a:pt x="10347" y="7990"/>
                </a:cubicBezTo>
                <a:lnTo>
                  <a:pt x="11514" y="9978"/>
                </a:lnTo>
                <a:cubicBezTo>
                  <a:pt x="11431" y="10038"/>
                  <a:pt x="11395" y="10133"/>
                  <a:pt x="11395" y="10217"/>
                </a:cubicBezTo>
                <a:cubicBezTo>
                  <a:pt x="11395" y="10383"/>
                  <a:pt x="11526" y="10514"/>
                  <a:pt x="11693" y="10514"/>
                </a:cubicBezTo>
                <a:cubicBezTo>
                  <a:pt x="11848" y="10514"/>
                  <a:pt x="11991" y="10383"/>
                  <a:pt x="11991" y="10217"/>
                </a:cubicBezTo>
                <a:lnTo>
                  <a:pt x="14205" y="10217"/>
                </a:lnTo>
                <a:cubicBezTo>
                  <a:pt x="14205" y="10383"/>
                  <a:pt x="14336" y="10514"/>
                  <a:pt x="14503" y="10514"/>
                </a:cubicBezTo>
                <a:cubicBezTo>
                  <a:pt x="14669" y="10514"/>
                  <a:pt x="14800" y="10383"/>
                  <a:pt x="14800" y="10217"/>
                </a:cubicBezTo>
                <a:cubicBezTo>
                  <a:pt x="14800" y="10109"/>
                  <a:pt x="14753" y="10026"/>
                  <a:pt x="14669" y="9966"/>
                </a:cubicBezTo>
                <a:lnTo>
                  <a:pt x="15812" y="7966"/>
                </a:lnTo>
                <a:cubicBezTo>
                  <a:pt x="15836" y="7990"/>
                  <a:pt x="15872" y="7990"/>
                  <a:pt x="15920" y="7990"/>
                </a:cubicBezTo>
                <a:cubicBezTo>
                  <a:pt x="16074" y="7990"/>
                  <a:pt x="16217" y="7847"/>
                  <a:pt x="16217" y="7692"/>
                </a:cubicBezTo>
                <a:cubicBezTo>
                  <a:pt x="16217" y="7526"/>
                  <a:pt x="16074" y="7395"/>
                  <a:pt x="15920" y="7395"/>
                </a:cubicBezTo>
                <a:cubicBezTo>
                  <a:pt x="15872" y="7395"/>
                  <a:pt x="15836" y="7407"/>
                  <a:pt x="15812" y="7407"/>
                </a:cubicBezTo>
                <a:lnTo>
                  <a:pt x="14693" y="5466"/>
                </a:lnTo>
                <a:cubicBezTo>
                  <a:pt x="14753" y="5430"/>
                  <a:pt x="14789" y="5371"/>
                  <a:pt x="14800" y="5287"/>
                </a:cubicBezTo>
                <a:lnTo>
                  <a:pt x="17075" y="5287"/>
                </a:lnTo>
                <a:cubicBezTo>
                  <a:pt x="17110" y="5442"/>
                  <a:pt x="17229" y="5549"/>
                  <a:pt x="17372" y="5549"/>
                </a:cubicBezTo>
                <a:cubicBezTo>
                  <a:pt x="17539" y="5549"/>
                  <a:pt x="17670" y="5406"/>
                  <a:pt x="17670" y="5252"/>
                </a:cubicBezTo>
                <a:cubicBezTo>
                  <a:pt x="17670" y="5144"/>
                  <a:pt x="17622" y="5049"/>
                  <a:pt x="17539" y="4990"/>
                </a:cubicBezTo>
                <a:lnTo>
                  <a:pt x="18634" y="3073"/>
                </a:lnTo>
                <a:cubicBezTo>
                  <a:pt x="18801" y="3073"/>
                  <a:pt x="18932" y="2942"/>
                  <a:pt x="18932" y="2775"/>
                </a:cubicBezTo>
                <a:cubicBezTo>
                  <a:pt x="18932" y="2644"/>
                  <a:pt x="18801" y="2513"/>
                  <a:pt x="18634" y="2513"/>
                </a:cubicBezTo>
                <a:lnTo>
                  <a:pt x="17503" y="561"/>
                </a:lnTo>
                <a:cubicBezTo>
                  <a:pt x="17598" y="501"/>
                  <a:pt x="17658" y="406"/>
                  <a:pt x="17658" y="299"/>
                </a:cubicBezTo>
                <a:cubicBezTo>
                  <a:pt x="17658" y="132"/>
                  <a:pt x="17527" y="1"/>
                  <a:pt x="17360" y="1"/>
                </a:cubicBezTo>
                <a:cubicBezTo>
                  <a:pt x="17194" y="1"/>
                  <a:pt x="17063" y="132"/>
                  <a:pt x="17063" y="299"/>
                </a:cubicBezTo>
                <a:lnTo>
                  <a:pt x="14800" y="299"/>
                </a:lnTo>
                <a:cubicBezTo>
                  <a:pt x="14800" y="132"/>
                  <a:pt x="14669" y="1"/>
                  <a:pt x="1450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g313f5057e75_1_1793"/>
          <p:cNvSpPr/>
          <p:nvPr/>
        </p:nvSpPr>
        <p:spPr>
          <a:xfrm rot="10800000" flipH="1">
            <a:off x="0" y="3508575"/>
            <a:ext cx="2736789" cy="1634914"/>
          </a:xfrm>
          <a:custGeom>
            <a:avLst/>
            <a:gdLst/>
            <a:ahLst/>
            <a:cxnLst/>
            <a:rect l="l" t="t" r="r" b="b"/>
            <a:pathLst>
              <a:path w="36315" h="21694" extrusionOk="0">
                <a:moveTo>
                  <a:pt x="0" y="1"/>
                </a:moveTo>
                <a:lnTo>
                  <a:pt x="0" y="21694"/>
                </a:lnTo>
                <a:cubicBezTo>
                  <a:pt x="1548" y="21682"/>
                  <a:pt x="3096" y="21504"/>
                  <a:pt x="4620" y="21182"/>
                </a:cubicBezTo>
                <a:cubicBezTo>
                  <a:pt x="5406" y="21015"/>
                  <a:pt x="6203" y="20789"/>
                  <a:pt x="6858" y="20325"/>
                </a:cubicBezTo>
                <a:cubicBezTo>
                  <a:pt x="8192" y="19396"/>
                  <a:pt x="8692" y="17634"/>
                  <a:pt x="9918" y="16574"/>
                </a:cubicBezTo>
                <a:cubicBezTo>
                  <a:pt x="11549" y="15181"/>
                  <a:pt x="13942" y="15336"/>
                  <a:pt x="16085" y="15098"/>
                </a:cubicBezTo>
                <a:cubicBezTo>
                  <a:pt x="19241" y="14741"/>
                  <a:pt x="22253" y="13276"/>
                  <a:pt x="24479" y="11026"/>
                </a:cubicBezTo>
                <a:cubicBezTo>
                  <a:pt x="26742" y="8716"/>
                  <a:pt x="28170" y="5704"/>
                  <a:pt x="30492" y="3454"/>
                </a:cubicBezTo>
                <a:cubicBezTo>
                  <a:pt x="32147" y="1846"/>
                  <a:pt x="34147" y="739"/>
                  <a:pt x="36314"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g313f5057e75_1_1793"/>
          <p:cNvSpPr/>
          <p:nvPr/>
        </p:nvSpPr>
        <p:spPr>
          <a:xfrm>
            <a:off x="6348398" y="4767499"/>
            <a:ext cx="757644" cy="152679"/>
          </a:xfrm>
          <a:custGeom>
            <a:avLst/>
            <a:gdLst/>
            <a:ahLst/>
            <a:cxnLst/>
            <a:rect l="l" t="t" r="r" b="b"/>
            <a:pathLst>
              <a:path w="18182" h="3664" extrusionOk="0">
                <a:moveTo>
                  <a:pt x="5986" y="1"/>
                </a:moveTo>
                <a:cubicBezTo>
                  <a:pt x="5760" y="1"/>
                  <a:pt x="5535" y="15"/>
                  <a:pt x="5310" y="44"/>
                </a:cubicBezTo>
                <a:cubicBezTo>
                  <a:pt x="3239" y="318"/>
                  <a:pt x="1346" y="1711"/>
                  <a:pt x="0" y="3664"/>
                </a:cubicBezTo>
                <a:lnTo>
                  <a:pt x="18181" y="3664"/>
                </a:lnTo>
                <a:cubicBezTo>
                  <a:pt x="17514" y="2878"/>
                  <a:pt x="16621" y="2366"/>
                  <a:pt x="15716" y="2247"/>
                </a:cubicBezTo>
                <a:cubicBezTo>
                  <a:pt x="15503" y="2214"/>
                  <a:pt x="15288" y="2198"/>
                  <a:pt x="15073" y="2198"/>
                </a:cubicBezTo>
                <a:cubicBezTo>
                  <a:pt x="13796" y="2198"/>
                  <a:pt x="12503" y="2752"/>
                  <a:pt x="11454" y="3628"/>
                </a:cubicBezTo>
                <a:cubicBezTo>
                  <a:pt x="10354" y="1331"/>
                  <a:pt x="8160" y="1"/>
                  <a:pt x="59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g313f5057e75_1_1793"/>
          <p:cNvSpPr/>
          <p:nvPr/>
        </p:nvSpPr>
        <p:spPr>
          <a:xfrm>
            <a:off x="293425" y="255513"/>
            <a:ext cx="658895" cy="152687"/>
          </a:xfrm>
          <a:custGeom>
            <a:avLst/>
            <a:gdLst/>
            <a:ahLst/>
            <a:cxnLst/>
            <a:rect l="l" t="t" r="r" b="b"/>
            <a:pathLst>
              <a:path w="28779" h="6669" extrusionOk="0">
                <a:moveTo>
                  <a:pt x="13951" y="1"/>
                </a:moveTo>
                <a:cubicBezTo>
                  <a:pt x="13574" y="1"/>
                  <a:pt x="13197" y="32"/>
                  <a:pt x="12824" y="96"/>
                </a:cubicBezTo>
                <a:cubicBezTo>
                  <a:pt x="11859" y="239"/>
                  <a:pt x="10955" y="608"/>
                  <a:pt x="10085" y="1072"/>
                </a:cubicBezTo>
                <a:cubicBezTo>
                  <a:pt x="8633" y="1858"/>
                  <a:pt x="7466" y="2799"/>
                  <a:pt x="6692" y="4263"/>
                </a:cubicBezTo>
                <a:cubicBezTo>
                  <a:pt x="5961" y="3714"/>
                  <a:pt x="5054" y="3419"/>
                  <a:pt x="4155" y="3419"/>
                </a:cubicBezTo>
                <a:cubicBezTo>
                  <a:pt x="3883" y="3419"/>
                  <a:pt x="3612" y="3446"/>
                  <a:pt x="3346" y="3501"/>
                </a:cubicBezTo>
                <a:cubicBezTo>
                  <a:pt x="2203" y="3739"/>
                  <a:pt x="1156" y="4501"/>
                  <a:pt x="584" y="5525"/>
                </a:cubicBezTo>
                <a:cubicBezTo>
                  <a:pt x="406" y="5835"/>
                  <a:pt x="167" y="6263"/>
                  <a:pt x="1" y="6668"/>
                </a:cubicBezTo>
                <a:lnTo>
                  <a:pt x="28778" y="6668"/>
                </a:lnTo>
                <a:cubicBezTo>
                  <a:pt x="28659" y="5716"/>
                  <a:pt x="28028" y="4846"/>
                  <a:pt x="27207" y="4299"/>
                </a:cubicBezTo>
                <a:cubicBezTo>
                  <a:pt x="26314" y="3727"/>
                  <a:pt x="25218" y="3501"/>
                  <a:pt x="24170" y="3489"/>
                </a:cubicBezTo>
                <a:cubicBezTo>
                  <a:pt x="24143" y="3489"/>
                  <a:pt x="24115" y="3489"/>
                  <a:pt x="24088" y="3489"/>
                </a:cubicBezTo>
                <a:cubicBezTo>
                  <a:pt x="22794" y="3489"/>
                  <a:pt x="21502" y="3763"/>
                  <a:pt x="20325" y="4334"/>
                </a:cubicBezTo>
                <a:cubicBezTo>
                  <a:pt x="19765" y="2894"/>
                  <a:pt x="18682" y="1644"/>
                  <a:pt x="17324" y="882"/>
                </a:cubicBezTo>
                <a:cubicBezTo>
                  <a:pt x="16297" y="305"/>
                  <a:pt x="15126" y="1"/>
                  <a:pt x="1395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0" name="Google Shape;370;g313f5057e75_1_1793"/>
          <p:cNvGrpSpPr/>
          <p:nvPr/>
        </p:nvGrpSpPr>
        <p:grpSpPr>
          <a:xfrm>
            <a:off x="8155460" y="-126950"/>
            <a:ext cx="461700" cy="461700"/>
            <a:chOff x="292035" y="246950"/>
            <a:chExt cx="461700" cy="461700"/>
          </a:xfrm>
        </p:grpSpPr>
        <p:sp>
          <p:nvSpPr>
            <p:cNvPr id="371" name="Google Shape;371;g313f5057e75_1_1793"/>
            <p:cNvSpPr/>
            <p:nvPr/>
          </p:nvSpPr>
          <p:spPr>
            <a:xfrm>
              <a:off x="487635" y="246950"/>
              <a:ext cx="70500" cy="461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g313f5057e75_1_1793"/>
            <p:cNvSpPr/>
            <p:nvPr/>
          </p:nvSpPr>
          <p:spPr>
            <a:xfrm rot="2710324">
              <a:off x="487565" y="247102"/>
              <a:ext cx="70640" cy="461599"/>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g313f5057e75_1_1793"/>
            <p:cNvSpPr/>
            <p:nvPr/>
          </p:nvSpPr>
          <p:spPr>
            <a:xfrm rot="5400000">
              <a:off x="487485" y="247000"/>
              <a:ext cx="70800" cy="461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g313f5057e75_1_1793"/>
            <p:cNvSpPr/>
            <p:nvPr/>
          </p:nvSpPr>
          <p:spPr>
            <a:xfrm rot="8110324">
              <a:off x="487565" y="247102"/>
              <a:ext cx="70640" cy="461599"/>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ext 2">
  <p:cSld name="CUSTOM_5">
    <p:spTree>
      <p:nvGrpSpPr>
        <p:cNvPr id="1" name="Shape 375"/>
        <p:cNvGrpSpPr/>
        <p:nvPr/>
      </p:nvGrpSpPr>
      <p:grpSpPr>
        <a:xfrm>
          <a:off x="0" y="0"/>
          <a:ext cx="0" cy="0"/>
          <a:chOff x="0" y="0"/>
          <a:chExt cx="0" cy="0"/>
        </a:xfrm>
      </p:grpSpPr>
      <p:sp>
        <p:nvSpPr>
          <p:cNvPr id="376" name="Google Shape;376;g313f5057e75_1_1805"/>
          <p:cNvSpPr txBox="1">
            <a:spLocks noGrp="1"/>
          </p:cNvSpPr>
          <p:nvPr>
            <p:ph type="subTitle" idx="1"/>
          </p:nvPr>
        </p:nvSpPr>
        <p:spPr>
          <a:xfrm>
            <a:off x="5122325" y="2189400"/>
            <a:ext cx="3045300" cy="1419900"/>
          </a:xfrm>
          <a:prstGeom prst="rect">
            <a:avLst/>
          </a:prstGeom>
        </p:spPr>
        <p:txBody>
          <a:bodyPr spcFirstLastPara="1" wrap="square" lIns="91425" tIns="91425" rIns="91425" bIns="91425" anchor="t" anchorCtr="0">
            <a:noAutofit/>
          </a:bodyPr>
          <a:lstStyle>
            <a:lvl1pPr lvl="0">
              <a:spcBef>
                <a:spcPts val="0"/>
              </a:spcBef>
              <a:spcAft>
                <a:spcPts val="0"/>
              </a:spcAft>
              <a:buNone/>
              <a:defRPr sz="1600"/>
            </a:lvl1pPr>
            <a:lvl2pPr lvl="1">
              <a:spcBef>
                <a:spcPts val="0"/>
              </a:spcBef>
              <a:spcAft>
                <a:spcPts val="0"/>
              </a:spcAft>
              <a:buNone/>
              <a:defRPr sz="1600"/>
            </a:lvl2pPr>
            <a:lvl3pPr lvl="2">
              <a:spcBef>
                <a:spcPts val="0"/>
              </a:spcBef>
              <a:spcAft>
                <a:spcPts val="0"/>
              </a:spcAft>
              <a:buNone/>
              <a:defRPr sz="1600"/>
            </a:lvl3pPr>
            <a:lvl4pPr lvl="3">
              <a:spcBef>
                <a:spcPts val="0"/>
              </a:spcBef>
              <a:spcAft>
                <a:spcPts val="0"/>
              </a:spcAft>
              <a:buNone/>
              <a:defRPr sz="1600"/>
            </a:lvl4pPr>
            <a:lvl5pPr lvl="4">
              <a:spcBef>
                <a:spcPts val="0"/>
              </a:spcBef>
              <a:spcAft>
                <a:spcPts val="0"/>
              </a:spcAft>
              <a:buNone/>
              <a:defRPr sz="1600"/>
            </a:lvl5pPr>
            <a:lvl6pPr lvl="5">
              <a:spcBef>
                <a:spcPts val="0"/>
              </a:spcBef>
              <a:spcAft>
                <a:spcPts val="0"/>
              </a:spcAft>
              <a:buNone/>
              <a:defRPr sz="1600"/>
            </a:lvl6pPr>
            <a:lvl7pPr lvl="6">
              <a:spcBef>
                <a:spcPts val="0"/>
              </a:spcBef>
              <a:spcAft>
                <a:spcPts val="0"/>
              </a:spcAft>
              <a:buNone/>
              <a:defRPr sz="1600"/>
            </a:lvl7pPr>
            <a:lvl8pPr lvl="7">
              <a:spcBef>
                <a:spcPts val="0"/>
              </a:spcBef>
              <a:spcAft>
                <a:spcPts val="0"/>
              </a:spcAft>
              <a:buNone/>
              <a:defRPr sz="1600"/>
            </a:lvl8pPr>
            <a:lvl9pPr lvl="8">
              <a:spcBef>
                <a:spcPts val="0"/>
              </a:spcBef>
              <a:spcAft>
                <a:spcPts val="0"/>
              </a:spcAft>
              <a:buNone/>
              <a:defRPr sz="1600"/>
            </a:lvl9pPr>
          </a:lstStyle>
          <a:p>
            <a:endParaRPr/>
          </a:p>
        </p:txBody>
      </p:sp>
      <p:sp>
        <p:nvSpPr>
          <p:cNvPr id="377" name="Google Shape;377;g313f5057e75_1_1805"/>
          <p:cNvSpPr txBox="1">
            <a:spLocks noGrp="1"/>
          </p:cNvSpPr>
          <p:nvPr>
            <p:ph type="title"/>
          </p:nvPr>
        </p:nvSpPr>
        <p:spPr>
          <a:xfrm>
            <a:off x="5126461" y="1229400"/>
            <a:ext cx="3045300" cy="960000"/>
          </a:xfrm>
          <a:prstGeom prst="rect">
            <a:avLst/>
          </a:prstGeom>
        </p:spPr>
        <p:txBody>
          <a:bodyPr spcFirstLastPara="1" wrap="square" lIns="91425" tIns="91425" rIns="91425" bIns="91425" anchor="b" anchorCtr="0">
            <a:noAutofit/>
          </a:bodyPr>
          <a:lstStyle>
            <a:lvl1pPr lvl="0" algn="l">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78" name="Google Shape;378;g313f5057e75_1_1805"/>
          <p:cNvSpPr/>
          <p:nvPr/>
        </p:nvSpPr>
        <p:spPr>
          <a:xfrm flipH="1">
            <a:off x="42" y="3069176"/>
            <a:ext cx="6937314" cy="2074326"/>
          </a:xfrm>
          <a:custGeom>
            <a:avLst/>
            <a:gdLst/>
            <a:ahLst/>
            <a:cxnLst/>
            <a:rect l="l" t="t" r="r" b="b"/>
            <a:pathLst>
              <a:path w="18087" h="4414" extrusionOk="0">
                <a:moveTo>
                  <a:pt x="9433" y="1"/>
                </a:moveTo>
                <a:cubicBezTo>
                  <a:pt x="8856" y="1"/>
                  <a:pt x="8275" y="50"/>
                  <a:pt x="7692" y="163"/>
                </a:cubicBezTo>
                <a:cubicBezTo>
                  <a:pt x="6323" y="425"/>
                  <a:pt x="5180" y="1402"/>
                  <a:pt x="4263" y="2033"/>
                </a:cubicBezTo>
                <a:cubicBezTo>
                  <a:pt x="2918" y="2961"/>
                  <a:pt x="1584" y="3795"/>
                  <a:pt x="1" y="4414"/>
                </a:cubicBezTo>
                <a:lnTo>
                  <a:pt x="18086" y="4414"/>
                </a:lnTo>
                <a:lnTo>
                  <a:pt x="18086" y="4402"/>
                </a:lnTo>
                <a:lnTo>
                  <a:pt x="18086" y="1878"/>
                </a:lnTo>
                <a:cubicBezTo>
                  <a:pt x="15443" y="1377"/>
                  <a:pt x="12488" y="1"/>
                  <a:pt x="9433"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g313f5057e75_1_1805"/>
          <p:cNvSpPr/>
          <p:nvPr/>
        </p:nvSpPr>
        <p:spPr>
          <a:xfrm rot="10800000" flipH="1">
            <a:off x="5894768" y="-6"/>
            <a:ext cx="3249239" cy="971555"/>
          </a:xfrm>
          <a:custGeom>
            <a:avLst/>
            <a:gdLst/>
            <a:ahLst/>
            <a:cxnLst/>
            <a:rect l="l" t="t" r="r" b="b"/>
            <a:pathLst>
              <a:path w="18087" h="4414" extrusionOk="0">
                <a:moveTo>
                  <a:pt x="9433" y="1"/>
                </a:moveTo>
                <a:cubicBezTo>
                  <a:pt x="8856" y="1"/>
                  <a:pt x="8275" y="50"/>
                  <a:pt x="7692" y="163"/>
                </a:cubicBezTo>
                <a:cubicBezTo>
                  <a:pt x="6323" y="425"/>
                  <a:pt x="5180" y="1402"/>
                  <a:pt x="4263" y="2033"/>
                </a:cubicBezTo>
                <a:cubicBezTo>
                  <a:pt x="2918" y="2961"/>
                  <a:pt x="1584" y="3795"/>
                  <a:pt x="1" y="4414"/>
                </a:cubicBezTo>
                <a:lnTo>
                  <a:pt x="18086" y="4414"/>
                </a:lnTo>
                <a:lnTo>
                  <a:pt x="18086" y="4402"/>
                </a:lnTo>
                <a:lnTo>
                  <a:pt x="18086" y="1878"/>
                </a:lnTo>
                <a:cubicBezTo>
                  <a:pt x="15443" y="1377"/>
                  <a:pt x="12488" y="1"/>
                  <a:pt x="9433"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ext 3">
  <p:cSld name="CUSTOM_6">
    <p:spTree>
      <p:nvGrpSpPr>
        <p:cNvPr id="1" name="Shape 380"/>
        <p:cNvGrpSpPr/>
        <p:nvPr/>
      </p:nvGrpSpPr>
      <p:grpSpPr>
        <a:xfrm>
          <a:off x="0" y="0"/>
          <a:ext cx="0" cy="0"/>
          <a:chOff x="0" y="0"/>
          <a:chExt cx="0" cy="0"/>
        </a:xfrm>
      </p:grpSpPr>
      <p:sp>
        <p:nvSpPr>
          <p:cNvPr id="381" name="Google Shape;381;g313f5057e75_1_1810"/>
          <p:cNvSpPr/>
          <p:nvPr/>
        </p:nvSpPr>
        <p:spPr>
          <a:xfrm>
            <a:off x="2206693" y="3069176"/>
            <a:ext cx="6937314" cy="2074326"/>
          </a:xfrm>
          <a:custGeom>
            <a:avLst/>
            <a:gdLst/>
            <a:ahLst/>
            <a:cxnLst/>
            <a:rect l="l" t="t" r="r" b="b"/>
            <a:pathLst>
              <a:path w="18087" h="4414" extrusionOk="0">
                <a:moveTo>
                  <a:pt x="9433" y="1"/>
                </a:moveTo>
                <a:cubicBezTo>
                  <a:pt x="8856" y="1"/>
                  <a:pt x="8275" y="50"/>
                  <a:pt x="7692" y="163"/>
                </a:cubicBezTo>
                <a:cubicBezTo>
                  <a:pt x="6323" y="425"/>
                  <a:pt x="5180" y="1402"/>
                  <a:pt x="4263" y="2033"/>
                </a:cubicBezTo>
                <a:cubicBezTo>
                  <a:pt x="2918" y="2961"/>
                  <a:pt x="1584" y="3795"/>
                  <a:pt x="1" y="4414"/>
                </a:cubicBezTo>
                <a:lnTo>
                  <a:pt x="18086" y="4414"/>
                </a:lnTo>
                <a:lnTo>
                  <a:pt x="18086" y="4402"/>
                </a:lnTo>
                <a:lnTo>
                  <a:pt x="18086" y="1878"/>
                </a:lnTo>
                <a:cubicBezTo>
                  <a:pt x="15443" y="1377"/>
                  <a:pt x="12488" y="1"/>
                  <a:pt x="9433"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g313f5057e75_1_1810"/>
          <p:cNvSpPr/>
          <p:nvPr/>
        </p:nvSpPr>
        <p:spPr>
          <a:xfrm rot="10800000">
            <a:off x="42" y="-6"/>
            <a:ext cx="3249239" cy="971555"/>
          </a:xfrm>
          <a:custGeom>
            <a:avLst/>
            <a:gdLst/>
            <a:ahLst/>
            <a:cxnLst/>
            <a:rect l="l" t="t" r="r" b="b"/>
            <a:pathLst>
              <a:path w="18087" h="4414" extrusionOk="0">
                <a:moveTo>
                  <a:pt x="9433" y="1"/>
                </a:moveTo>
                <a:cubicBezTo>
                  <a:pt x="8856" y="1"/>
                  <a:pt x="8275" y="50"/>
                  <a:pt x="7692" y="163"/>
                </a:cubicBezTo>
                <a:cubicBezTo>
                  <a:pt x="6323" y="425"/>
                  <a:pt x="5180" y="1402"/>
                  <a:pt x="4263" y="2033"/>
                </a:cubicBezTo>
                <a:cubicBezTo>
                  <a:pt x="2918" y="2961"/>
                  <a:pt x="1584" y="3795"/>
                  <a:pt x="1" y="4414"/>
                </a:cubicBezTo>
                <a:lnTo>
                  <a:pt x="18086" y="4414"/>
                </a:lnTo>
                <a:lnTo>
                  <a:pt x="18086" y="4402"/>
                </a:lnTo>
                <a:lnTo>
                  <a:pt x="18086" y="1878"/>
                </a:lnTo>
                <a:cubicBezTo>
                  <a:pt x="15443" y="1377"/>
                  <a:pt x="12488" y="1"/>
                  <a:pt x="9433"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g313f5057e75_1_1810"/>
          <p:cNvSpPr txBox="1">
            <a:spLocks noGrp="1"/>
          </p:cNvSpPr>
          <p:nvPr>
            <p:ph type="subTitle" idx="1"/>
          </p:nvPr>
        </p:nvSpPr>
        <p:spPr>
          <a:xfrm>
            <a:off x="913125" y="2185053"/>
            <a:ext cx="3000600" cy="1417200"/>
          </a:xfrm>
          <a:prstGeom prst="rect">
            <a:avLst/>
          </a:prstGeom>
        </p:spPr>
        <p:txBody>
          <a:bodyPr spcFirstLastPara="1" wrap="square" lIns="91425" tIns="91425" rIns="91425" bIns="91425" anchor="ctr" anchorCtr="0">
            <a:noAutofit/>
          </a:bodyPr>
          <a:lstStyle>
            <a:lvl1pPr lvl="0">
              <a:spcBef>
                <a:spcPts val="0"/>
              </a:spcBef>
              <a:spcAft>
                <a:spcPts val="0"/>
              </a:spcAft>
              <a:buNone/>
              <a:defRPr sz="1600"/>
            </a:lvl1pPr>
            <a:lvl2pPr lvl="1">
              <a:spcBef>
                <a:spcPts val="0"/>
              </a:spcBef>
              <a:spcAft>
                <a:spcPts val="0"/>
              </a:spcAft>
              <a:buNone/>
              <a:defRPr sz="1600"/>
            </a:lvl2pPr>
            <a:lvl3pPr lvl="2">
              <a:spcBef>
                <a:spcPts val="0"/>
              </a:spcBef>
              <a:spcAft>
                <a:spcPts val="0"/>
              </a:spcAft>
              <a:buNone/>
              <a:defRPr sz="1600"/>
            </a:lvl3pPr>
            <a:lvl4pPr lvl="3">
              <a:spcBef>
                <a:spcPts val="0"/>
              </a:spcBef>
              <a:spcAft>
                <a:spcPts val="0"/>
              </a:spcAft>
              <a:buNone/>
              <a:defRPr sz="1600"/>
            </a:lvl4pPr>
            <a:lvl5pPr lvl="4">
              <a:spcBef>
                <a:spcPts val="0"/>
              </a:spcBef>
              <a:spcAft>
                <a:spcPts val="0"/>
              </a:spcAft>
              <a:buNone/>
              <a:defRPr sz="1600"/>
            </a:lvl5pPr>
            <a:lvl6pPr lvl="5">
              <a:spcBef>
                <a:spcPts val="0"/>
              </a:spcBef>
              <a:spcAft>
                <a:spcPts val="0"/>
              </a:spcAft>
              <a:buNone/>
              <a:defRPr sz="1600"/>
            </a:lvl6pPr>
            <a:lvl7pPr lvl="6">
              <a:spcBef>
                <a:spcPts val="0"/>
              </a:spcBef>
              <a:spcAft>
                <a:spcPts val="0"/>
              </a:spcAft>
              <a:buNone/>
              <a:defRPr sz="1600"/>
            </a:lvl7pPr>
            <a:lvl8pPr lvl="7">
              <a:spcBef>
                <a:spcPts val="0"/>
              </a:spcBef>
              <a:spcAft>
                <a:spcPts val="0"/>
              </a:spcAft>
              <a:buNone/>
              <a:defRPr sz="1600"/>
            </a:lvl8pPr>
            <a:lvl9pPr lvl="8">
              <a:spcBef>
                <a:spcPts val="0"/>
              </a:spcBef>
              <a:spcAft>
                <a:spcPts val="0"/>
              </a:spcAft>
              <a:buNone/>
              <a:defRPr sz="1600"/>
            </a:lvl9pPr>
          </a:lstStyle>
          <a:p>
            <a:endParaRPr/>
          </a:p>
        </p:txBody>
      </p:sp>
      <p:sp>
        <p:nvSpPr>
          <p:cNvPr id="384" name="Google Shape;384;g313f5057e75_1_1810"/>
          <p:cNvSpPr txBox="1">
            <a:spLocks noGrp="1"/>
          </p:cNvSpPr>
          <p:nvPr>
            <p:ph type="title"/>
          </p:nvPr>
        </p:nvSpPr>
        <p:spPr>
          <a:xfrm>
            <a:off x="913125" y="1541250"/>
            <a:ext cx="3000600" cy="643800"/>
          </a:xfrm>
          <a:prstGeom prst="rect">
            <a:avLst/>
          </a:prstGeom>
        </p:spPr>
        <p:txBody>
          <a:bodyPr spcFirstLastPara="1" wrap="square" lIns="91425" tIns="91425" rIns="91425" bIns="91425" anchor="b" anchorCtr="0">
            <a:noAutofit/>
          </a:bodyPr>
          <a:lstStyle>
            <a:lvl1pPr lvl="0" algn="l">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ext 4">
  <p:cSld name="CUSTOM_7">
    <p:spTree>
      <p:nvGrpSpPr>
        <p:cNvPr id="1" name="Shape 385"/>
        <p:cNvGrpSpPr/>
        <p:nvPr/>
      </p:nvGrpSpPr>
      <p:grpSpPr>
        <a:xfrm>
          <a:off x="0" y="0"/>
          <a:ext cx="0" cy="0"/>
          <a:chOff x="0" y="0"/>
          <a:chExt cx="0" cy="0"/>
        </a:xfrm>
      </p:grpSpPr>
      <p:sp>
        <p:nvSpPr>
          <p:cNvPr id="386" name="Google Shape;386;g313f5057e75_1_1815"/>
          <p:cNvSpPr txBox="1">
            <a:spLocks noGrp="1"/>
          </p:cNvSpPr>
          <p:nvPr>
            <p:ph type="subTitle" idx="1"/>
          </p:nvPr>
        </p:nvSpPr>
        <p:spPr>
          <a:xfrm>
            <a:off x="747880" y="2185050"/>
            <a:ext cx="3471300" cy="1662300"/>
          </a:xfrm>
          <a:prstGeom prst="rect">
            <a:avLst/>
          </a:prstGeom>
        </p:spPr>
        <p:txBody>
          <a:bodyPr spcFirstLastPara="1" wrap="square" lIns="91425" tIns="91425" rIns="91425" bIns="91425" anchor="t" anchorCtr="0">
            <a:noAutofit/>
          </a:bodyPr>
          <a:lstStyle>
            <a:lvl1pPr lvl="0">
              <a:spcBef>
                <a:spcPts val="0"/>
              </a:spcBef>
              <a:spcAft>
                <a:spcPts val="0"/>
              </a:spcAft>
              <a:buNone/>
              <a:defRPr sz="1600"/>
            </a:lvl1pPr>
            <a:lvl2pPr lvl="1">
              <a:spcBef>
                <a:spcPts val="0"/>
              </a:spcBef>
              <a:spcAft>
                <a:spcPts val="0"/>
              </a:spcAft>
              <a:buNone/>
              <a:defRPr sz="1600"/>
            </a:lvl2pPr>
            <a:lvl3pPr lvl="2">
              <a:spcBef>
                <a:spcPts val="0"/>
              </a:spcBef>
              <a:spcAft>
                <a:spcPts val="0"/>
              </a:spcAft>
              <a:buNone/>
              <a:defRPr sz="1600"/>
            </a:lvl3pPr>
            <a:lvl4pPr lvl="3">
              <a:spcBef>
                <a:spcPts val="0"/>
              </a:spcBef>
              <a:spcAft>
                <a:spcPts val="0"/>
              </a:spcAft>
              <a:buNone/>
              <a:defRPr sz="1600"/>
            </a:lvl4pPr>
            <a:lvl5pPr lvl="4">
              <a:spcBef>
                <a:spcPts val="0"/>
              </a:spcBef>
              <a:spcAft>
                <a:spcPts val="0"/>
              </a:spcAft>
              <a:buNone/>
              <a:defRPr sz="1600"/>
            </a:lvl5pPr>
            <a:lvl6pPr lvl="5">
              <a:spcBef>
                <a:spcPts val="0"/>
              </a:spcBef>
              <a:spcAft>
                <a:spcPts val="0"/>
              </a:spcAft>
              <a:buNone/>
              <a:defRPr sz="1600"/>
            </a:lvl6pPr>
            <a:lvl7pPr lvl="6">
              <a:spcBef>
                <a:spcPts val="0"/>
              </a:spcBef>
              <a:spcAft>
                <a:spcPts val="0"/>
              </a:spcAft>
              <a:buNone/>
              <a:defRPr sz="1600"/>
            </a:lvl7pPr>
            <a:lvl8pPr lvl="7">
              <a:spcBef>
                <a:spcPts val="0"/>
              </a:spcBef>
              <a:spcAft>
                <a:spcPts val="0"/>
              </a:spcAft>
              <a:buNone/>
              <a:defRPr sz="1600"/>
            </a:lvl8pPr>
            <a:lvl9pPr lvl="8">
              <a:spcBef>
                <a:spcPts val="0"/>
              </a:spcBef>
              <a:spcAft>
                <a:spcPts val="0"/>
              </a:spcAft>
              <a:buNone/>
              <a:defRPr sz="1600"/>
            </a:lvl9pPr>
          </a:lstStyle>
          <a:p>
            <a:endParaRPr/>
          </a:p>
        </p:txBody>
      </p:sp>
      <p:sp>
        <p:nvSpPr>
          <p:cNvPr id="387" name="Google Shape;387;g313f5057e75_1_1815"/>
          <p:cNvSpPr txBox="1">
            <a:spLocks noGrp="1"/>
          </p:cNvSpPr>
          <p:nvPr>
            <p:ph type="title"/>
          </p:nvPr>
        </p:nvSpPr>
        <p:spPr>
          <a:xfrm>
            <a:off x="747875" y="1541250"/>
            <a:ext cx="3471300" cy="643800"/>
          </a:xfrm>
          <a:prstGeom prst="rect">
            <a:avLst/>
          </a:prstGeom>
        </p:spPr>
        <p:txBody>
          <a:bodyPr spcFirstLastPara="1" wrap="square" lIns="91425" tIns="91425" rIns="91425" bIns="91425" anchor="b" anchorCtr="0">
            <a:noAutofit/>
          </a:bodyPr>
          <a:lstStyle>
            <a:lvl1pPr lvl="0" algn="l">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grpSp>
        <p:nvGrpSpPr>
          <p:cNvPr id="388" name="Google Shape;388;g313f5057e75_1_1815"/>
          <p:cNvGrpSpPr/>
          <p:nvPr/>
        </p:nvGrpSpPr>
        <p:grpSpPr>
          <a:xfrm>
            <a:off x="4833024" y="100"/>
            <a:ext cx="4311026" cy="5143500"/>
            <a:chOff x="4833024" y="100"/>
            <a:chExt cx="4311026" cy="5143500"/>
          </a:xfrm>
        </p:grpSpPr>
        <p:sp>
          <p:nvSpPr>
            <p:cNvPr id="389" name="Google Shape;389;g313f5057e75_1_1815"/>
            <p:cNvSpPr/>
            <p:nvPr/>
          </p:nvSpPr>
          <p:spPr>
            <a:xfrm>
              <a:off x="4861250" y="100"/>
              <a:ext cx="4282800" cy="5143500"/>
            </a:xfrm>
            <a:prstGeom prst="rect">
              <a:avLst/>
            </a:pr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g313f5057e75_1_1815"/>
            <p:cNvSpPr/>
            <p:nvPr/>
          </p:nvSpPr>
          <p:spPr>
            <a:xfrm rot="5400000" flipH="1">
              <a:off x="2388512" y="2444956"/>
              <a:ext cx="5143056" cy="254032"/>
            </a:xfrm>
            <a:custGeom>
              <a:avLst/>
              <a:gdLst/>
              <a:ahLst/>
              <a:cxnLst/>
              <a:rect l="l" t="t" r="r" b="b"/>
              <a:pathLst>
                <a:path w="53984" h="8516" extrusionOk="0">
                  <a:moveTo>
                    <a:pt x="46657" y="1"/>
                  </a:moveTo>
                  <a:cubicBezTo>
                    <a:pt x="46074" y="1"/>
                    <a:pt x="45488" y="51"/>
                    <a:pt x="44899" y="169"/>
                  </a:cubicBezTo>
                  <a:cubicBezTo>
                    <a:pt x="43542" y="431"/>
                    <a:pt x="42387" y="1407"/>
                    <a:pt x="41470" y="2038"/>
                  </a:cubicBezTo>
                  <a:cubicBezTo>
                    <a:pt x="39232" y="3574"/>
                    <a:pt x="37029" y="4872"/>
                    <a:pt x="33612" y="5336"/>
                  </a:cubicBezTo>
                  <a:cubicBezTo>
                    <a:pt x="32989" y="5416"/>
                    <a:pt x="32472" y="5460"/>
                    <a:pt x="31980" y="5460"/>
                  </a:cubicBezTo>
                  <a:cubicBezTo>
                    <a:pt x="31371" y="5460"/>
                    <a:pt x="30802" y="5392"/>
                    <a:pt x="30123" y="5241"/>
                  </a:cubicBezTo>
                  <a:cubicBezTo>
                    <a:pt x="29750" y="5162"/>
                    <a:pt x="28846" y="5072"/>
                    <a:pt x="27839" y="5072"/>
                  </a:cubicBezTo>
                  <a:cubicBezTo>
                    <a:pt x="26724" y="5072"/>
                    <a:pt x="25482" y="5182"/>
                    <a:pt x="24694" y="5538"/>
                  </a:cubicBezTo>
                  <a:cubicBezTo>
                    <a:pt x="23539" y="6071"/>
                    <a:pt x="22016" y="6265"/>
                    <a:pt x="20469" y="6265"/>
                  </a:cubicBezTo>
                  <a:cubicBezTo>
                    <a:pt x="19146" y="6265"/>
                    <a:pt x="17804" y="6123"/>
                    <a:pt x="16657" y="5931"/>
                  </a:cubicBezTo>
                  <a:cubicBezTo>
                    <a:pt x="14636" y="5589"/>
                    <a:pt x="12849" y="5387"/>
                    <a:pt x="11110" y="5387"/>
                  </a:cubicBezTo>
                  <a:cubicBezTo>
                    <a:pt x="8793" y="5387"/>
                    <a:pt x="6562" y="5746"/>
                    <a:pt x="3977" y="6610"/>
                  </a:cubicBezTo>
                  <a:cubicBezTo>
                    <a:pt x="2417" y="7134"/>
                    <a:pt x="1179" y="7801"/>
                    <a:pt x="0" y="8515"/>
                  </a:cubicBezTo>
                  <a:lnTo>
                    <a:pt x="53983" y="8515"/>
                  </a:lnTo>
                  <a:lnTo>
                    <a:pt x="53983" y="1574"/>
                  </a:lnTo>
                  <a:cubicBezTo>
                    <a:pt x="51696" y="973"/>
                    <a:pt x="49211" y="1"/>
                    <a:pt x="466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1" name="Google Shape;391;g313f5057e75_1_1815"/>
          <p:cNvSpPr/>
          <p:nvPr/>
        </p:nvSpPr>
        <p:spPr>
          <a:xfrm flipH="1">
            <a:off x="13" y="4474925"/>
            <a:ext cx="2236367" cy="668699"/>
          </a:xfrm>
          <a:custGeom>
            <a:avLst/>
            <a:gdLst/>
            <a:ahLst/>
            <a:cxnLst/>
            <a:rect l="l" t="t" r="r" b="b"/>
            <a:pathLst>
              <a:path w="18087" h="4414" extrusionOk="0">
                <a:moveTo>
                  <a:pt x="9433" y="1"/>
                </a:moveTo>
                <a:cubicBezTo>
                  <a:pt x="8856" y="1"/>
                  <a:pt x="8275" y="50"/>
                  <a:pt x="7692" y="163"/>
                </a:cubicBezTo>
                <a:cubicBezTo>
                  <a:pt x="6323" y="425"/>
                  <a:pt x="5180" y="1402"/>
                  <a:pt x="4263" y="2033"/>
                </a:cubicBezTo>
                <a:cubicBezTo>
                  <a:pt x="2918" y="2961"/>
                  <a:pt x="1584" y="3795"/>
                  <a:pt x="1" y="4414"/>
                </a:cubicBezTo>
                <a:lnTo>
                  <a:pt x="18086" y="4414"/>
                </a:lnTo>
                <a:lnTo>
                  <a:pt x="18086" y="4402"/>
                </a:lnTo>
                <a:lnTo>
                  <a:pt x="18086" y="1878"/>
                </a:lnTo>
                <a:cubicBezTo>
                  <a:pt x="15443" y="1377"/>
                  <a:pt x="12488" y="1"/>
                  <a:pt x="9433"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ext 5">
  <p:cSld name="CUSTOM_9">
    <p:spTree>
      <p:nvGrpSpPr>
        <p:cNvPr id="1" name="Shape 392"/>
        <p:cNvGrpSpPr/>
        <p:nvPr/>
      </p:nvGrpSpPr>
      <p:grpSpPr>
        <a:xfrm>
          <a:off x="0" y="0"/>
          <a:ext cx="0" cy="0"/>
          <a:chOff x="0" y="0"/>
          <a:chExt cx="0" cy="0"/>
        </a:xfrm>
      </p:grpSpPr>
      <p:sp>
        <p:nvSpPr>
          <p:cNvPr id="393" name="Google Shape;393;g313f5057e75_1_1822"/>
          <p:cNvSpPr txBox="1">
            <a:spLocks noGrp="1"/>
          </p:cNvSpPr>
          <p:nvPr>
            <p:ph type="title"/>
          </p:nvPr>
        </p:nvSpPr>
        <p:spPr>
          <a:xfrm>
            <a:off x="2697630" y="1122350"/>
            <a:ext cx="3748800" cy="917100"/>
          </a:xfrm>
          <a:prstGeom prst="rect">
            <a:avLst/>
          </a:prstGeom>
        </p:spPr>
        <p:txBody>
          <a:bodyPr spcFirstLastPara="1" wrap="square" lIns="91425" tIns="91425" rIns="91425" bIns="91425" anchor="b" anchorCtr="0">
            <a:noAutofit/>
          </a:bodyPr>
          <a:lstStyle>
            <a:lvl1pPr lvl="0" algn="ctr">
              <a:spcBef>
                <a:spcPts val="0"/>
              </a:spcBef>
              <a:spcAft>
                <a:spcPts val="0"/>
              </a:spcAft>
              <a:buSzPts val="6000"/>
              <a:buNone/>
              <a:defRPr sz="5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394" name="Google Shape;394;g313f5057e75_1_1822"/>
          <p:cNvSpPr txBox="1">
            <a:spLocks noGrp="1"/>
          </p:cNvSpPr>
          <p:nvPr>
            <p:ph type="subTitle" idx="1"/>
          </p:nvPr>
        </p:nvSpPr>
        <p:spPr>
          <a:xfrm>
            <a:off x="2697600" y="2039450"/>
            <a:ext cx="3748800" cy="959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grpSp>
        <p:nvGrpSpPr>
          <p:cNvPr id="395" name="Google Shape;395;g313f5057e75_1_1822"/>
          <p:cNvGrpSpPr/>
          <p:nvPr/>
        </p:nvGrpSpPr>
        <p:grpSpPr>
          <a:xfrm rot="-2125106">
            <a:off x="403609" y="3542137"/>
            <a:ext cx="2043264" cy="1022652"/>
            <a:chOff x="2198175" y="2977875"/>
            <a:chExt cx="600700" cy="300650"/>
          </a:xfrm>
        </p:grpSpPr>
        <p:sp>
          <p:nvSpPr>
            <p:cNvPr id="396" name="Google Shape;396;g313f5057e75_1_1822"/>
            <p:cNvSpPr/>
            <p:nvPr/>
          </p:nvSpPr>
          <p:spPr>
            <a:xfrm>
              <a:off x="2198175" y="3044550"/>
              <a:ext cx="600700" cy="233975"/>
            </a:xfrm>
            <a:custGeom>
              <a:avLst/>
              <a:gdLst/>
              <a:ahLst/>
              <a:cxnLst/>
              <a:rect l="l" t="t" r="r" b="b"/>
              <a:pathLst>
                <a:path w="24028" h="9359" extrusionOk="0">
                  <a:moveTo>
                    <a:pt x="834" y="1"/>
                  </a:moveTo>
                  <a:cubicBezTo>
                    <a:pt x="370" y="1"/>
                    <a:pt x="1" y="370"/>
                    <a:pt x="1" y="834"/>
                  </a:cubicBezTo>
                  <a:cubicBezTo>
                    <a:pt x="1" y="1286"/>
                    <a:pt x="370" y="1667"/>
                    <a:pt x="834" y="1667"/>
                  </a:cubicBezTo>
                  <a:cubicBezTo>
                    <a:pt x="1239" y="1667"/>
                    <a:pt x="1584" y="1370"/>
                    <a:pt x="1656" y="989"/>
                  </a:cubicBezTo>
                  <a:cubicBezTo>
                    <a:pt x="2001" y="1013"/>
                    <a:pt x="2441" y="1084"/>
                    <a:pt x="2930" y="1251"/>
                  </a:cubicBezTo>
                  <a:cubicBezTo>
                    <a:pt x="2918" y="1310"/>
                    <a:pt x="2918" y="1370"/>
                    <a:pt x="2918" y="1406"/>
                  </a:cubicBezTo>
                  <a:cubicBezTo>
                    <a:pt x="2918" y="1870"/>
                    <a:pt x="3287" y="2239"/>
                    <a:pt x="3751" y="2239"/>
                  </a:cubicBezTo>
                  <a:cubicBezTo>
                    <a:pt x="3989" y="2239"/>
                    <a:pt x="4204" y="2156"/>
                    <a:pt x="4346" y="1989"/>
                  </a:cubicBezTo>
                  <a:cubicBezTo>
                    <a:pt x="4644" y="2215"/>
                    <a:pt x="4930" y="2477"/>
                    <a:pt x="5216" y="2799"/>
                  </a:cubicBezTo>
                  <a:cubicBezTo>
                    <a:pt x="5073" y="2941"/>
                    <a:pt x="5001" y="3132"/>
                    <a:pt x="5001" y="3346"/>
                  </a:cubicBezTo>
                  <a:cubicBezTo>
                    <a:pt x="5001" y="3811"/>
                    <a:pt x="5370" y="4180"/>
                    <a:pt x="5835" y="4180"/>
                  </a:cubicBezTo>
                  <a:cubicBezTo>
                    <a:pt x="5942" y="4180"/>
                    <a:pt x="6049" y="4168"/>
                    <a:pt x="6132" y="4120"/>
                  </a:cubicBezTo>
                  <a:cubicBezTo>
                    <a:pt x="6180" y="4192"/>
                    <a:pt x="6228" y="4275"/>
                    <a:pt x="6251" y="4346"/>
                  </a:cubicBezTo>
                  <a:cubicBezTo>
                    <a:pt x="6418" y="4680"/>
                    <a:pt x="6597" y="4977"/>
                    <a:pt x="6775" y="5275"/>
                  </a:cubicBezTo>
                  <a:cubicBezTo>
                    <a:pt x="6621" y="5430"/>
                    <a:pt x="6537" y="5632"/>
                    <a:pt x="6537" y="5858"/>
                  </a:cubicBezTo>
                  <a:cubicBezTo>
                    <a:pt x="6537" y="6323"/>
                    <a:pt x="6906" y="6692"/>
                    <a:pt x="7371" y="6692"/>
                  </a:cubicBezTo>
                  <a:cubicBezTo>
                    <a:pt x="7502" y="6692"/>
                    <a:pt x="7621" y="6668"/>
                    <a:pt x="7728" y="6620"/>
                  </a:cubicBezTo>
                  <a:cubicBezTo>
                    <a:pt x="7990" y="6954"/>
                    <a:pt x="8276" y="7216"/>
                    <a:pt x="8549" y="7442"/>
                  </a:cubicBezTo>
                  <a:cubicBezTo>
                    <a:pt x="8490" y="7549"/>
                    <a:pt x="8454" y="7680"/>
                    <a:pt x="8454" y="7811"/>
                  </a:cubicBezTo>
                  <a:cubicBezTo>
                    <a:pt x="8454" y="8275"/>
                    <a:pt x="8823" y="8644"/>
                    <a:pt x="9288" y="8644"/>
                  </a:cubicBezTo>
                  <a:cubicBezTo>
                    <a:pt x="9573" y="8644"/>
                    <a:pt x="9811" y="8514"/>
                    <a:pt x="9954" y="8299"/>
                  </a:cubicBezTo>
                  <a:cubicBezTo>
                    <a:pt x="10407" y="8478"/>
                    <a:pt x="10823" y="8573"/>
                    <a:pt x="11193" y="8597"/>
                  </a:cubicBezTo>
                  <a:cubicBezTo>
                    <a:pt x="11288" y="9049"/>
                    <a:pt x="11621" y="9359"/>
                    <a:pt x="12038" y="9359"/>
                  </a:cubicBezTo>
                  <a:cubicBezTo>
                    <a:pt x="12455" y="9359"/>
                    <a:pt x="12800" y="9049"/>
                    <a:pt x="12859" y="8644"/>
                  </a:cubicBezTo>
                  <a:cubicBezTo>
                    <a:pt x="13252" y="8597"/>
                    <a:pt x="13669" y="8514"/>
                    <a:pt x="14110" y="8335"/>
                  </a:cubicBezTo>
                  <a:cubicBezTo>
                    <a:pt x="14264" y="8537"/>
                    <a:pt x="14514" y="8692"/>
                    <a:pt x="14800" y="8692"/>
                  </a:cubicBezTo>
                  <a:cubicBezTo>
                    <a:pt x="15253" y="8692"/>
                    <a:pt x="15634" y="8323"/>
                    <a:pt x="15634" y="7859"/>
                  </a:cubicBezTo>
                  <a:cubicBezTo>
                    <a:pt x="15634" y="7728"/>
                    <a:pt x="15598" y="7585"/>
                    <a:pt x="15538" y="7466"/>
                  </a:cubicBezTo>
                  <a:cubicBezTo>
                    <a:pt x="15836" y="7216"/>
                    <a:pt x="16146" y="6906"/>
                    <a:pt x="16467" y="6513"/>
                  </a:cubicBezTo>
                  <a:cubicBezTo>
                    <a:pt x="16562" y="6561"/>
                    <a:pt x="16681" y="6597"/>
                    <a:pt x="16824" y="6597"/>
                  </a:cubicBezTo>
                  <a:cubicBezTo>
                    <a:pt x="17277" y="6597"/>
                    <a:pt x="17658" y="6216"/>
                    <a:pt x="17658" y="5763"/>
                  </a:cubicBezTo>
                  <a:cubicBezTo>
                    <a:pt x="17658" y="5513"/>
                    <a:pt x="17550" y="5311"/>
                    <a:pt x="17396" y="5168"/>
                  </a:cubicBezTo>
                  <a:cubicBezTo>
                    <a:pt x="17539" y="4918"/>
                    <a:pt x="17681" y="4668"/>
                    <a:pt x="17812" y="4382"/>
                  </a:cubicBezTo>
                  <a:cubicBezTo>
                    <a:pt x="17860" y="4287"/>
                    <a:pt x="17920" y="4192"/>
                    <a:pt x="17967" y="4084"/>
                  </a:cubicBezTo>
                  <a:cubicBezTo>
                    <a:pt x="18074" y="4132"/>
                    <a:pt x="18170" y="4168"/>
                    <a:pt x="18289" y="4168"/>
                  </a:cubicBezTo>
                  <a:cubicBezTo>
                    <a:pt x="18753" y="4168"/>
                    <a:pt x="19122" y="3787"/>
                    <a:pt x="19122" y="3334"/>
                  </a:cubicBezTo>
                  <a:cubicBezTo>
                    <a:pt x="19122" y="3108"/>
                    <a:pt x="19039" y="2918"/>
                    <a:pt x="18908" y="2763"/>
                  </a:cubicBezTo>
                  <a:cubicBezTo>
                    <a:pt x="19170" y="2465"/>
                    <a:pt x="19455" y="2215"/>
                    <a:pt x="19741" y="1989"/>
                  </a:cubicBezTo>
                  <a:cubicBezTo>
                    <a:pt x="19884" y="2156"/>
                    <a:pt x="20110" y="2263"/>
                    <a:pt x="20348" y="2263"/>
                  </a:cubicBezTo>
                  <a:cubicBezTo>
                    <a:pt x="20813" y="2263"/>
                    <a:pt x="21182" y="1882"/>
                    <a:pt x="21182" y="1429"/>
                  </a:cubicBezTo>
                  <a:cubicBezTo>
                    <a:pt x="21182" y="1370"/>
                    <a:pt x="21170" y="1310"/>
                    <a:pt x="21170" y="1251"/>
                  </a:cubicBezTo>
                  <a:cubicBezTo>
                    <a:pt x="21622" y="1096"/>
                    <a:pt x="22039" y="1036"/>
                    <a:pt x="22373" y="1013"/>
                  </a:cubicBezTo>
                  <a:cubicBezTo>
                    <a:pt x="22432" y="1406"/>
                    <a:pt x="22777" y="1703"/>
                    <a:pt x="23194" y="1703"/>
                  </a:cubicBezTo>
                  <a:cubicBezTo>
                    <a:pt x="23646" y="1703"/>
                    <a:pt x="24027" y="1334"/>
                    <a:pt x="24027" y="870"/>
                  </a:cubicBezTo>
                  <a:cubicBezTo>
                    <a:pt x="24027" y="417"/>
                    <a:pt x="23646" y="36"/>
                    <a:pt x="23194" y="36"/>
                  </a:cubicBezTo>
                  <a:cubicBezTo>
                    <a:pt x="22777" y="36"/>
                    <a:pt x="22432" y="334"/>
                    <a:pt x="22373" y="739"/>
                  </a:cubicBezTo>
                  <a:cubicBezTo>
                    <a:pt x="22015" y="774"/>
                    <a:pt x="21551" y="846"/>
                    <a:pt x="21063" y="1013"/>
                  </a:cubicBezTo>
                  <a:cubicBezTo>
                    <a:pt x="20908" y="774"/>
                    <a:pt x="20646" y="596"/>
                    <a:pt x="20348" y="596"/>
                  </a:cubicBezTo>
                  <a:cubicBezTo>
                    <a:pt x="19884" y="596"/>
                    <a:pt x="19515" y="965"/>
                    <a:pt x="19515" y="1429"/>
                  </a:cubicBezTo>
                  <a:cubicBezTo>
                    <a:pt x="19515" y="1548"/>
                    <a:pt x="19539" y="1667"/>
                    <a:pt x="19586" y="1763"/>
                  </a:cubicBezTo>
                  <a:cubicBezTo>
                    <a:pt x="19277" y="1989"/>
                    <a:pt x="18979" y="2263"/>
                    <a:pt x="18682" y="2584"/>
                  </a:cubicBezTo>
                  <a:cubicBezTo>
                    <a:pt x="18563" y="2525"/>
                    <a:pt x="18432" y="2477"/>
                    <a:pt x="18277" y="2477"/>
                  </a:cubicBezTo>
                  <a:cubicBezTo>
                    <a:pt x="17812" y="2477"/>
                    <a:pt x="17443" y="2858"/>
                    <a:pt x="17443" y="3310"/>
                  </a:cubicBezTo>
                  <a:cubicBezTo>
                    <a:pt x="17443" y="3549"/>
                    <a:pt x="17550" y="3775"/>
                    <a:pt x="17717" y="3930"/>
                  </a:cubicBezTo>
                  <a:cubicBezTo>
                    <a:pt x="17658" y="4025"/>
                    <a:pt x="17598" y="4132"/>
                    <a:pt x="17550" y="4239"/>
                  </a:cubicBezTo>
                  <a:cubicBezTo>
                    <a:pt x="17420" y="4501"/>
                    <a:pt x="17277" y="4739"/>
                    <a:pt x="17146" y="4977"/>
                  </a:cubicBezTo>
                  <a:cubicBezTo>
                    <a:pt x="17039" y="4942"/>
                    <a:pt x="16919" y="4906"/>
                    <a:pt x="16800" y="4906"/>
                  </a:cubicBezTo>
                  <a:cubicBezTo>
                    <a:pt x="16348" y="4906"/>
                    <a:pt x="15967" y="5275"/>
                    <a:pt x="15967" y="5739"/>
                  </a:cubicBezTo>
                  <a:cubicBezTo>
                    <a:pt x="15967" y="5977"/>
                    <a:pt x="16062" y="6192"/>
                    <a:pt x="16229" y="6335"/>
                  </a:cubicBezTo>
                  <a:cubicBezTo>
                    <a:pt x="15943" y="6692"/>
                    <a:pt x="15645" y="6978"/>
                    <a:pt x="15360" y="7216"/>
                  </a:cubicBezTo>
                  <a:cubicBezTo>
                    <a:pt x="15217" y="7085"/>
                    <a:pt x="15014" y="6990"/>
                    <a:pt x="14800" y="6990"/>
                  </a:cubicBezTo>
                  <a:cubicBezTo>
                    <a:pt x="14336" y="6990"/>
                    <a:pt x="13967" y="7359"/>
                    <a:pt x="13967" y="7823"/>
                  </a:cubicBezTo>
                  <a:cubicBezTo>
                    <a:pt x="13967" y="7894"/>
                    <a:pt x="13979" y="7978"/>
                    <a:pt x="13991" y="8049"/>
                  </a:cubicBezTo>
                  <a:cubicBezTo>
                    <a:pt x="13586" y="8216"/>
                    <a:pt x="13205" y="8287"/>
                    <a:pt x="12848" y="8335"/>
                  </a:cubicBezTo>
                  <a:cubicBezTo>
                    <a:pt x="12776" y="7942"/>
                    <a:pt x="12431" y="7656"/>
                    <a:pt x="12026" y="7656"/>
                  </a:cubicBezTo>
                  <a:cubicBezTo>
                    <a:pt x="11621" y="7656"/>
                    <a:pt x="11288" y="7942"/>
                    <a:pt x="11204" y="8335"/>
                  </a:cubicBezTo>
                  <a:cubicBezTo>
                    <a:pt x="10871" y="8287"/>
                    <a:pt x="10490" y="8216"/>
                    <a:pt x="10097" y="8049"/>
                  </a:cubicBezTo>
                  <a:cubicBezTo>
                    <a:pt x="10109" y="7978"/>
                    <a:pt x="10121" y="7894"/>
                    <a:pt x="10121" y="7811"/>
                  </a:cubicBezTo>
                  <a:cubicBezTo>
                    <a:pt x="10121" y="7347"/>
                    <a:pt x="9752" y="6978"/>
                    <a:pt x="9288" y="6978"/>
                  </a:cubicBezTo>
                  <a:cubicBezTo>
                    <a:pt x="9061" y="6978"/>
                    <a:pt x="8859" y="7061"/>
                    <a:pt x="8704" y="7216"/>
                  </a:cubicBezTo>
                  <a:cubicBezTo>
                    <a:pt x="8454" y="7001"/>
                    <a:pt x="8204" y="6751"/>
                    <a:pt x="7954" y="6466"/>
                  </a:cubicBezTo>
                  <a:cubicBezTo>
                    <a:pt x="8097" y="6323"/>
                    <a:pt x="8192" y="6108"/>
                    <a:pt x="8192" y="5870"/>
                  </a:cubicBezTo>
                  <a:cubicBezTo>
                    <a:pt x="8192" y="5418"/>
                    <a:pt x="7811" y="5037"/>
                    <a:pt x="7359" y="5037"/>
                  </a:cubicBezTo>
                  <a:cubicBezTo>
                    <a:pt x="7216" y="5037"/>
                    <a:pt x="7097" y="5073"/>
                    <a:pt x="6978" y="5132"/>
                  </a:cubicBezTo>
                  <a:cubicBezTo>
                    <a:pt x="6823" y="4858"/>
                    <a:pt x="6656" y="4561"/>
                    <a:pt x="6490" y="4239"/>
                  </a:cubicBezTo>
                  <a:cubicBezTo>
                    <a:pt x="6442" y="4144"/>
                    <a:pt x="6406" y="4072"/>
                    <a:pt x="6359" y="4001"/>
                  </a:cubicBezTo>
                  <a:cubicBezTo>
                    <a:pt x="6537" y="3846"/>
                    <a:pt x="6656" y="3608"/>
                    <a:pt x="6656" y="3358"/>
                  </a:cubicBezTo>
                  <a:cubicBezTo>
                    <a:pt x="6656" y="2894"/>
                    <a:pt x="6287" y="2525"/>
                    <a:pt x="5823" y="2525"/>
                  </a:cubicBezTo>
                  <a:cubicBezTo>
                    <a:pt x="5668" y="2525"/>
                    <a:pt x="5537" y="2572"/>
                    <a:pt x="5418" y="2632"/>
                  </a:cubicBezTo>
                  <a:cubicBezTo>
                    <a:pt x="5120" y="2287"/>
                    <a:pt x="4811" y="2001"/>
                    <a:pt x="4501" y="1786"/>
                  </a:cubicBezTo>
                  <a:cubicBezTo>
                    <a:pt x="4561" y="1679"/>
                    <a:pt x="4585" y="1548"/>
                    <a:pt x="4585" y="1429"/>
                  </a:cubicBezTo>
                  <a:cubicBezTo>
                    <a:pt x="4585" y="965"/>
                    <a:pt x="4215" y="596"/>
                    <a:pt x="3751" y="596"/>
                  </a:cubicBezTo>
                  <a:cubicBezTo>
                    <a:pt x="3442" y="596"/>
                    <a:pt x="3168" y="751"/>
                    <a:pt x="3025" y="1013"/>
                  </a:cubicBezTo>
                  <a:cubicBezTo>
                    <a:pt x="2501" y="834"/>
                    <a:pt x="2025" y="751"/>
                    <a:pt x="1656" y="727"/>
                  </a:cubicBezTo>
                  <a:cubicBezTo>
                    <a:pt x="1596" y="322"/>
                    <a:pt x="1251" y="1"/>
                    <a:pt x="83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g313f5057e75_1_1822"/>
            <p:cNvSpPr/>
            <p:nvPr/>
          </p:nvSpPr>
          <p:spPr>
            <a:xfrm>
              <a:off x="2198175" y="2977875"/>
              <a:ext cx="600700" cy="233975"/>
            </a:xfrm>
            <a:custGeom>
              <a:avLst/>
              <a:gdLst/>
              <a:ahLst/>
              <a:cxnLst/>
              <a:rect l="l" t="t" r="r" b="b"/>
              <a:pathLst>
                <a:path w="24028" h="9359" extrusionOk="0">
                  <a:moveTo>
                    <a:pt x="12038" y="1"/>
                  </a:moveTo>
                  <a:cubicBezTo>
                    <a:pt x="11621" y="1"/>
                    <a:pt x="11288" y="310"/>
                    <a:pt x="11193" y="763"/>
                  </a:cubicBezTo>
                  <a:cubicBezTo>
                    <a:pt x="10823" y="786"/>
                    <a:pt x="10407" y="882"/>
                    <a:pt x="9954" y="1060"/>
                  </a:cubicBezTo>
                  <a:cubicBezTo>
                    <a:pt x="9811" y="846"/>
                    <a:pt x="9573" y="715"/>
                    <a:pt x="9288" y="715"/>
                  </a:cubicBezTo>
                  <a:cubicBezTo>
                    <a:pt x="8823" y="715"/>
                    <a:pt x="8454" y="1084"/>
                    <a:pt x="8454" y="1548"/>
                  </a:cubicBezTo>
                  <a:cubicBezTo>
                    <a:pt x="8454" y="1679"/>
                    <a:pt x="8490" y="1822"/>
                    <a:pt x="8549" y="1917"/>
                  </a:cubicBezTo>
                  <a:cubicBezTo>
                    <a:pt x="8276" y="2144"/>
                    <a:pt x="7990" y="2418"/>
                    <a:pt x="7728" y="2739"/>
                  </a:cubicBezTo>
                  <a:cubicBezTo>
                    <a:pt x="7621" y="2691"/>
                    <a:pt x="7502" y="2668"/>
                    <a:pt x="7371" y="2668"/>
                  </a:cubicBezTo>
                  <a:cubicBezTo>
                    <a:pt x="6906" y="2668"/>
                    <a:pt x="6537" y="3037"/>
                    <a:pt x="6537" y="3501"/>
                  </a:cubicBezTo>
                  <a:cubicBezTo>
                    <a:pt x="6537" y="3727"/>
                    <a:pt x="6621" y="3930"/>
                    <a:pt x="6775" y="4084"/>
                  </a:cubicBezTo>
                  <a:cubicBezTo>
                    <a:pt x="6597" y="4382"/>
                    <a:pt x="6418" y="4680"/>
                    <a:pt x="6251" y="5013"/>
                  </a:cubicBezTo>
                  <a:cubicBezTo>
                    <a:pt x="6228" y="5096"/>
                    <a:pt x="6180" y="5168"/>
                    <a:pt x="6132" y="5239"/>
                  </a:cubicBezTo>
                  <a:cubicBezTo>
                    <a:pt x="6049" y="5192"/>
                    <a:pt x="5942" y="5180"/>
                    <a:pt x="5835" y="5180"/>
                  </a:cubicBezTo>
                  <a:cubicBezTo>
                    <a:pt x="5370" y="5180"/>
                    <a:pt x="5001" y="5549"/>
                    <a:pt x="5001" y="6013"/>
                  </a:cubicBezTo>
                  <a:cubicBezTo>
                    <a:pt x="5001" y="6228"/>
                    <a:pt x="5073" y="6418"/>
                    <a:pt x="5216" y="6561"/>
                  </a:cubicBezTo>
                  <a:cubicBezTo>
                    <a:pt x="4930" y="6882"/>
                    <a:pt x="4644" y="7144"/>
                    <a:pt x="4346" y="7371"/>
                  </a:cubicBezTo>
                  <a:cubicBezTo>
                    <a:pt x="4204" y="7204"/>
                    <a:pt x="3989" y="7120"/>
                    <a:pt x="3751" y="7120"/>
                  </a:cubicBezTo>
                  <a:cubicBezTo>
                    <a:pt x="3287" y="7120"/>
                    <a:pt x="2918" y="7490"/>
                    <a:pt x="2918" y="7954"/>
                  </a:cubicBezTo>
                  <a:cubicBezTo>
                    <a:pt x="2918" y="7990"/>
                    <a:pt x="2918" y="8049"/>
                    <a:pt x="2930" y="8109"/>
                  </a:cubicBezTo>
                  <a:cubicBezTo>
                    <a:pt x="2441" y="8275"/>
                    <a:pt x="2001" y="8347"/>
                    <a:pt x="1656" y="8371"/>
                  </a:cubicBezTo>
                  <a:cubicBezTo>
                    <a:pt x="1584" y="7990"/>
                    <a:pt x="1239" y="7692"/>
                    <a:pt x="834" y="7692"/>
                  </a:cubicBezTo>
                  <a:cubicBezTo>
                    <a:pt x="370" y="7692"/>
                    <a:pt x="1" y="8073"/>
                    <a:pt x="1" y="8525"/>
                  </a:cubicBezTo>
                  <a:cubicBezTo>
                    <a:pt x="1" y="8990"/>
                    <a:pt x="370" y="9359"/>
                    <a:pt x="834" y="9359"/>
                  </a:cubicBezTo>
                  <a:cubicBezTo>
                    <a:pt x="1251" y="9359"/>
                    <a:pt x="1596" y="9037"/>
                    <a:pt x="1656" y="8633"/>
                  </a:cubicBezTo>
                  <a:cubicBezTo>
                    <a:pt x="2025" y="8609"/>
                    <a:pt x="2501" y="8525"/>
                    <a:pt x="3025" y="8347"/>
                  </a:cubicBezTo>
                  <a:cubicBezTo>
                    <a:pt x="3168" y="8609"/>
                    <a:pt x="3442" y="8764"/>
                    <a:pt x="3751" y="8764"/>
                  </a:cubicBezTo>
                  <a:cubicBezTo>
                    <a:pt x="4215" y="8764"/>
                    <a:pt x="4585" y="8394"/>
                    <a:pt x="4585" y="7930"/>
                  </a:cubicBezTo>
                  <a:cubicBezTo>
                    <a:pt x="4585" y="7811"/>
                    <a:pt x="4561" y="7680"/>
                    <a:pt x="4501" y="7573"/>
                  </a:cubicBezTo>
                  <a:cubicBezTo>
                    <a:pt x="4811" y="7359"/>
                    <a:pt x="5120" y="7073"/>
                    <a:pt x="5418" y="6728"/>
                  </a:cubicBezTo>
                  <a:cubicBezTo>
                    <a:pt x="5537" y="6787"/>
                    <a:pt x="5668" y="6835"/>
                    <a:pt x="5823" y="6835"/>
                  </a:cubicBezTo>
                  <a:cubicBezTo>
                    <a:pt x="6287" y="6835"/>
                    <a:pt x="6656" y="6466"/>
                    <a:pt x="6656" y="6001"/>
                  </a:cubicBezTo>
                  <a:cubicBezTo>
                    <a:pt x="6656" y="5751"/>
                    <a:pt x="6537" y="5513"/>
                    <a:pt x="6359" y="5358"/>
                  </a:cubicBezTo>
                  <a:cubicBezTo>
                    <a:pt x="6406" y="5287"/>
                    <a:pt x="6442" y="5215"/>
                    <a:pt x="6490" y="5120"/>
                  </a:cubicBezTo>
                  <a:cubicBezTo>
                    <a:pt x="6656" y="4799"/>
                    <a:pt x="6823" y="4501"/>
                    <a:pt x="6978" y="4227"/>
                  </a:cubicBezTo>
                  <a:cubicBezTo>
                    <a:pt x="7097" y="4287"/>
                    <a:pt x="7216" y="4323"/>
                    <a:pt x="7359" y="4323"/>
                  </a:cubicBezTo>
                  <a:cubicBezTo>
                    <a:pt x="7811" y="4323"/>
                    <a:pt x="8192" y="3942"/>
                    <a:pt x="8192" y="3489"/>
                  </a:cubicBezTo>
                  <a:cubicBezTo>
                    <a:pt x="8192" y="3251"/>
                    <a:pt x="8097" y="3037"/>
                    <a:pt x="7954" y="2894"/>
                  </a:cubicBezTo>
                  <a:cubicBezTo>
                    <a:pt x="8204" y="2608"/>
                    <a:pt x="8454" y="2358"/>
                    <a:pt x="8704" y="2144"/>
                  </a:cubicBezTo>
                  <a:cubicBezTo>
                    <a:pt x="8859" y="2298"/>
                    <a:pt x="9061" y="2382"/>
                    <a:pt x="9288" y="2382"/>
                  </a:cubicBezTo>
                  <a:cubicBezTo>
                    <a:pt x="9752" y="2382"/>
                    <a:pt x="10121" y="2013"/>
                    <a:pt x="10121" y="1548"/>
                  </a:cubicBezTo>
                  <a:cubicBezTo>
                    <a:pt x="10121" y="1465"/>
                    <a:pt x="10109" y="1382"/>
                    <a:pt x="10097" y="1310"/>
                  </a:cubicBezTo>
                  <a:cubicBezTo>
                    <a:pt x="10490" y="1144"/>
                    <a:pt x="10871" y="1072"/>
                    <a:pt x="11204" y="1025"/>
                  </a:cubicBezTo>
                  <a:cubicBezTo>
                    <a:pt x="11288" y="1417"/>
                    <a:pt x="11621" y="1703"/>
                    <a:pt x="12026" y="1703"/>
                  </a:cubicBezTo>
                  <a:cubicBezTo>
                    <a:pt x="12431" y="1703"/>
                    <a:pt x="12776" y="1417"/>
                    <a:pt x="12848" y="1025"/>
                  </a:cubicBezTo>
                  <a:cubicBezTo>
                    <a:pt x="13205" y="1072"/>
                    <a:pt x="13586" y="1144"/>
                    <a:pt x="13991" y="1310"/>
                  </a:cubicBezTo>
                  <a:cubicBezTo>
                    <a:pt x="13979" y="1382"/>
                    <a:pt x="13967" y="1465"/>
                    <a:pt x="13967" y="1536"/>
                  </a:cubicBezTo>
                  <a:cubicBezTo>
                    <a:pt x="13967" y="2001"/>
                    <a:pt x="14336" y="2370"/>
                    <a:pt x="14800" y="2370"/>
                  </a:cubicBezTo>
                  <a:cubicBezTo>
                    <a:pt x="15014" y="2370"/>
                    <a:pt x="15217" y="2275"/>
                    <a:pt x="15360" y="2144"/>
                  </a:cubicBezTo>
                  <a:cubicBezTo>
                    <a:pt x="15645" y="2382"/>
                    <a:pt x="15943" y="2668"/>
                    <a:pt x="16229" y="3025"/>
                  </a:cubicBezTo>
                  <a:cubicBezTo>
                    <a:pt x="16062" y="3168"/>
                    <a:pt x="15967" y="3382"/>
                    <a:pt x="15967" y="3620"/>
                  </a:cubicBezTo>
                  <a:cubicBezTo>
                    <a:pt x="15967" y="4084"/>
                    <a:pt x="16348" y="4453"/>
                    <a:pt x="16800" y="4453"/>
                  </a:cubicBezTo>
                  <a:cubicBezTo>
                    <a:pt x="16919" y="4453"/>
                    <a:pt x="17039" y="4418"/>
                    <a:pt x="17146" y="4382"/>
                  </a:cubicBezTo>
                  <a:cubicBezTo>
                    <a:pt x="17277" y="4620"/>
                    <a:pt x="17420" y="4858"/>
                    <a:pt x="17550" y="5120"/>
                  </a:cubicBezTo>
                  <a:cubicBezTo>
                    <a:pt x="17598" y="5227"/>
                    <a:pt x="17658" y="5335"/>
                    <a:pt x="17717" y="5430"/>
                  </a:cubicBezTo>
                  <a:cubicBezTo>
                    <a:pt x="17550" y="5585"/>
                    <a:pt x="17443" y="5811"/>
                    <a:pt x="17443" y="6049"/>
                  </a:cubicBezTo>
                  <a:cubicBezTo>
                    <a:pt x="17443" y="6501"/>
                    <a:pt x="17812" y="6882"/>
                    <a:pt x="18277" y="6882"/>
                  </a:cubicBezTo>
                  <a:cubicBezTo>
                    <a:pt x="18432" y="6882"/>
                    <a:pt x="18563" y="6835"/>
                    <a:pt x="18682" y="6775"/>
                  </a:cubicBezTo>
                  <a:cubicBezTo>
                    <a:pt x="18979" y="7097"/>
                    <a:pt x="19277" y="7371"/>
                    <a:pt x="19586" y="7597"/>
                  </a:cubicBezTo>
                  <a:cubicBezTo>
                    <a:pt x="19539" y="7692"/>
                    <a:pt x="19515" y="7811"/>
                    <a:pt x="19515" y="7930"/>
                  </a:cubicBezTo>
                  <a:cubicBezTo>
                    <a:pt x="19515" y="8394"/>
                    <a:pt x="19884" y="8764"/>
                    <a:pt x="20348" y="8764"/>
                  </a:cubicBezTo>
                  <a:cubicBezTo>
                    <a:pt x="20646" y="8764"/>
                    <a:pt x="20908" y="8585"/>
                    <a:pt x="21063" y="8347"/>
                  </a:cubicBezTo>
                  <a:cubicBezTo>
                    <a:pt x="21551" y="8514"/>
                    <a:pt x="22015" y="8585"/>
                    <a:pt x="22373" y="8621"/>
                  </a:cubicBezTo>
                  <a:cubicBezTo>
                    <a:pt x="22432" y="9025"/>
                    <a:pt x="22777" y="9323"/>
                    <a:pt x="23194" y="9323"/>
                  </a:cubicBezTo>
                  <a:cubicBezTo>
                    <a:pt x="23646" y="9323"/>
                    <a:pt x="24027" y="8942"/>
                    <a:pt x="24027" y="8490"/>
                  </a:cubicBezTo>
                  <a:cubicBezTo>
                    <a:pt x="24027" y="8025"/>
                    <a:pt x="23646" y="7656"/>
                    <a:pt x="23194" y="7656"/>
                  </a:cubicBezTo>
                  <a:cubicBezTo>
                    <a:pt x="22777" y="7656"/>
                    <a:pt x="22432" y="7954"/>
                    <a:pt x="22373" y="8347"/>
                  </a:cubicBezTo>
                  <a:cubicBezTo>
                    <a:pt x="22039" y="8323"/>
                    <a:pt x="21622" y="8263"/>
                    <a:pt x="21170" y="8109"/>
                  </a:cubicBezTo>
                  <a:cubicBezTo>
                    <a:pt x="21170" y="8049"/>
                    <a:pt x="21182" y="7990"/>
                    <a:pt x="21182" y="7930"/>
                  </a:cubicBezTo>
                  <a:cubicBezTo>
                    <a:pt x="21182" y="7478"/>
                    <a:pt x="20813" y="7097"/>
                    <a:pt x="20348" y="7097"/>
                  </a:cubicBezTo>
                  <a:cubicBezTo>
                    <a:pt x="20110" y="7097"/>
                    <a:pt x="19884" y="7204"/>
                    <a:pt x="19741" y="7371"/>
                  </a:cubicBezTo>
                  <a:cubicBezTo>
                    <a:pt x="19455" y="7144"/>
                    <a:pt x="19170" y="6894"/>
                    <a:pt x="18908" y="6597"/>
                  </a:cubicBezTo>
                  <a:cubicBezTo>
                    <a:pt x="19039" y="6442"/>
                    <a:pt x="19122" y="6251"/>
                    <a:pt x="19122" y="6025"/>
                  </a:cubicBezTo>
                  <a:cubicBezTo>
                    <a:pt x="19122" y="5573"/>
                    <a:pt x="18753" y="5192"/>
                    <a:pt x="18289" y="5192"/>
                  </a:cubicBezTo>
                  <a:cubicBezTo>
                    <a:pt x="18170" y="5192"/>
                    <a:pt x="18074" y="5227"/>
                    <a:pt x="17967" y="5275"/>
                  </a:cubicBezTo>
                  <a:cubicBezTo>
                    <a:pt x="17920" y="5168"/>
                    <a:pt x="17860" y="5073"/>
                    <a:pt x="17812" y="4977"/>
                  </a:cubicBezTo>
                  <a:cubicBezTo>
                    <a:pt x="17681" y="4692"/>
                    <a:pt x="17539" y="4442"/>
                    <a:pt x="17396" y="4203"/>
                  </a:cubicBezTo>
                  <a:cubicBezTo>
                    <a:pt x="17550" y="4049"/>
                    <a:pt x="17658" y="3846"/>
                    <a:pt x="17658" y="3608"/>
                  </a:cubicBezTo>
                  <a:cubicBezTo>
                    <a:pt x="17658" y="3144"/>
                    <a:pt x="17277" y="2775"/>
                    <a:pt x="16824" y="2775"/>
                  </a:cubicBezTo>
                  <a:cubicBezTo>
                    <a:pt x="16681" y="2775"/>
                    <a:pt x="16562" y="2799"/>
                    <a:pt x="16467" y="2846"/>
                  </a:cubicBezTo>
                  <a:cubicBezTo>
                    <a:pt x="16146" y="2453"/>
                    <a:pt x="15836" y="2144"/>
                    <a:pt x="15538" y="1894"/>
                  </a:cubicBezTo>
                  <a:cubicBezTo>
                    <a:pt x="15598" y="1775"/>
                    <a:pt x="15634" y="1632"/>
                    <a:pt x="15634" y="1501"/>
                  </a:cubicBezTo>
                  <a:cubicBezTo>
                    <a:pt x="15634" y="1036"/>
                    <a:pt x="15253" y="667"/>
                    <a:pt x="14800" y="667"/>
                  </a:cubicBezTo>
                  <a:cubicBezTo>
                    <a:pt x="14514" y="667"/>
                    <a:pt x="14264" y="822"/>
                    <a:pt x="14110" y="1025"/>
                  </a:cubicBezTo>
                  <a:cubicBezTo>
                    <a:pt x="13669" y="846"/>
                    <a:pt x="13252" y="763"/>
                    <a:pt x="12859" y="715"/>
                  </a:cubicBezTo>
                  <a:cubicBezTo>
                    <a:pt x="12800" y="310"/>
                    <a:pt x="12455" y="1"/>
                    <a:pt x="1203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g313f5057e75_1_1822"/>
            <p:cNvSpPr/>
            <p:nvPr/>
          </p:nvSpPr>
          <p:spPr>
            <a:xfrm>
              <a:off x="2777425" y="3096350"/>
              <a:ext cx="3875" cy="67575"/>
            </a:xfrm>
            <a:custGeom>
              <a:avLst/>
              <a:gdLst/>
              <a:ahLst/>
              <a:cxnLst/>
              <a:rect l="l" t="t" r="r" b="b"/>
              <a:pathLst>
                <a:path w="155" h="2703" extrusionOk="0">
                  <a:moveTo>
                    <a:pt x="84" y="0"/>
                  </a:moveTo>
                  <a:cubicBezTo>
                    <a:pt x="36" y="0"/>
                    <a:pt x="0" y="24"/>
                    <a:pt x="0" y="72"/>
                  </a:cubicBezTo>
                  <a:lnTo>
                    <a:pt x="0" y="2632"/>
                  </a:lnTo>
                  <a:cubicBezTo>
                    <a:pt x="0" y="2679"/>
                    <a:pt x="36" y="2703"/>
                    <a:pt x="84" y="2703"/>
                  </a:cubicBezTo>
                  <a:cubicBezTo>
                    <a:pt x="119" y="2703"/>
                    <a:pt x="155" y="2679"/>
                    <a:pt x="155" y="2632"/>
                  </a:cubicBezTo>
                  <a:lnTo>
                    <a:pt x="155" y="72"/>
                  </a:lnTo>
                  <a:cubicBezTo>
                    <a:pt x="155" y="24"/>
                    <a:pt x="119" y="0"/>
                    <a:pt x="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g313f5057e75_1_1822"/>
            <p:cNvSpPr/>
            <p:nvPr/>
          </p:nvSpPr>
          <p:spPr>
            <a:xfrm>
              <a:off x="2610425" y="3096350"/>
              <a:ext cx="3900" cy="67575"/>
            </a:xfrm>
            <a:custGeom>
              <a:avLst/>
              <a:gdLst/>
              <a:ahLst/>
              <a:cxnLst/>
              <a:rect l="l" t="t" r="r" b="b"/>
              <a:pathLst>
                <a:path w="156" h="2703" extrusionOk="0">
                  <a:moveTo>
                    <a:pt x="72" y="0"/>
                  </a:moveTo>
                  <a:cubicBezTo>
                    <a:pt x="37" y="0"/>
                    <a:pt x="1" y="24"/>
                    <a:pt x="1" y="72"/>
                  </a:cubicBezTo>
                  <a:lnTo>
                    <a:pt x="1" y="2632"/>
                  </a:lnTo>
                  <a:cubicBezTo>
                    <a:pt x="1" y="2679"/>
                    <a:pt x="37" y="2703"/>
                    <a:pt x="72" y="2703"/>
                  </a:cubicBezTo>
                  <a:cubicBezTo>
                    <a:pt x="120" y="2703"/>
                    <a:pt x="156" y="2679"/>
                    <a:pt x="156" y="2632"/>
                  </a:cubicBezTo>
                  <a:lnTo>
                    <a:pt x="156" y="72"/>
                  </a:lnTo>
                  <a:cubicBezTo>
                    <a:pt x="156" y="24"/>
                    <a:pt x="120" y="0"/>
                    <a:pt x="7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g313f5057e75_1_1822"/>
            <p:cNvSpPr/>
            <p:nvPr/>
          </p:nvSpPr>
          <p:spPr>
            <a:xfrm>
              <a:off x="2382725" y="3096050"/>
              <a:ext cx="3900" cy="67875"/>
            </a:xfrm>
            <a:custGeom>
              <a:avLst/>
              <a:gdLst/>
              <a:ahLst/>
              <a:cxnLst/>
              <a:rect l="l" t="t" r="r" b="b"/>
              <a:pathLst>
                <a:path w="156" h="2715" extrusionOk="0">
                  <a:moveTo>
                    <a:pt x="72" y="0"/>
                  </a:moveTo>
                  <a:cubicBezTo>
                    <a:pt x="36" y="0"/>
                    <a:pt x="1" y="36"/>
                    <a:pt x="1" y="84"/>
                  </a:cubicBezTo>
                  <a:lnTo>
                    <a:pt x="1" y="2644"/>
                  </a:lnTo>
                  <a:cubicBezTo>
                    <a:pt x="1" y="2679"/>
                    <a:pt x="36" y="2715"/>
                    <a:pt x="72" y="2715"/>
                  </a:cubicBezTo>
                  <a:cubicBezTo>
                    <a:pt x="120" y="2715"/>
                    <a:pt x="155" y="2691"/>
                    <a:pt x="155" y="2644"/>
                  </a:cubicBezTo>
                  <a:lnTo>
                    <a:pt x="155" y="84"/>
                  </a:lnTo>
                  <a:cubicBezTo>
                    <a:pt x="155" y="36"/>
                    <a:pt x="120" y="0"/>
                    <a:pt x="7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g313f5057e75_1_1822"/>
            <p:cNvSpPr/>
            <p:nvPr/>
          </p:nvSpPr>
          <p:spPr>
            <a:xfrm>
              <a:off x="2428875" y="3043650"/>
              <a:ext cx="3575" cy="167625"/>
            </a:xfrm>
            <a:custGeom>
              <a:avLst/>
              <a:gdLst/>
              <a:ahLst/>
              <a:cxnLst/>
              <a:rect l="l" t="t" r="r" b="b"/>
              <a:pathLst>
                <a:path w="143" h="6705" extrusionOk="0">
                  <a:moveTo>
                    <a:pt x="71" y="1"/>
                  </a:moveTo>
                  <a:cubicBezTo>
                    <a:pt x="36" y="1"/>
                    <a:pt x="0" y="37"/>
                    <a:pt x="0" y="84"/>
                  </a:cubicBezTo>
                  <a:lnTo>
                    <a:pt x="0" y="6633"/>
                  </a:lnTo>
                  <a:cubicBezTo>
                    <a:pt x="0" y="6668"/>
                    <a:pt x="36" y="6704"/>
                    <a:pt x="71" y="6704"/>
                  </a:cubicBezTo>
                  <a:cubicBezTo>
                    <a:pt x="119" y="6704"/>
                    <a:pt x="143" y="6668"/>
                    <a:pt x="143" y="6633"/>
                  </a:cubicBezTo>
                  <a:lnTo>
                    <a:pt x="143" y="84"/>
                  </a:lnTo>
                  <a:cubicBezTo>
                    <a:pt x="143" y="37"/>
                    <a:pt x="119" y="1"/>
                    <a:pt x="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g313f5057e75_1_1822"/>
            <p:cNvSpPr/>
            <p:nvPr/>
          </p:nvSpPr>
          <p:spPr>
            <a:xfrm>
              <a:off x="2561625" y="3043650"/>
              <a:ext cx="3875" cy="167625"/>
            </a:xfrm>
            <a:custGeom>
              <a:avLst/>
              <a:gdLst/>
              <a:ahLst/>
              <a:cxnLst/>
              <a:rect l="l" t="t" r="r" b="b"/>
              <a:pathLst>
                <a:path w="155" h="6705" extrusionOk="0">
                  <a:moveTo>
                    <a:pt x="84" y="1"/>
                  </a:moveTo>
                  <a:cubicBezTo>
                    <a:pt x="36" y="1"/>
                    <a:pt x="0" y="37"/>
                    <a:pt x="0" y="84"/>
                  </a:cubicBezTo>
                  <a:lnTo>
                    <a:pt x="0" y="6633"/>
                  </a:lnTo>
                  <a:cubicBezTo>
                    <a:pt x="0" y="6668"/>
                    <a:pt x="36" y="6704"/>
                    <a:pt x="84" y="6704"/>
                  </a:cubicBezTo>
                  <a:cubicBezTo>
                    <a:pt x="119" y="6704"/>
                    <a:pt x="155" y="6668"/>
                    <a:pt x="155" y="6633"/>
                  </a:cubicBezTo>
                  <a:lnTo>
                    <a:pt x="155" y="84"/>
                  </a:lnTo>
                  <a:cubicBezTo>
                    <a:pt x="155" y="37"/>
                    <a:pt x="119" y="1"/>
                    <a:pt x="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g313f5057e75_1_1822"/>
            <p:cNvSpPr/>
            <p:nvPr/>
          </p:nvSpPr>
          <p:spPr>
            <a:xfrm>
              <a:off x="2497025" y="3037100"/>
              <a:ext cx="3600" cy="186075"/>
            </a:xfrm>
            <a:custGeom>
              <a:avLst/>
              <a:gdLst/>
              <a:ahLst/>
              <a:cxnLst/>
              <a:rect l="l" t="t" r="r" b="b"/>
              <a:pathLst>
                <a:path w="144" h="7443" extrusionOk="0">
                  <a:moveTo>
                    <a:pt x="72" y="1"/>
                  </a:moveTo>
                  <a:cubicBezTo>
                    <a:pt x="24" y="1"/>
                    <a:pt x="1" y="25"/>
                    <a:pt x="1" y="72"/>
                  </a:cubicBezTo>
                  <a:lnTo>
                    <a:pt x="1" y="7371"/>
                  </a:lnTo>
                  <a:cubicBezTo>
                    <a:pt x="1" y="7407"/>
                    <a:pt x="24" y="7442"/>
                    <a:pt x="72" y="7442"/>
                  </a:cubicBezTo>
                  <a:cubicBezTo>
                    <a:pt x="120" y="7430"/>
                    <a:pt x="143" y="7395"/>
                    <a:pt x="143" y="7371"/>
                  </a:cubicBezTo>
                  <a:lnTo>
                    <a:pt x="143" y="72"/>
                  </a:lnTo>
                  <a:cubicBezTo>
                    <a:pt x="143" y="25"/>
                    <a:pt x="120" y="1"/>
                    <a:pt x="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g313f5057e75_1_1822"/>
            <p:cNvSpPr/>
            <p:nvPr/>
          </p:nvSpPr>
          <p:spPr>
            <a:xfrm>
              <a:off x="2705675" y="3106750"/>
              <a:ext cx="3900" cy="45875"/>
            </a:xfrm>
            <a:custGeom>
              <a:avLst/>
              <a:gdLst/>
              <a:ahLst/>
              <a:cxnLst/>
              <a:rect l="l" t="t" r="r" b="b"/>
              <a:pathLst>
                <a:path w="156" h="1835" extrusionOk="0">
                  <a:moveTo>
                    <a:pt x="72" y="1"/>
                  </a:moveTo>
                  <a:cubicBezTo>
                    <a:pt x="37" y="1"/>
                    <a:pt x="1" y="25"/>
                    <a:pt x="1" y="72"/>
                  </a:cubicBezTo>
                  <a:lnTo>
                    <a:pt x="1" y="1763"/>
                  </a:lnTo>
                  <a:cubicBezTo>
                    <a:pt x="1" y="1811"/>
                    <a:pt x="37" y="1835"/>
                    <a:pt x="72" y="1835"/>
                  </a:cubicBezTo>
                  <a:cubicBezTo>
                    <a:pt x="120" y="1835"/>
                    <a:pt x="156" y="1811"/>
                    <a:pt x="156" y="1763"/>
                  </a:cubicBezTo>
                  <a:lnTo>
                    <a:pt x="156" y="72"/>
                  </a:lnTo>
                  <a:cubicBezTo>
                    <a:pt x="156" y="25"/>
                    <a:pt x="120" y="1"/>
                    <a:pt x="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g313f5057e75_1_1822"/>
            <p:cNvSpPr/>
            <p:nvPr/>
          </p:nvSpPr>
          <p:spPr>
            <a:xfrm>
              <a:off x="2212775" y="3096050"/>
              <a:ext cx="3575" cy="67875"/>
            </a:xfrm>
            <a:custGeom>
              <a:avLst/>
              <a:gdLst/>
              <a:ahLst/>
              <a:cxnLst/>
              <a:rect l="l" t="t" r="r" b="b"/>
              <a:pathLst>
                <a:path w="143" h="2715" extrusionOk="0">
                  <a:moveTo>
                    <a:pt x="72" y="0"/>
                  </a:moveTo>
                  <a:cubicBezTo>
                    <a:pt x="24" y="0"/>
                    <a:pt x="0" y="36"/>
                    <a:pt x="0" y="84"/>
                  </a:cubicBezTo>
                  <a:lnTo>
                    <a:pt x="0" y="2644"/>
                  </a:lnTo>
                  <a:cubicBezTo>
                    <a:pt x="0" y="2679"/>
                    <a:pt x="24" y="2715"/>
                    <a:pt x="72" y="2715"/>
                  </a:cubicBezTo>
                  <a:cubicBezTo>
                    <a:pt x="119" y="2715"/>
                    <a:pt x="143" y="2691"/>
                    <a:pt x="143" y="2644"/>
                  </a:cubicBezTo>
                  <a:lnTo>
                    <a:pt x="143" y="84"/>
                  </a:lnTo>
                  <a:cubicBezTo>
                    <a:pt x="143" y="36"/>
                    <a:pt x="119" y="0"/>
                    <a:pt x="7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g313f5057e75_1_1822"/>
            <p:cNvSpPr/>
            <p:nvPr/>
          </p:nvSpPr>
          <p:spPr>
            <a:xfrm>
              <a:off x="2284500" y="3106750"/>
              <a:ext cx="3900" cy="45875"/>
            </a:xfrm>
            <a:custGeom>
              <a:avLst/>
              <a:gdLst/>
              <a:ahLst/>
              <a:cxnLst/>
              <a:rect l="l" t="t" r="r" b="b"/>
              <a:pathLst>
                <a:path w="156" h="1835" extrusionOk="0">
                  <a:moveTo>
                    <a:pt x="72" y="1"/>
                  </a:moveTo>
                  <a:cubicBezTo>
                    <a:pt x="36" y="1"/>
                    <a:pt x="0" y="25"/>
                    <a:pt x="0" y="72"/>
                  </a:cubicBezTo>
                  <a:lnTo>
                    <a:pt x="0" y="1763"/>
                  </a:lnTo>
                  <a:cubicBezTo>
                    <a:pt x="0" y="1811"/>
                    <a:pt x="36" y="1835"/>
                    <a:pt x="72" y="1835"/>
                  </a:cubicBezTo>
                  <a:cubicBezTo>
                    <a:pt x="120" y="1835"/>
                    <a:pt x="155" y="1811"/>
                    <a:pt x="155" y="1763"/>
                  </a:cubicBezTo>
                  <a:lnTo>
                    <a:pt x="155" y="72"/>
                  </a:lnTo>
                  <a:cubicBezTo>
                    <a:pt x="155" y="25"/>
                    <a:pt x="120" y="1"/>
                    <a:pt x="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7" name="Google Shape;407;g313f5057e75_1_1822"/>
          <p:cNvGrpSpPr/>
          <p:nvPr/>
        </p:nvGrpSpPr>
        <p:grpSpPr>
          <a:xfrm rot="-643226">
            <a:off x="-529417" y="2791693"/>
            <a:ext cx="1464477" cy="732970"/>
            <a:chOff x="2198175" y="2977875"/>
            <a:chExt cx="600700" cy="300650"/>
          </a:xfrm>
        </p:grpSpPr>
        <p:sp>
          <p:nvSpPr>
            <p:cNvPr id="408" name="Google Shape;408;g313f5057e75_1_1822"/>
            <p:cNvSpPr/>
            <p:nvPr/>
          </p:nvSpPr>
          <p:spPr>
            <a:xfrm>
              <a:off x="2198175" y="3044550"/>
              <a:ext cx="600700" cy="233975"/>
            </a:xfrm>
            <a:custGeom>
              <a:avLst/>
              <a:gdLst/>
              <a:ahLst/>
              <a:cxnLst/>
              <a:rect l="l" t="t" r="r" b="b"/>
              <a:pathLst>
                <a:path w="24028" h="9359" extrusionOk="0">
                  <a:moveTo>
                    <a:pt x="834" y="1"/>
                  </a:moveTo>
                  <a:cubicBezTo>
                    <a:pt x="370" y="1"/>
                    <a:pt x="1" y="370"/>
                    <a:pt x="1" y="834"/>
                  </a:cubicBezTo>
                  <a:cubicBezTo>
                    <a:pt x="1" y="1286"/>
                    <a:pt x="370" y="1667"/>
                    <a:pt x="834" y="1667"/>
                  </a:cubicBezTo>
                  <a:cubicBezTo>
                    <a:pt x="1239" y="1667"/>
                    <a:pt x="1584" y="1370"/>
                    <a:pt x="1656" y="989"/>
                  </a:cubicBezTo>
                  <a:cubicBezTo>
                    <a:pt x="2001" y="1013"/>
                    <a:pt x="2441" y="1084"/>
                    <a:pt x="2930" y="1251"/>
                  </a:cubicBezTo>
                  <a:cubicBezTo>
                    <a:pt x="2918" y="1310"/>
                    <a:pt x="2918" y="1370"/>
                    <a:pt x="2918" y="1406"/>
                  </a:cubicBezTo>
                  <a:cubicBezTo>
                    <a:pt x="2918" y="1870"/>
                    <a:pt x="3287" y="2239"/>
                    <a:pt x="3751" y="2239"/>
                  </a:cubicBezTo>
                  <a:cubicBezTo>
                    <a:pt x="3989" y="2239"/>
                    <a:pt x="4204" y="2156"/>
                    <a:pt x="4346" y="1989"/>
                  </a:cubicBezTo>
                  <a:cubicBezTo>
                    <a:pt x="4644" y="2215"/>
                    <a:pt x="4930" y="2477"/>
                    <a:pt x="5216" y="2799"/>
                  </a:cubicBezTo>
                  <a:cubicBezTo>
                    <a:pt x="5073" y="2941"/>
                    <a:pt x="5001" y="3132"/>
                    <a:pt x="5001" y="3346"/>
                  </a:cubicBezTo>
                  <a:cubicBezTo>
                    <a:pt x="5001" y="3811"/>
                    <a:pt x="5370" y="4180"/>
                    <a:pt x="5835" y="4180"/>
                  </a:cubicBezTo>
                  <a:cubicBezTo>
                    <a:pt x="5942" y="4180"/>
                    <a:pt x="6049" y="4168"/>
                    <a:pt x="6132" y="4120"/>
                  </a:cubicBezTo>
                  <a:cubicBezTo>
                    <a:pt x="6180" y="4192"/>
                    <a:pt x="6228" y="4275"/>
                    <a:pt x="6251" y="4346"/>
                  </a:cubicBezTo>
                  <a:cubicBezTo>
                    <a:pt x="6418" y="4680"/>
                    <a:pt x="6597" y="4977"/>
                    <a:pt x="6775" y="5275"/>
                  </a:cubicBezTo>
                  <a:cubicBezTo>
                    <a:pt x="6621" y="5430"/>
                    <a:pt x="6537" y="5632"/>
                    <a:pt x="6537" y="5858"/>
                  </a:cubicBezTo>
                  <a:cubicBezTo>
                    <a:pt x="6537" y="6323"/>
                    <a:pt x="6906" y="6692"/>
                    <a:pt x="7371" y="6692"/>
                  </a:cubicBezTo>
                  <a:cubicBezTo>
                    <a:pt x="7502" y="6692"/>
                    <a:pt x="7621" y="6668"/>
                    <a:pt x="7728" y="6620"/>
                  </a:cubicBezTo>
                  <a:cubicBezTo>
                    <a:pt x="7990" y="6954"/>
                    <a:pt x="8276" y="7216"/>
                    <a:pt x="8549" y="7442"/>
                  </a:cubicBezTo>
                  <a:cubicBezTo>
                    <a:pt x="8490" y="7549"/>
                    <a:pt x="8454" y="7680"/>
                    <a:pt x="8454" y="7811"/>
                  </a:cubicBezTo>
                  <a:cubicBezTo>
                    <a:pt x="8454" y="8275"/>
                    <a:pt x="8823" y="8644"/>
                    <a:pt x="9288" y="8644"/>
                  </a:cubicBezTo>
                  <a:cubicBezTo>
                    <a:pt x="9573" y="8644"/>
                    <a:pt x="9811" y="8514"/>
                    <a:pt x="9954" y="8299"/>
                  </a:cubicBezTo>
                  <a:cubicBezTo>
                    <a:pt x="10407" y="8478"/>
                    <a:pt x="10823" y="8573"/>
                    <a:pt x="11193" y="8597"/>
                  </a:cubicBezTo>
                  <a:cubicBezTo>
                    <a:pt x="11288" y="9049"/>
                    <a:pt x="11621" y="9359"/>
                    <a:pt x="12038" y="9359"/>
                  </a:cubicBezTo>
                  <a:cubicBezTo>
                    <a:pt x="12455" y="9359"/>
                    <a:pt x="12800" y="9049"/>
                    <a:pt x="12859" y="8644"/>
                  </a:cubicBezTo>
                  <a:cubicBezTo>
                    <a:pt x="13252" y="8597"/>
                    <a:pt x="13669" y="8514"/>
                    <a:pt x="14110" y="8335"/>
                  </a:cubicBezTo>
                  <a:cubicBezTo>
                    <a:pt x="14264" y="8537"/>
                    <a:pt x="14514" y="8692"/>
                    <a:pt x="14800" y="8692"/>
                  </a:cubicBezTo>
                  <a:cubicBezTo>
                    <a:pt x="15253" y="8692"/>
                    <a:pt x="15634" y="8323"/>
                    <a:pt x="15634" y="7859"/>
                  </a:cubicBezTo>
                  <a:cubicBezTo>
                    <a:pt x="15634" y="7728"/>
                    <a:pt x="15598" y="7585"/>
                    <a:pt x="15538" y="7466"/>
                  </a:cubicBezTo>
                  <a:cubicBezTo>
                    <a:pt x="15836" y="7216"/>
                    <a:pt x="16146" y="6906"/>
                    <a:pt x="16467" y="6513"/>
                  </a:cubicBezTo>
                  <a:cubicBezTo>
                    <a:pt x="16562" y="6561"/>
                    <a:pt x="16681" y="6597"/>
                    <a:pt x="16824" y="6597"/>
                  </a:cubicBezTo>
                  <a:cubicBezTo>
                    <a:pt x="17277" y="6597"/>
                    <a:pt x="17658" y="6216"/>
                    <a:pt x="17658" y="5763"/>
                  </a:cubicBezTo>
                  <a:cubicBezTo>
                    <a:pt x="17658" y="5513"/>
                    <a:pt x="17550" y="5311"/>
                    <a:pt x="17396" y="5168"/>
                  </a:cubicBezTo>
                  <a:cubicBezTo>
                    <a:pt x="17539" y="4918"/>
                    <a:pt x="17681" y="4668"/>
                    <a:pt x="17812" y="4382"/>
                  </a:cubicBezTo>
                  <a:cubicBezTo>
                    <a:pt x="17860" y="4287"/>
                    <a:pt x="17920" y="4192"/>
                    <a:pt x="17967" y="4084"/>
                  </a:cubicBezTo>
                  <a:cubicBezTo>
                    <a:pt x="18074" y="4132"/>
                    <a:pt x="18170" y="4168"/>
                    <a:pt x="18289" y="4168"/>
                  </a:cubicBezTo>
                  <a:cubicBezTo>
                    <a:pt x="18753" y="4168"/>
                    <a:pt x="19122" y="3787"/>
                    <a:pt x="19122" y="3334"/>
                  </a:cubicBezTo>
                  <a:cubicBezTo>
                    <a:pt x="19122" y="3108"/>
                    <a:pt x="19039" y="2918"/>
                    <a:pt x="18908" y="2763"/>
                  </a:cubicBezTo>
                  <a:cubicBezTo>
                    <a:pt x="19170" y="2465"/>
                    <a:pt x="19455" y="2215"/>
                    <a:pt x="19741" y="1989"/>
                  </a:cubicBezTo>
                  <a:cubicBezTo>
                    <a:pt x="19884" y="2156"/>
                    <a:pt x="20110" y="2263"/>
                    <a:pt x="20348" y="2263"/>
                  </a:cubicBezTo>
                  <a:cubicBezTo>
                    <a:pt x="20813" y="2263"/>
                    <a:pt x="21182" y="1882"/>
                    <a:pt x="21182" y="1429"/>
                  </a:cubicBezTo>
                  <a:cubicBezTo>
                    <a:pt x="21182" y="1370"/>
                    <a:pt x="21170" y="1310"/>
                    <a:pt x="21170" y="1251"/>
                  </a:cubicBezTo>
                  <a:cubicBezTo>
                    <a:pt x="21622" y="1096"/>
                    <a:pt x="22039" y="1036"/>
                    <a:pt x="22373" y="1013"/>
                  </a:cubicBezTo>
                  <a:cubicBezTo>
                    <a:pt x="22432" y="1406"/>
                    <a:pt x="22777" y="1703"/>
                    <a:pt x="23194" y="1703"/>
                  </a:cubicBezTo>
                  <a:cubicBezTo>
                    <a:pt x="23646" y="1703"/>
                    <a:pt x="24027" y="1334"/>
                    <a:pt x="24027" y="870"/>
                  </a:cubicBezTo>
                  <a:cubicBezTo>
                    <a:pt x="24027" y="417"/>
                    <a:pt x="23646" y="36"/>
                    <a:pt x="23194" y="36"/>
                  </a:cubicBezTo>
                  <a:cubicBezTo>
                    <a:pt x="22777" y="36"/>
                    <a:pt x="22432" y="334"/>
                    <a:pt x="22373" y="739"/>
                  </a:cubicBezTo>
                  <a:cubicBezTo>
                    <a:pt x="22015" y="774"/>
                    <a:pt x="21551" y="846"/>
                    <a:pt x="21063" y="1013"/>
                  </a:cubicBezTo>
                  <a:cubicBezTo>
                    <a:pt x="20908" y="774"/>
                    <a:pt x="20646" y="596"/>
                    <a:pt x="20348" y="596"/>
                  </a:cubicBezTo>
                  <a:cubicBezTo>
                    <a:pt x="19884" y="596"/>
                    <a:pt x="19515" y="965"/>
                    <a:pt x="19515" y="1429"/>
                  </a:cubicBezTo>
                  <a:cubicBezTo>
                    <a:pt x="19515" y="1548"/>
                    <a:pt x="19539" y="1667"/>
                    <a:pt x="19586" y="1763"/>
                  </a:cubicBezTo>
                  <a:cubicBezTo>
                    <a:pt x="19277" y="1989"/>
                    <a:pt x="18979" y="2263"/>
                    <a:pt x="18682" y="2584"/>
                  </a:cubicBezTo>
                  <a:cubicBezTo>
                    <a:pt x="18563" y="2525"/>
                    <a:pt x="18432" y="2477"/>
                    <a:pt x="18277" y="2477"/>
                  </a:cubicBezTo>
                  <a:cubicBezTo>
                    <a:pt x="17812" y="2477"/>
                    <a:pt x="17443" y="2858"/>
                    <a:pt x="17443" y="3310"/>
                  </a:cubicBezTo>
                  <a:cubicBezTo>
                    <a:pt x="17443" y="3549"/>
                    <a:pt x="17550" y="3775"/>
                    <a:pt x="17717" y="3930"/>
                  </a:cubicBezTo>
                  <a:cubicBezTo>
                    <a:pt x="17658" y="4025"/>
                    <a:pt x="17598" y="4132"/>
                    <a:pt x="17550" y="4239"/>
                  </a:cubicBezTo>
                  <a:cubicBezTo>
                    <a:pt x="17420" y="4501"/>
                    <a:pt x="17277" y="4739"/>
                    <a:pt x="17146" y="4977"/>
                  </a:cubicBezTo>
                  <a:cubicBezTo>
                    <a:pt x="17039" y="4942"/>
                    <a:pt x="16919" y="4906"/>
                    <a:pt x="16800" y="4906"/>
                  </a:cubicBezTo>
                  <a:cubicBezTo>
                    <a:pt x="16348" y="4906"/>
                    <a:pt x="15967" y="5275"/>
                    <a:pt x="15967" y="5739"/>
                  </a:cubicBezTo>
                  <a:cubicBezTo>
                    <a:pt x="15967" y="5977"/>
                    <a:pt x="16062" y="6192"/>
                    <a:pt x="16229" y="6335"/>
                  </a:cubicBezTo>
                  <a:cubicBezTo>
                    <a:pt x="15943" y="6692"/>
                    <a:pt x="15645" y="6978"/>
                    <a:pt x="15360" y="7216"/>
                  </a:cubicBezTo>
                  <a:cubicBezTo>
                    <a:pt x="15217" y="7085"/>
                    <a:pt x="15014" y="6990"/>
                    <a:pt x="14800" y="6990"/>
                  </a:cubicBezTo>
                  <a:cubicBezTo>
                    <a:pt x="14336" y="6990"/>
                    <a:pt x="13967" y="7359"/>
                    <a:pt x="13967" y="7823"/>
                  </a:cubicBezTo>
                  <a:cubicBezTo>
                    <a:pt x="13967" y="7894"/>
                    <a:pt x="13979" y="7978"/>
                    <a:pt x="13991" y="8049"/>
                  </a:cubicBezTo>
                  <a:cubicBezTo>
                    <a:pt x="13586" y="8216"/>
                    <a:pt x="13205" y="8287"/>
                    <a:pt x="12848" y="8335"/>
                  </a:cubicBezTo>
                  <a:cubicBezTo>
                    <a:pt x="12776" y="7942"/>
                    <a:pt x="12431" y="7656"/>
                    <a:pt x="12026" y="7656"/>
                  </a:cubicBezTo>
                  <a:cubicBezTo>
                    <a:pt x="11621" y="7656"/>
                    <a:pt x="11288" y="7942"/>
                    <a:pt x="11204" y="8335"/>
                  </a:cubicBezTo>
                  <a:cubicBezTo>
                    <a:pt x="10871" y="8287"/>
                    <a:pt x="10490" y="8216"/>
                    <a:pt x="10097" y="8049"/>
                  </a:cubicBezTo>
                  <a:cubicBezTo>
                    <a:pt x="10109" y="7978"/>
                    <a:pt x="10121" y="7894"/>
                    <a:pt x="10121" y="7811"/>
                  </a:cubicBezTo>
                  <a:cubicBezTo>
                    <a:pt x="10121" y="7347"/>
                    <a:pt x="9752" y="6978"/>
                    <a:pt x="9288" y="6978"/>
                  </a:cubicBezTo>
                  <a:cubicBezTo>
                    <a:pt x="9061" y="6978"/>
                    <a:pt x="8859" y="7061"/>
                    <a:pt x="8704" y="7216"/>
                  </a:cubicBezTo>
                  <a:cubicBezTo>
                    <a:pt x="8454" y="7001"/>
                    <a:pt x="8204" y="6751"/>
                    <a:pt x="7954" y="6466"/>
                  </a:cubicBezTo>
                  <a:cubicBezTo>
                    <a:pt x="8097" y="6323"/>
                    <a:pt x="8192" y="6108"/>
                    <a:pt x="8192" y="5870"/>
                  </a:cubicBezTo>
                  <a:cubicBezTo>
                    <a:pt x="8192" y="5418"/>
                    <a:pt x="7811" y="5037"/>
                    <a:pt x="7359" y="5037"/>
                  </a:cubicBezTo>
                  <a:cubicBezTo>
                    <a:pt x="7216" y="5037"/>
                    <a:pt x="7097" y="5073"/>
                    <a:pt x="6978" y="5132"/>
                  </a:cubicBezTo>
                  <a:cubicBezTo>
                    <a:pt x="6823" y="4858"/>
                    <a:pt x="6656" y="4561"/>
                    <a:pt x="6490" y="4239"/>
                  </a:cubicBezTo>
                  <a:cubicBezTo>
                    <a:pt x="6442" y="4144"/>
                    <a:pt x="6406" y="4072"/>
                    <a:pt x="6359" y="4001"/>
                  </a:cubicBezTo>
                  <a:cubicBezTo>
                    <a:pt x="6537" y="3846"/>
                    <a:pt x="6656" y="3608"/>
                    <a:pt x="6656" y="3358"/>
                  </a:cubicBezTo>
                  <a:cubicBezTo>
                    <a:pt x="6656" y="2894"/>
                    <a:pt x="6287" y="2525"/>
                    <a:pt x="5823" y="2525"/>
                  </a:cubicBezTo>
                  <a:cubicBezTo>
                    <a:pt x="5668" y="2525"/>
                    <a:pt x="5537" y="2572"/>
                    <a:pt x="5418" y="2632"/>
                  </a:cubicBezTo>
                  <a:cubicBezTo>
                    <a:pt x="5120" y="2287"/>
                    <a:pt x="4811" y="2001"/>
                    <a:pt x="4501" y="1786"/>
                  </a:cubicBezTo>
                  <a:cubicBezTo>
                    <a:pt x="4561" y="1679"/>
                    <a:pt x="4585" y="1548"/>
                    <a:pt x="4585" y="1429"/>
                  </a:cubicBezTo>
                  <a:cubicBezTo>
                    <a:pt x="4585" y="965"/>
                    <a:pt x="4215" y="596"/>
                    <a:pt x="3751" y="596"/>
                  </a:cubicBezTo>
                  <a:cubicBezTo>
                    <a:pt x="3442" y="596"/>
                    <a:pt x="3168" y="751"/>
                    <a:pt x="3025" y="1013"/>
                  </a:cubicBezTo>
                  <a:cubicBezTo>
                    <a:pt x="2501" y="834"/>
                    <a:pt x="2025" y="751"/>
                    <a:pt x="1656" y="727"/>
                  </a:cubicBezTo>
                  <a:cubicBezTo>
                    <a:pt x="1596" y="322"/>
                    <a:pt x="1251" y="1"/>
                    <a:pt x="8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g313f5057e75_1_1822"/>
            <p:cNvSpPr/>
            <p:nvPr/>
          </p:nvSpPr>
          <p:spPr>
            <a:xfrm>
              <a:off x="2198175" y="2977875"/>
              <a:ext cx="600700" cy="233975"/>
            </a:xfrm>
            <a:custGeom>
              <a:avLst/>
              <a:gdLst/>
              <a:ahLst/>
              <a:cxnLst/>
              <a:rect l="l" t="t" r="r" b="b"/>
              <a:pathLst>
                <a:path w="24028" h="9359" extrusionOk="0">
                  <a:moveTo>
                    <a:pt x="12038" y="1"/>
                  </a:moveTo>
                  <a:cubicBezTo>
                    <a:pt x="11621" y="1"/>
                    <a:pt x="11288" y="310"/>
                    <a:pt x="11193" y="763"/>
                  </a:cubicBezTo>
                  <a:cubicBezTo>
                    <a:pt x="10823" y="786"/>
                    <a:pt x="10407" y="882"/>
                    <a:pt x="9954" y="1060"/>
                  </a:cubicBezTo>
                  <a:cubicBezTo>
                    <a:pt x="9811" y="846"/>
                    <a:pt x="9573" y="715"/>
                    <a:pt x="9288" y="715"/>
                  </a:cubicBezTo>
                  <a:cubicBezTo>
                    <a:pt x="8823" y="715"/>
                    <a:pt x="8454" y="1084"/>
                    <a:pt x="8454" y="1548"/>
                  </a:cubicBezTo>
                  <a:cubicBezTo>
                    <a:pt x="8454" y="1679"/>
                    <a:pt x="8490" y="1822"/>
                    <a:pt x="8549" y="1917"/>
                  </a:cubicBezTo>
                  <a:cubicBezTo>
                    <a:pt x="8276" y="2144"/>
                    <a:pt x="7990" y="2418"/>
                    <a:pt x="7728" y="2739"/>
                  </a:cubicBezTo>
                  <a:cubicBezTo>
                    <a:pt x="7621" y="2691"/>
                    <a:pt x="7502" y="2668"/>
                    <a:pt x="7371" y="2668"/>
                  </a:cubicBezTo>
                  <a:cubicBezTo>
                    <a:pt x="6906" y="2668"/>
                    <a:pt x="6537" y="3037"/>
                    <a:pt x="6537" y="3501"/>
                  </a:cubicBezTo>
                  <a:cubicBezTo>
                    <a:pt x="6537" y="3727"/>
                    <a:pt x="6621" y="3930"/>
                    <a:pt x="6775" y="4084"/>
                  </a:cubicBezTo>
                  <a:cubicBezTo>
                    <a:pt x="6597" y="4382"/>
                    <a:pt x="6418" y="4680"/>
                    <a:pt x="6251" y="5013"/>
                  </a:cubicBezTo>
                  <a:cubicBezTo>
                    <a:pt x="6228" y="5096"/>
                    <a:pt x="6180" y="5168"/>
                    <a:pt x="6132" y="5239"/>
                  </a:cubicBezTo>
                  <a:cubicBezTo>
                    <a:pt x="6049" y="5192"/>
                    <a:pt x="5942" y="5180"/>
                    <a:pt x="5835" y="5180"/>
                  </a:cubicBezTo>
                  <a:cubicBezTo>
                    <a:pt x="5370" y="5180"/>
                    <a:pt x="5001" y="5549"/>
                    <a:pt x="5001" y="6013"/>
                  </a:cubicBezTo>
                  <a:cubicBezTo>
                    <a:pt x="5001" y="6228"/>
                    <a:pt x="5073" y="6418"/>
                    <a:pt x="5216" y="6561"/>
                  </a:cubicBezTo>
                  <a:cubicBezTo>
                    <a:pt x="4930" y="6882"/>
                    <a:pt x="4644" y="7144"/>
                    <a:pt x="4346" y="7371"/>
                  </a:cubicBezTo>
                  <a:cubicBezTo>
                    <a:pt x="4204" y="7204"/>
                    <a:pt x="3989" y="7120"/>
                    <a:pt x="3751" y="7120"/>
                  </a:cubicBezTo>
                  <a:cubicBezTo>
                    <a:pt x="3287" y="7120"/>
                    <a:pt x="2918" y="7490"/>
                    <a:pt x="2918" y="7954"/>
                  </a:cubicBezTo>
                  <a:cubicBezTo>
                    <a:pt x="2918" y="7990"/>
                    <a:pt x="2918" y="8049"/>
                    <a:pt x="2930" y="8109"/>
                  </a:cubicBezTo>
                  <a:cubicBezTo>
                    <a:pt x="2441" y="8275"/>
                    <a:pt x="2001" y="8347"/>
                    <a:pt x="1656" y="8371"/>
                  </a:cubicBezTo>
                  <a:cubicBezTo>
                    <a:pt x="1584" y="7990"/>
                    <a:pt x="1239" y="7692"/>
                    <a:pt x="834" y="7692"/>
                  </a:cubicBezTo>
                  <a:cubicBezTo>
                    <a:pt x="370" y="7692"/>
                    <a:pt x="1" y="8073"/>
                    <a:pt x="1" y="8525"/>
                  </a:cubicBezTo>
                  <a:cubicBezTo>
                    <a:pt x="1" y="8990"/>
                    <a:pt x="370" y="9359"/>
                    <a:pt x="834" y="9359"/>
                  </a:cubicBezTo>
                  <a:cubicBezTo>
                    <a:pt x="1251" y="9359"/>
                    <a:pt x="1596" y="9037"/>
                    <a:pt x="1656" y="8633"/>
                  </a:cubicBezTo>
                  <a:cubicBezTo>
                    <a:pt x="2025" y="8609"/>
                    <a:pt x="2501" y="8525"/>
                    <a:pt x="3025" y="8347"/>
                  </a:cubicBezTo>
                  <a:cubicBezTo>
                    <a:pt x="3168" y="8609"/>
                    <a:pt x="3442" y="8764"/>
                    <a:pt x="3751" y="8764"/>
                  </a:cubicBezTo>
                  <a:cubicBezTo>
                    <a:pt x="4215" y="8764"/>
                    <a:pt x="4585" y="8394"/>
                    <a:pt x="4585" y="7930"/>
                  </a:cubicBezTo>
                  <a:cubicBezTo>
                    <a:pt x="4585" y="7811"/>
                    <a:pt x="4561" y="7680"/>
                    <a:pt x="4501" y="7573"/>
                  </a:cubicBezTo>
                  <a:cubicBezTo>
                    <a:pt x="4811" y="7359"/>
                    <a:pt x="5120" y="7073"/>
                    <a:pt x="5418" y="6728"/>
                  </a:cubicBezTo>
                  <a:cubicBezTo>
                    <a:pt x="5537" y="6787"/>
                    <a:pt x="5668" y="6835"/>
                    <a:pt x="5823" y="6835"/>
                  </a:cubicBezTo>
                  <a:cubicBezTo>
                    <a:pt x="6287" y="6835"/>
                    <a:pt x="6656" y="6466"/>
                    <a:pt x="6656" y="6001"/>
                  </a:cubicBezTo>
                  <a:cubicBezTo>
                    <a:pt x="6656" y="5751"/>
                    <a:pt x="6537" y="5513"/>
                    <a:pt x="6359" y="5358"/>
                  </a:cubicBezTo>
                  <a:cubicBezTo>
                    <a:pt x="6406" y="5287"/>
                    <a:pt x="6442" y="5215"/>
                    <a:pt x="6490" y="5120"/>
                  </a:cubicBezTo>
                  <a:cubicBezTo>
                    <a:pt x="6656" y="4799"/>
                    <a:pt x="6823" y="4501"/>
                    <a:pt x="6978" y="4227"/>
                  </a:cubicBezTo>
                  <a:cubicBezTo>
                    <a:pt x="7097" y="4287"/>
                    <a:pt x="7216" y="4323"/>
                    <a:pt x="7359" y="4323"/>
                  </a:cubicBezTo>
                  <a:cubicBezTo>
                    <a:pt x="7811" y="4323"/>
                    <a:pt x="8192" y="3942"/>
                    <a:pt x="8192" y="3489"/>
                  </a:cubicBezTo>
                  <a:cubicBezTo>
                    <a:pt x="8192" y="3251"/>
                    <a:pt x="8097" y="3037"/>
                    <a:pt x="7954" y="2894"/>
                  </a:cubicBezTo>
                  <a:cubicBezTo>
                    <a:pt x="8204" y="2608"/>
                    <a:pt x="8454" y="2358"/>
                    <a:pt x="8704" y="2144"/>
                  </a:cubicBezTo>
                  <a:cubicBezTo>
                    <a:pt x="8859" y="2298"/>
                    <a:pt x="9061" y="2382"/>
                    <a:pt x="9288" y="2382"/>
                  </a:cubicBezTo>
                  <a:cubicBezTo>
                    <a:pt x="9752" y="2382"/>
                    <a:pt x="10121" y="2013"/>
                    <a:pt x="10121" y="1548"/>
                  </a:cubicBezTo>
                  <a:cubicBezTo>
                    <a:pt x="10121" y="1465"/>
                    <a:pt x="10109" y="1382"/>
                    <a:pt x="10097" y="1310"/>
                  </a:cubicBezTo>
                  <a:cubicBezTo>
                    <a:pt x="10490" y="1144"/>
                    <a:pt x="10871" y="1072"/>
                    <a:pt x="11204" y="1025"/>
                  </a:cubicBezTo>
                  <a:cubicBezTo>
                    <a:pt x="11288" y="1417"/>
                    <a:pt x="11621" y="1703"/>
                    <a:pt x="12026" y="1703"/>
                  </a:cubicBezTo>
                  <a:cubicBezTo>
                    <a:pt x="12431" y="1703"/>
                    <a:pt x="12776" y="1417"/>
                    <a:pt x="12848" y="1025"/>
                  </a:cubicBezTo>
                  <a:cubicBezTo>
                    <a:pt x="13205" y="1072"/>
                    <a:pt x="13586" y="1144"/>
                    <a:pt x="13991" y="1310"/>
                  </a:cubicBezTo>
                  <a:cubicBezTo>
                    <a:pt x="13979" y="1382"/>
                    <a:pt x="13967" y="1465"/>
                    <a:pt x="13967" y="1536"/>
                  </a:cubicBezTo>
                  <a:cubicBezTo>
                    <a:pt x="13967" y="2001"/>
                    <a:pt x="14336" y="2370"/>
                    <a:pt x="14800" y="2370"/>
                  </a:cubicBezTo>
                  <a:cubicBezTo>
                    <a:pt x="15014" y="2370"/>
                    <a:pt x="15217" y="2275"/>
                    <a:pt x="15360" y="2144"/>
                  </a:cubicBezTo>
                  <a:cubicBezTo>
                    <a:pt x="15645" y="2382"/>
                    <a:pt x="15943" y="2668"/>
                    <a:pt x="16229" y="3025"/>
                  </a:cubicBezTo>
                  <a:cubicBezTo>
                    <a:pt x="16062" y="3168"/>
                    <a:pt x="15967" y="3382"/>
                    <a:pt x="15967" y="3620"/>
                  </a:cubicBezTo>
                  <a:cubicBezTo>
                    <a:pt x="15967" y="4084"/>
                    <a:pt x="16348" y="4453"/>
                    <a:pt x="16800" y="4453"/>
                  </a:cubicBezTo>
                  <a:cubicBezTo>
                    <a:pt x="16919" y="4453"/>
                    <a:pt x="17039" y="4418"/>
                    <a:pt x="17146" y="4382"/>
                  </a:cubicBezTo>
                  <a:cubicBezTo>
                    <a:pt x="17277" y="4620"/>
                    <a:pt x="17420" y="4858"/>
                    <a:pt x="17550" y="5120"/>
                  </a:cubicBezTo>
                  <a:cubicBezTo>
                    <a:pt x="17598" y="5227"/>
                    <a:pt x="17658" y="5335"/>
                    <a:pt x="17717" y="5430"/>
                  </a:cubicBezTo>
                  <a:cubicBezTo>
                    <a:pt x="17550" y="5585"/>
                    <a:pt x="17443" y="5811"/>
                    <a:pt x="17443" y="6049"/>
                  </a:cubicBezTo>
                  <a:cubicBezTo>
                    <a:pt x="17443" y="6501"/>
                    <a:pt x="17812" y="6882"/>
                    <a:pt x="18277" y="6882"/>
                  </a:cubicBezTo>
                  <a:cubicBezTo>
                    <a:pt x="18432" y="6882"/>
                    <a:pt x="18563" y="6835"/>
                    <a:pt x="18682" y="6775"/>
                  </a:cubicBezTo>
                  <a:cubicBezTo>
                    <a:pt x="18979" y="7097"/>
                    <a:pt x="19277" y="7371"/>
                    <a:pt x="19586" y="7597"/>
                  </a:cubicBezTo>
                  <a:cubicBezTo>
                    <a:pt x="19539" y="7692"/>
                    <a:pt x="19515" y="7811"/>
                    <a:pt x="19515" y="7930"/>
                  </a:cubicBezTo>
                  <a:cubicBezTo>
                    <a:pt x="19515" y="8394"/>
                    <a:pt x="19884" y="8764"/>
                    <a:pt x="20348" y="8764"/>
                  </a:cubicBezTo>
                  <a:cubicBezTo>
                    <a:pt x="20646" y="8764"/>
                    <a:pt x="20908" y="8585"/>
                    <a:pt x="21063" y="8347"/>
                  </a:cubicBezTo>
                  <a:cubicBezTo>
                    <a:pt x="21551" y="8514"/>
                    <a:pt x="22015" y="8585"/>
                    <a:pt x="22373" y="8621"/>
                  </a:cubicBezTo>
                  <a:cubicBezTo>
                    <a:pt x="22432" y="9025"/>
                    <a:pt x="22777" y="9323"/>
                    <a:pt x="23194" y="9323"/>
                  </a:cubicBezTo>
                  <a:cubicBezTo>
                    <a:pt x="23646" y="9323"/>
                    <a:pt x="24027" y="8942"/>
                    <a:pt x="24027" y="8490"/>
                  </a:cubicBezTo>
                  <a:cubicBezTo>
                    <a:pt x="24027" y="8025"/>
                    <a:pt x="23646" y="7656"/>
                    <a:pt x="23194" y="7656"/>
                  </a:cubicBezTo>
                  <a:cubicBezTo>
                    <a:pt x="22777" y="7656"/>
                    <a:pt x="22432" y="7954"/>
                    <a:pt x="22373" y="8347"/>
                  </a:cubicBezTo>
                  <a:cubicBezTo>
                    <a:pt x="22039" y="8323"/>
                    <a:pt x="21622" y="8263"/>
                    <a:pt x="21170" y="8109"/>
                  </a:cubicBezTo>
                  <a:cubicBezTo>
                    <a:pt x="21170" y="8049"/>
                    <a:pt x="21182" y="7990"/>
                    <a:pt x="21182" y="7930"/>
                  </a:cubicBezTo>
                  <a:cubicBezTo>
                    <a:pt x="21182" y="7478"/>
                    <a:pt x="20813" y="7097"/>
                    <a:pt x="20348" y="7097"/>
                  </a:cubicBezTo>
                  <a:cubicBezTo>
                    <a:pt x="20110" y="7097"/>
                    <a:pt x="19884" y="7204"/>
                    <a:pt x="19741" y="7371"/>
                  </a:cubicBezTo>
                  <a:cubicBezTo>
                    <a:pt x="19455" y="7144"/>
                    <a:pt x="19170" y="6894"/>
                    <a:pt x="18908" y="6597"/>
                  </a:cubicBezTo>
                  <a:cubicBezTo>
                    <a:pt x="19039" y="6442"/>
                    <a:pt x="19122" y="6251"/>
                    <a:pt x="19122" y="6025"/>
                  </a:cubicBezTo>
                  <a:cubicBezTo>
                    <a:pt x="19122" y="5573"/>
                    <a:pt x="18753" y="5192"/>
                    <a:pt x="18289" y="5192"/>
                  </a:cubicBezTo>
                  <a:cubicBezTo>
                    <a:pt x="18170" y="5192"/>
                    <a:pt x="18074" y="5227"/>
                    <a:pt x="17967" y="5275"/>
                  </a:cubicBezTo>
                  <a:cubicBezTo>
                    <a:pt x="17920" y="5168"/>
                    <a:pt x="17860" y="5073"/>
                    <a:pt x="17812" y="4977"/>
                  </a:cubicBezTo>
                  <a:cubicBezTo>
                    <a:pt x="17681" y="4692"/>
                    <a:pt x="17539" y="4442"/>
                    <a:pt x="17396" y="4203"/>
                  </a:cubicBezTo>
                  <a:cubicBezTo>
                    <a:pt x="17550" y="4049"/>
                    <a:pt x="17658" y="3846"/>
                    <a:pt x="17658" y="3608"/>
                  </a:cubicBezTo>
                  <a:cubicBezTo>
                    <a:pt x="17658" y="3144"/>
                    <a:pt x="17277" y="2775"/>
                    <a:pt x="16824" y="2775"/>
                  </a:cubicBezTo>
                  <a:cubicBezTo>
                    <a:pt x="16681" y="2775"/>
                    <a:pt x="16562" y="2799"/>
                    <a:pt x="16467" y="2846"/>
                  </a:cubicBezTo>
                  <a:cubicBezTo>
                    <a:pt x="16146" y="2453"/>
                    <a:pt x="15836" y="2144"/>
                    <a:pt x="15538" y="1894"/>
                  </a:cubicBezTo>
                  <a:cubicBezTo>
                    <a:pt x="15598" y="1775"/>
                    <a:pt x="15634" y="1632"/>
                    <a:pt x="15634" y="1501"/>
                  </a:cubicBezTo>
                  <a:cubicBezTo>
                    <a:pt x="15634" y="1036"/>
                    <a:pt x="15253" y="667"/>
                    <a:pt x="14800" y="667"/>
                  </a:cubicBezTo>
                  <a:cubicBezTo>
                    <a:pt x="14514" y="667"/>
                    <a:pt x="14264" y="822"/>
                    <a:pt x="14110" y="1025"/>
                  </a:cubicBezTo>
                  <a:cubicBezTo>
                    <a:pt x="13669" y="846"/>
                    <a:pt x="13252" y="763"/>
                    <a:pt x="12859" y="715"/>
                  </a:cubicBezTo>
                  <a:cubicBezTo>
                    <a:pt x="12800" y="310"/>
                    <a:pt x="12455" y="1"/>
                    <a:pt x="120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g313f5057e75_1_1822"/>
            <p:cNvSpPr/>
            <p:nvPr/>
          </p:nvSpPr>
          <p:spPr>
            <a:xfrm>
              <a:off x="2777425" y="3096350"/>
              <a:ext cx="3875" cy="67575"/>
            </a:xfrm>
            <a:custGeom>
              <a:avLst/>
              <a:gdLst/>
              <a:ahLst/>
              <a:cxnLst/>
              <a:rect l="l" t="t" r="r" b="b"/>
              <a:pathLst>
                <a:path w="155" h="2703" extrusionOk="0">
                  <a:moveTo>
                    <a:pt x="84" y="0"/>
                  </a:moveTo>
                  <a:cubicBezTo>
                    <a:pt x="36" y="0"/>
                    <a:pt x="0" y="24"/>
                    <a:pt x="0" y="72"/>
                  </a:cubicBezTo>
                  <a:lnTo>
                    <a:pt x="0" y="2632"/>
                  </a:lnTo>
                  <a:cubicBezTo>
                    <a:pt x="0" y="2679"/>
                    <a:pt x="36" y="2703"/>
                    <a:pt x="84" y="2703"/>
                  </a:cubicBezTo>
                  <a:cubicBezTo>
                    <a:pt x="119" y="2703"/>
                    <a:pt x="155" y="2679"/>
                    <a:pt x="155" y="2632"/>
                  </a:cubicBezTo>
                  <a:lnTo>
                    <a:pt x="155" y="72"/>
                  </a:lnTo>
                  <a:cubicBezTo>
                    <a:pt x="155" y="24"/>
                    <a:pt x="119" y="0"/>
                    <a:pt x="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g313f5057e75_1_1822"/>
            <p:cNvSpPr/>
            <p:nvPr/>
          </p:nvSpPr>
          <p:spPr>
            <a:xfrm>
              <a:off x="2610425" y="3096350"/>
              <a:ext cx="3900" cy="67575"/>
            </a:xfrm>
            <a:custGeom>
              <a:avLst/>
              <a:gdLst/>
              <a:ahLst/>
              <a:cxnLst/>
              <a:rect l="l" t="t" r="r" b="b"/>
              <a:pathLst>
                <a:path w="156" h="2703" extrusionOk="0">
                  <a:moveTo>
                    <a:pt x="72" y="0"/>
                  </a:moveTo>
                  <a:cubicBezTo>
                    <a:pt x="37" y="0"/>
                    <a:pt x="1" y="24"/>
                    <a:pt x="1" y="72"/>
                  </a:cubicBezTo>
                  <a:lnTo>
                    <a:pt x="1" y="2632"/>
                  </a:lnTo>
                  <a:cubicBezTo>
                    <a:pt x="1" y="2679"/>
                    <a:pt x="37" y="2703"/>
                    <a:pt x="72" y="2703"/>
                  </a:cubicBezTo>
                  <a:cubicBezTo>
                    <a:pt x="120" y="2703"/>
                    <a:pt x="156" y="2679"/>
                    <a:pt x="156" y="2632"/>
                  </a:cubicBezTo>
                  <a:lnTo>
                    <a:pt x="156" y="72"/>
                  </a:lnTo>
                  <a:cubicBezTo>
                    <a:pt x="156" y="24"/>
                    <a:pt x="120" y="0"/>
                    <a:pt x="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g313f5057e75_1_1822"/>
            <p:cNvSpPr/>
            <p:nvPr/>
          </p:nvSpPr>
          <p:spPr>
            <a:xfrm>
              <a:off x="2382725" y="3096050"/>
              <a:ext cx="3900" cy="67875"/>
            </a:xfrm>
            <a:custGeom>
              <a:avLst/>
              <a:gdLst/>
              <a:ahLst/>
              <a:cxnLst/>
              <a:rect l="l" t="t" r="r" b="b"/>
              <a:pathLst>
                <a:path w="156" h="2715" extrusionOk="0">
                  <a:moveTo>
                    <a:pt x="72" y="0"/>
                  </a:moveTo>
                  <a:cubicBezTo>
                    <a:pt x="36" y="0"/>
                    <a:pt x="1" y="36"/>
                    <a:pt x="1" y="84"/>
                  </a:cubicBezTo>
                  <a:lnTo>
                    <a:pt x="1" y="2644"/>
                  </a:lnTo>
                  <a:cubicBezTo>
                    <a:pt x="1" y="2679"/>
                    <a:pt x="36" y="2715"/>
                    <a:pt x="72" y="2715"/>
                  </a:cubicBezTo>
                  <a:cubicBezTo>
                    <a:pt x="120" y="2715"/>
                    <a:pt x="155" y="2691"/>
                    <a:pt x="155" y="2644"/>
                  </a:cubicBezTo>
                  <a:lnTo>
                    <a:pt x="155" y="84"/>
                  </a:lnTo>
                  <a:cubicBezTo>
                    <a:pt x="155" y="36"/>
                    <a:pt x="120" y="0"/>
                    <a:pt x="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g313f5057e75_1_1822"/>
            <p:cNvSpPr/>
            <p:nvPr/>
          </p:nvSpPr>
          <p:spPr>
            <a:xfrm>
              <a:off x="2428875" y="3043650"/>
              <a:ext cx="3575" cy="167625"/>
            </a:xfrm>
            <a:custGeom>
              <a:avLst/>
              <a:gdLst/>
              <a:ahLst/>
              <a:cxnLst/>
              <a:rect l="l" t="t" r="r" b="b"/>
              <a:pathLst>
                <a:path w="143" h="6705" extrusionOk="0">
                  <a:moveTo>
                    <a:pt x="71" y="1"/>
                  </a:moveTo>
                  <a:cubicBezTo>
                    <a:pt x="36" y="1"/>
                    <a:pt x="0" y="37"/>
                    <a:pt x="0" y="84"/>
                  </a:cubicBezTo>
                  <a:lnTo>
                    <a:pt x="0" y="6633"/>
                  </a:lnTo>
                  <a:cubicBezTo>
                    <a:pt x="0" y="6668"/>
                    <a:pt x="36" y="6704"/>
                    <a:pt x="71" y="6704"/>
                  </a:cubicBezTo>
                  <a:cubicBezTo>
                    <a:pt x="119" y="6704"/>
                    <a:pt x="143" y="6668"/>
                    <a:pt x="143" y="6633"/>
                  </a:cubicBezTo>
                  <a:lnTo>
                    <a:pt x="143" y="84"/>
                  </a:lnTo>
                  <a:cubicBezTo>
                    <a:pt x="143" y="37"/>
                    <a:pt x="119" y="1"/>
                    <a:pt x="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g313f5057e75_1_1822"/>
            <p:cNvSpPr/>
            <p:nvPr/>
          </p:nvSpPr>
          <p:spPr>
            <a:xfrm>
              <a:off x="2561625" y="3043650"/>
              <a:ext cx="3875" cy="167625"/>
            </a:xfrm>
            <a:custGeom>
              <a:avLst/>
              <a:gdLst/>
              <a:ahLst/>
              <a:cxnLst/>
              <a:rect l="l" t="t" r="r" b="b"/>
              <a:pathLst>
                <a:path w="155" h="6705" extrusionOk="0">
                  <a:moveTo>
                    <a:pt x="84" y="1"/>
                  </a:moveTo>
                  <a:cubicBezTo>
                    <a:pt x="36" y="1"/>
                    <a:pt x="0" y="37"/>
                    <a:pt x="0" y="84"/>
                  </a:cubicBezTo>
                  <a:lnTo>
                    <a:pt x="0" y="6633"/>
                  </a:lnTo>
                  <a:cubicBezTo>
                    <a:pt x="0" y="6668"/>
                    <a:pt x="36" y="6704"/>
                    <a:pt x="84" y="6704"/>
                  </a:cubicBezTo>
                  <a:cubicBezTo>
                    <a:pt x="119" y="6704"/>
                    <a:pt x="155" y="6668"/>
                    <a:pt x="155" y="6633"/>
                  </a:cubicBezTo>
                  <a:lnTo>
                    <a:pt x="155" y="84"/>
                  </a:lnTo>
                  <a:cubicBezTo>
                    <a:pt x="155" y="37"/>
                    <a:pt x="119" y="1"/>
                    <a:pt x="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g313f5057e75_1_1822"/>
            <p:cNvSpPr/>
            <p:nvPr/>
          </p:nvSpPr>
          <p:spPr>
            <a:xfrm>
              <a:off x="2497025" y="3037100"/>
              <a:ext cx="3600" cy="186075"/>
            </a:xfrm>
            <a:custGeom>
              <a:avLst/>
              <a:gdLst/>
              <a:ahLst/>
              <a:cxnLst/>
              <a:rect l="l" t="t" r="r" b="b"/>
              <a:pathLst>
                <a:path w="144" h="7443" extrusionOk="0">
                  <a:moveTo>
                    <a:pt x="72" y="1"/>
                  </a:moveTo>
                  <a:cubicBezTo>
                    <a:pt x="24" y="1"/>
                    <a:pt x="1" y="25"/>
                    <a:pt x="1" y="72"/>
                  </a:cubicBezTo>
                  <a:lnTo>
                    <a:pt x="1" y="7371"/>
                  </a:lnTo>
                  <a:cubicBezTo>
                    <a:pt x="1" y="7407"/>
                    <a:pt x="24" y="7442"/>
                    <a:pt x="72" y="7442"/>
                  </a:cubicBezTo>
                  <a:cubicBezTo>
                    <a:pt x="120" y="7430"/>
                    <a:pt x="143" y="7395"/>
                    <a:pt x="143" y="7371"/>
                  </a:cubicBezTo>
                  <a:lnTo>
                    <a:pt x="143" y="72"/>
                  </a:lnTo>
                  <a:cubicBezTo>
                    <a:pt x="143" y="25"/>
                    <a:pt x="120" y="1"/>
                    <a:pt x="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g313f5057e75_1_1822"/>
            <p:cNvSpPr/>
            <p:nvPr/>
          </p:nvSpPr>
          <p:spPr>
            <a:xfrm>
              <a:off x="2705675" y="3106750"/>
              <a:ext cx="3900" cy="45875"/>
            </a:xfrm>
            <a:custGeom>
              <a:avLst/>
              <a:gdLst/>
              <a:ahLst/>
              <a:cxnLst/>
              <a:rect l="l" t="t" r="r" b="b"/>
              <a:pathLst>
                <a:path w="156" h="1835" extrusionOk="0">
                  <a:moveTo>
                    <a:pt x="72" y="1"/>
                  </a:moveTo>
                  <a:cubicBezTo>
                    <a:pt x="37" y="1"/>
                    <a:pt x="1" y="25"/>
                    <a:pt x="1" y="72"/>
                  </a:cubicBezTo>
                  <a:lnTo>
                    <a:pt x="1" y="1763"/>
                  </a:lnTo>
                  <a:cubicBezTo>
                    <a:pt x="1" y="1811"/>
                    <a:pt x="37" y="1835"/>
                    <a:pt x="72" y="1835"/>
                  </a:cubicBezTo>
                  <a:cubicBezTo>
                    <a:pt x="120" y="1835"/>
                    <a:pt x="156" y="1811"/>
                    <a:pt x="156" y="1763"/>
                  </a:cubicBezTo>
                  <a:lnTo>
                    <a:pt x="156" y="72"/>
                  </a:lnTo>
                  <a:cubicBezTo>
                    <a:pt x="156" y="25"/>
                    <a:pt x="120" y="1"/>
                    <a:pt x="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g313f5057e75_1_1822"/>
            <p:cNvSpPr/>
            <p:nvPr/>
          </p:nvSpPr>
          <p:spPr>
            <a:xfrm>
              <a:off x="2212775" y="3096050"/>
              <a:ext cx="3575" cy="67875"/>
            </a:xfrm>
            <a:custGeom>
              <a:avLst/>
              <a:gdLst/>
              <a:ahLst/>
              <a:cxnLst/>
              <a:rect l="l" t="t" r="r" b="b"/>
              <a:pathLst>
                <a:path w="143" h="2715" extrusionOk="0">
                  <a:moveTo>
                    <a:pt x="72" y="0"/>
                  </a:moveTo>
                  <a:cubicBezTo>
                    <a:pt x="24" y="0"/>
                    <a:pt x="0" y="36"/>
                    <a:pt x="0" y="84"/>
                  </a:cubicBezTo>
                  <a:lnTo>
                    <a:pt x="0" y="2644"/>
                  </a:lnTo>
                  <a:cubicBezTo>
                    <a:pt x="0" y="2679"/>
                    <a:pt x="24" y="2715"/>
                    <a:pt x="72" y="2715"/>
                  </a:cubicBezTo>
                  <a:cubicBezTo>
                    <a:pt x="119" y="2715"/>
                    <a:pt x="143" y="2691"/>
                    <a:pt x="143" y="2644"/>
                  </a:cubicBezTo>
                  <a:lnTo>
                    <a:pt x="143" y="84"/>
                  </a:lnTo>
                  <a:cubicBezTo>
                    <a:pt x="143" y="36"/>
                    <a:pt x="119" y="0"/>
                    <a:pt x="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g313f5057e75_1_1822"/>
            <p:cNvSpPr/>
            <p:nvPr/>
          </p:nvSpPr>
          <p:spPr>
            <a:xfrm>
              <a:off x="2284500" y="3106750"/>
              <a:ext cx="3900" cy="45875"/>
            </a:xfrm>
            <a:custGeom>
              <a:avLst/>
              <a:gdLst/>
              <a:ahLst/>
              <a:cxnLst/>
              <a:rect l="l" t="t" r="r" b="b"/>
              <a:pathLst>
                <a:path w="156" h="1835" extrusionOk="0">
                  <a:moveTo>
                    <a:pt x="72" y="1"/>
                  </a:moveTo>
                  <a:cubicBezTo>
                    <a:pt x="36" y="1"/>
                    <a:pt x="0" y="25"/>
                    <a:pt x="0" y="72"/>
                  </a:cubicBezTo>
                  <a:lnTo>
                    <a:pt x="0" y="1763"/>
                  </a:lnTo>
                  <a:cubicBezTo>
                    <a:pt x="0" y="1811"/>
                    <a:pt x="36" y="1835"/>
                    <a:pt x="72" y="1835"/>
                  </a:cubicBezTo>
                  <a:cubicBezTo>
                    <a:pt x="120" y="1835"/>
                    <a:pt x="155" y="1811"/>
                    <a:pt x="155" y="1763"/>
                  </a:cubicBezTo>
                  <a:lnTo>
                    <a:pt x="155" y="72"/>
                  </a:lnTo>
                  <a:cubicBezTo>
                    <a:pt x="155" y="25"/>
                    <a:pt x="120" y="1"/>
                    <a:pt x="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9" name="Google Shape;419;g313f5057e75_1_1822"/>
          <p:cNvGrpSpPr/>
          <p:nvPr/>
        </p:nvGrpSpPr>
        <p:grpSpPr>
          <a:xfrm>
            <a:off x="528760" y="1837625"/>
            <a:ext cx="461700" cy="461700"/>
            <a:chOff x="292035" y="246950"/>
            <a:chExt cx="461700" cy="461700"/>
          </a:xfrm>
        </p:grpSpPr>
        <p:sp>
          <p:nvSpPr>
            <p:cNvPr id="420" name="Google Shape;420;g313f5057e75_1_1822"/>
            <p:cNvSpPr/>
            <p:nvPr/>
          </p:nvSpPr>
          <p:spPr>
            <a:xfrm>
              <a:off x="487635" y="246950"/>
              <a:ext cx="70500" cy="4617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g313f5057e75_1_1822"/>
            <p:cNvSpPr/>
            <p:nvPr/>
          </p:nvSpPr>
          <p:spPr>
            <a:xfrm rot="2710324">
              <a:off x="487565" y="247102"/>
              <a:ext cx="70640" cy="461599"/>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g313f5057e75_1_1822"/>
            <p:cNvSpPr/>
            <p:nvPr/>
          </p:nvSpPr>
          <p:spPr>
            <a:xfrm rot="5400000">
              <a:off x="487485" y="247000"/>
              <a:ext cx="70800" cy="4617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g313f5057e75_1_1822"/>
            <p:cNvSpPr/>
            <p:nvPr/>
          </p:nvSpPr>
          <p:spPr>
            <a:xfrm rot="8110324">
              <a:off x="487565" y="247102"/>
              <a:ext cx="70640" cy="461599"/>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4" name="Google Shape;424;g313f5057e75_1_1822"/>
          <p:cNvSpPr/>
          <p:nvPr/>
        </p:nvSpPr>
        <p:spPr>
          <a:xfrm>
            <a:off x="5890629" y="4171957"/>
            <a:ext cx="3249239" cy="971555"/>
          </a:xfrm>
          <a:custGeom>
            <a:avLst/>
            <a:gdLst/>
            <a:ahLst/>
            <a:cxnLst/>
            <a:rect l="l" t="t" r="r" b="b"/>
            <a:pathLst>
              <a:path w="18087" h="4414" extrusionOk="0">
                <a:moveTo>
                  <a:pt x="9433" y="1"/>
                </a:moveTo>
                <a:cubicBezTo>
                  <a:pt x="8856" y="1"/>
                  <a:pt x="8275" y="50"/>
                  <a:pt x="7692" y="163"/>
                </a:cubicBezTo>
                <a:cubicBezTo>
                  <a:pt x="6323" y="425"/>
                  <a:pt x="5180" y="1402"/>
                  <a:pt x="4263" y="2033"/>
                </a:cubicBezTo>
                <a:cubicBezTo>
                  <a:pt x="2918" y="2961"/>
                  <a:pt x="1584" y="3795"/>
                  <a:pt x="1" y="4414"/>
                </a:cubicBezTo>
                <a:lnTo>
                  <a:pt x="18086" y="4414"/>
                </a:lnTo>
                <a:lnTo>
                  <a:pt x="18086" y="4402"/>
                </a:lnTo>
                <a:lnTo>
                  <a:pt x="18086" y="1878"/>
                </a:lnTo>
                <a:cubicBezTo>
                  <a:pt x="15443" y="1377"/>
                  <a:pt x="12488" y="1"/>
                  <a:pt x="9433"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g313f5057e75_1_1822"/>
          <p:cNvSpPr/>
          <p:nvPr/>
        </p:nvSpPr>
        <p:spPr>
          <a:xfrm rot="692904">
            <a:off x="6714043" y="387764"/>
            <a:ext cx="2747659" cy="1526126"/>
          </a:xfrm>
          <a:custGeom>
            <a:avLst/>
            <a:gdLst/>
            <a:ahLst/>
            <a:cxnLst/>
            <a:rect l="l" t="t" r="r" b="b"/>
            <a:pathLst>
              <a:path w="18932" h="10515" extrusionOk="0">
                <a:moveTo>
                  <a:pt x="8514" y="394"/>
                </a:moveTo>
                <a:cubicBezTo>
                  <a:pt x="8562" y="513"/>
                  <a:pt x="8669" y="608"/>
                  <a:pt x="8800" y="608"/>
                </a:cubicBezTo>
                <a:cubicBezTo>
                  <a:pt x="8835" y="608"/>
                  <a:pt x="8859" y="608"/>
                  <a:pt x="8871" y="596"/>
                </a:cubicBezTo>
                <a:lnTo>
                  <a:pt x="10026" y="2573"/>
                </a:lnTo>
                <a:cubicBezTo>
                  <a:pt x="9943" y="2632"/>
                  <a:pt x="9907" y="2704"/>
                  <a:pt x="9907" y="2811"/>
                </a:cubicBezTo>
                <a:cubicBezTo>
                  <a:pt x="9907" y="2918"/>
                  <a:pt x="9943" y="2989"/>
                  <a:pt x="10026" y="3049"/>
                </a:cubicBezTo>
                <a:lnTo>
                  <a:pt x="8907" y="4978"/>
                </a:lnTo>
                <a:cubicBezTo>
                  <a:pt x="8871" y="4966"/>
                  <a:pt x="8847" y="4966"/>
                  <a:pt x="8800" y="4966"/>
                </a:cubicBezTo>
                <a:cubicBezTo>
                  <a:pt x="8657" y="4966"/>
                  <a:pt x="8514" y="5073"/>
                  <a:pt x="8502" y="5216"/>
                </a:cubicBezTo>
                <a:lnTo>
                  <a:pt x="6240" y="5216"/>
                </a:lnTo>
                <a:cubicBezTo>
                  <a:pt x="6216" y="5073"/>
                  <a:pt x="6097" y="4966"/>
                  <a:pt x="5942" y="4966"/>
                </a:cubicBezTo>
                <a:cubicBezTo>
                  <a:pt x="5918" y="4966"/>
                  <a:pt x="5871" y="4966"/>
                  <a:pt x="5835" y="4978"/>
                </a:cubicBezTo>
                <a:lnTo>
                  <a:pt x="4728" y="3049"/>
                </a:lnTo>
                <a:cubicBezTo>
                  <a:pt x="4799" y="2989"/>
                  <a:pt x="4847" y="2894"/>
                  <a:pt x="4847" y="2811"/>
                </a:cubicBezTo>
                <a:cubicBezTo>
                  <a:pt x="4847" y="2704"/>
                  <a:pt x="4799" y="2620"/>
                  <a:pt x="4728" y="2573"/>
                </a:cubicBezTo>
                <a:lnTo>
                  <a:pt x="5871" y="596"/>
                </a:lnTo>
                <a:cubicBezTo>
                  <a:pt x="5895" y="596"/>
                  <a:pt x="5918" y="608"/>
                  <a:pt x="5942" y="608"/>
                </a:cubicBezTo>
                <a:cubicBezTo>
                  <a:pt x="6073" y="608"/>
                  <a:pt x="6192" y="513"/>
                  <a:pt x="6228" y="394"/>
                </a:cubicBezTo>
                <a:close/>
                <a:moveTo>
                  <a:pt x="17075" y="382"/>
                </a:moveTo>
                <a:cubicBezTo>
                  <a:pt x="17122" y="501"/>
                  <a:pt x="17229" y="596"/>
                  <a:pt x="17360" y="596"/>
                </a:cubicBezTo>
                <a:lnTo>
                  <a:pt x="17420" y="596"/>
                </a:lnTo>
                <a:lnTo>
                  <a:pt x="18539" y="2525"/>
                </a:lnTo>
                <a:cubicBezTo>
                  <a:pt x="18420" y="2573"/>
                  <a:pt x="18337" y="2680"/>
                  <a:pt x="18337" y="2811"/>
                </a:cubicBezTo>
                <a:cubicBezTo>
                  <a:pt x="18337" y="2942"/>
                  <a:pt x="18432" y="3049"/>
                  <a:pt x="18539" y="3085"/>
                </a:cubicBezTo>
                <a:lnTo>
                  <a:pt x="17444" y="4978"/>
                </a:lnTo>
                <a:cubicBezTo>
                  <a:pt x="17420" y="4966"/>
                  <a:pt x="17384" y="4966"/>
                  <a:pt x="17360" y="4966"/>
                </a:cubicBezTo>
                <a:cubicBezTo>
                  <a:pt x="17205" y="4966"/>
                  <a:pt x="17075" y="5073"/>
                  <a:pt x="17063" y="5216"/>
                </a:cubicBezTo>
                <a:lnTo>
                  <a:pt x="14789" y="5216"/>
                </a:lnTo>
                <a:cubicBezTo>
                  <a:pt x="14753" y="5073"/>
                  <a:pt x="14634" y="4966"/>
                  <a:pt x="14491" y="4966"/>
                </a:cubicBezTo>
                <a:cubicBezTo>
                  <a:pt x="14455" y="4966"/>
                  <a:pt x="14408" y="4978"/>
                  <a:pt x="14384" y="4978"/>
                </a:cubicBezTo>
                <a:lnTo>
                  <a:pt x="13253" y="3037"/>
                </a:lnTo>
                <a:cubicBezTo>
                  <a:pt x="13324" y="2978"/>
                  <a:pt x="13372" y="2894"/>
                  <a:pt x="13372" y="2787"/>
                </a:cubicBezTo>
                <a:cubicBezTo>
                  <a:pt x="13372" y="2704"/>
                  <a:pt x="13324" y="2608"/>
                  <a:pt x="13265" y="2549"/>
                </a:cubicBezTo>
                <a:lnTo>
                  <a:pt x="14408" y="572"/>
                </a:lnTo>
                <a:cubicBezTo>
                  <a:pt x="14443" y="572"/>
                  <a:pt x="14467" y="596"/>
                  <a:pt x="14491" y="596"/>
                </a:cubicBezTo>
                <a:cubicBezTo>
                  <a:pt x="14622" y="596"/>
                  <a:pt x="14741" y="501"/>
                  <a:pt x="14765" y="382"/>
                </a:cubicBezTo>
                <a:close/>
                <a:moveTo>
                  <a:pt x="4251" y="2835"/>
                </a:moveTo>
                <a:cubicBezTo>
                  <a:pt x="4275" y="2989"/>
                  <a:pt x="4394" y="3085"/>
                  <a:pt x="4549" y="3085"/>
                </a:cubicBezTo>
                <a:cubicBezTo>
                  <a:pt x="4573" y="3085"/>
                  <a:pt x="4585" y="3085"/>
                  <a:pt x="4621" y="3073"/>
                </a:cubicBezTo>
                <a:lnTo>
                  <a:pt x="5752" y="5025"/>
                </a:lnTo>
                <a:cubicBezTo>
                  <a:pt x="5692" y="5085"/>
                  <a:pt x="5645" y="5156"/>
                  <a:pt x="5645" y="5252"/>
                </a:cubicBezTo>
                <a:cubicBezTo>
                  <a:pt x="5645" y="5335"/>
                  <a:pt x="5692" y="5418"/>
                  <a:pt x="5752" y="5466"/>
                </a:cubicBezTo>
                <a:lnTo>
                  <a:pt x="4632" y="7407"/>
                </a:lnTo>
                <a:cubicBezTo>
                  <a:pt x="4621" y="7407"/>
                  <a:pt x="4585" y="7395"/>
                  <a:pt x="4561" y="7395"/>
                </a:cubicBezTo>
                <a:cubicBezTo>
                  <a:pt x="4406" y="7395"/>
                  <a:pt x="4275" y="7514"/>
                  <a:pt x="4263" y="7657"/>
                </a:cubicBezTo>
                <a:lnTo>
                  <a:pt x="1954" y="7657"/>
                </a:lnTo>
                <a:cubicBezTo>
                  <a:pt x="1942" y="7514"/>
                  <a:pt x="1799" y="7395"/>
                  <a:pt x="1656" y="7395"/>
                </a:cubicBezTo>
                <a:cubicBezTo>
                  <a:pt x="1620" y="7395"/>
                  <a:pt x="1584" y="7395"/>
                  <a:pt x="1549" y="7407"/>
                </a:cubicBezTo>
                <a:lnTo>
                  <a:pt x="441" y="5514"/>
                </a:lnTo>
                <a:cubicBezTo>
                  <a:pt x="513" y="5454"/>
                  <a:pt x="572" y="5371"/>
                  <a:pt x="572" y="5264"/>
                </a:cubicBezTo>
                <a:cubicBezTo>
                  <a:pt x="572" y="5156"/>
                  <a:pt x="525" y="5073"/>
                  <a:pt x="441" y="5013"/>
                </a:cubicBezTo>
                <a:lnTo>
                  <a:pt x="1549" y="3073"/>
                </a:lnTo>
                <a:cubicBezTo>
                  <a:pt x="1584" y="3085"/>
                  <a:pt x="1608" y="3085"/>
                  <a:pt x="1644" y="3085"/>
                </a:cubicBezTo>
                <a:cubicBezTo>
                  <a:pt x="1787" y="3085"/>
                  <a:pt x="1906" y="2989"/>
                  <a:pt x="1942" y="2835"/>
                </a:cubicBezTo>
                <a:close/>
                <a:moveTo>
                  <a:pt x="8502" y="5311"/>
                </a:moveTo>
                <a:cubicBezTo>
                  <a:pt x="8538" y="5454"/>
                  <a:pt x="8645" y="5561"/>
                  <a:pt x="8800" y="5561"/>
                </a:cubicBezTo>
                <a:cubicBezTo>
                  <a:pt x="8835" y="5561"/>
                  <a:pt x="8871" y="5561"/>
                  <a:pt x="8907" y="5549"/>
                </a:cubicBezTo>
                <a:lnTo>
                  <a:pt x="10026" y="7478"/>
                </a:lnTo>
                <a:cubicBezTo>
                  <a:pt x="9943" y="7538"/>
                  <a:pt x="9907" y="7609"/>
                  <a:pt x="9907" y="7716"/>
                </a:cubicBezTo>
                <a:cubicBezTo>
                  <a:pt x="9907" y="7823"/>
                  <a:pt x="9943" y="7907"/>
                  <a:pt x="10026" y="7954"/>
                </a:cubicBezTo>
                <a:lnTo>
                  <a:pt x="8895" y="9955"/>
                </a:lnTo>
                <a:cubicBezTo>
                  <a:pt x="8859" y="9955"/>
                  <a:pt x="8847" y="9931"/>
                  <a:pt x="8812" y="9931"/>
                </a:cubicBezTo>
                <a:cubicBezTo>
                  <a:pt x="8681" y="9931"/>
                  <a:pt x="8562" y="10026"/>
                  <a:pt x="8538" y="10145"/>
                </a:cubicBezTo>
                <a:lnTo>
                  <a:pt x="6240" y="10145"/>
                </a:lnTo>
                <a:cubicBezTo>
                  <a:pt x="6192" y="10026"/>
                  <a:pt x="6085" y="9931"/>
                  <a:pt x="5954" y="9931"/>
                </a:cubicBezTo>
                <a:cubicBezTo>
                  <a:pt x="5930" y="9931"/>
                  <a:pt x="5895" y="9931"/>
                  <a:pt x="5883" y="9955"/>
                </a:cubicBezTo>
                <a:lnTo>
                  <a:pt x="4740" y="7978"/>
                </a:lnTo>
                <a:cubicBezTo>
                  <a:pt x="4823" y="7919"/>
                  <a:pt x="4871" y="7823"/>
                  <a:pt x="4871" y="7716"/>
                </a:cubicBezTo>
                <a:cubicBezTo>
                  <a:pt x="4871" y="7609"/>
                  <a:pt x="4823" y="7526"/>
                  <a:pt x="4740" y="7466"/>
                </a:cubicBezTo>
                <a:lnTo>
                  <a:pt x="5835" y="5549"/>
                </a:lnTo>
                <a:cubicBezTo>
                  <a:pt x="5871" y="5561"/>
                  <a:pt x="5895" y="5561"/>
                  <a:pt x="5942" y="5561"/>
                </a:cubicBezTo>
                <a:cubicBezTo>
                  <a:pt x="6085" y="5561"/>
                  <a:pt x="6228" y="5454"/>
                  <a:pt x="6240" y="5311"/>
                </a:cubicBezTo>
                <a:close/>
                <a:moveTo>
                  <a:pt x="14205" y="5323"/>
                </a:moveTo>
                <a:cubicBezTo>
                  <a:pt x="14229" y="5466"/>
                  <a:pt x="14348" y="5573"/>
                  <a:pt x="14503" y="5573"/>
                </a:cubicBezTo>
                <a:cubicBezTo>
                  <a:pt x="14538" y="5573"/>
                  <a:pt x="14574" y="5561"/>
                  <a:pt x="14598" y="5561"/>
                </a:cubicBezTo>
                <a:lnTo>
                  <a:pt x="15705" y="7502"/>
                </a:lnTo>
                <a:cubicBezTo>
                  <a:pt x="15646" y="7550"/>
                  <a:pt x="15598" y="7633"/>
                  <a:pt x="15598" y="7740"/>
                </a:cubicBezTo>
                <a:cubicBezTo>
                  <a:pt x="15598" y="7835"/>
                  <a:pt x="15646" y="7919"/>
                  <a:pt x="15717" y="7978"/>
                </a:cubicBezTo>
                <a:lnTo>
                  <a:pt x="14574" y="9966"/>
                </a:lnTo>
                <a:cubicBezTo>
                  <a:pt x="14538" y="9955"/>
                  <a:pt x="14515" y="9955"/>
                  <a:pt x="14491" y="9955"/>
                </a:cubicBezTo>
                <a:cubicBezTo>
                  <a:pt x="14348" y="9955"/>
                  <a:pt x="14229" y="10038"/>
                  <a:pt x="14205" y="10157"/>
                </a:cubicBezTo>
                <a:lnTo>
                  <a:pt x="11955" y="10157"/>
                </a:lnTo>
                <a:cubicBezTo>
                  <a:pt x="11907" y="10038"/>
                  <a:pt x="11812" y="9955"/>
                  <a:pt x="11669" y="9955"/>
                </a:cubicBezTo>
                <a:cubicBezTo>
                  <a:pt x="11645" y="9955"/>
                  <a:pt x="11610" y="9955"/>
                  <a:pt x="11586" y="9966"/>
                </a:cubicBezTo>
                <a:lnTo>
                  <a:pt x="10419" y="7954"/>
                </a:lnTo>
                <a:cubicBezTo>
                  <a:pt x="10502" y="7895"/>
                  <a:pt x="10538" y="7823"/>
                  <a:pt x="10538" y="7716"/>
                </a:cubicBezTo>
                <a:cubicBezTo>
                  <a:pt x="10538" y="7633"/>
                  <a:pt x="10502" y="7550"/>
                  <a:pt x="10431" y="7502"/>
                </a:cubicBezTo>
                <a:lnTo>
                  <a:pt x="11550" y="5549"/>
                </a:lnTo>
                <a:cubicBezTo>
                  <a:pt x="11586" y="5561"/>
                  <a:pt x="11621" y="5573"/>
                  <a:pt x="11669" y="5573"/>
                </a:cubicBezTo>
                <a:cubicBezTo>
                  <a:pt x="11824" y="5573"/>
                  <a:pt x="11955" y="5466"/>
                  <a:pt x="11967" y="5323"/>
                </a:cubicBezTo>
                <a:close/>
                <a:moveTo>
                  <a:pt x="14503" y="1"/>
                </a:moveTo>
                <a:cubicBezTo>
                  <a:pt x="14336" y="1"/>
                  <a:pt x="14205" y="132"/>
                  <a:pt x="14205" y="299"/>
                </a:cubicBezTo>
                <a:cubicBezTo>
                  <a:pt x="14205" y="394"/>
                  <a:pt x="14265" y="489"/>
                  <a:pt x="14336" y="549"/>
                </a:cubicBezTo>
                <a:lnTo>
                  <a:pt x="13181" y="2525"/>
                </a:lnTo>
                <a:cubicBezTo>
                  <a:pt x="13145" y="2513"/>
                  <a:pt x="13098" y="2513"/>
                  <a:pt x="13074" y="2513"/>
                </a:cubicBezTo>
                <a:cubicBezTo>
                  <a:pt x="12907" y="2513"/>
                  <a:pt x="12776" y="2644"/>
                  <a:pt x="12776" y="2811"/>
                </a:cubicBezTo>
                <a:cubicBezTo>
                  <a:pt x="12776" y="2978"/>
                  <a:pt x="12907" y="3108"/>
                  <a:pt x="13074" y="3108"/>
                </a:cubicBezTo>
                <a:cubicBezTo>
                  <a:pt x="13110" y="3108"/>
                  <a:pt x="13145" y="3085"/>
                  <a:pt x="13181" y="3085"/>
                </a:cubicBezTo>
                <a:lnTo>
                  <a:pt x="14288" y="5037"/>
                </a:lnTo>
                <a:cubicBezTo>
                  <a:pt x="14229" y="5085"/>
                  <a:pt x="14193" y="5156"/>
                  <a:pt x="14193" y="5228"/>
                </a:cubicBezTo>
                <a:lnTo>
                  <a:pt x="11955" y="5228"/>
                </a:lnTo>
                <a:cubicBezTo>
                  <a:pt x="11919" y="5085"/>
                  <a:pt x="11812" y="4978"/>
                  <a:pt x="11657" y="4978"/>
                </a:cubicBezTo>
                <a:cubicBezTo>
                  <a:pt x="11490" y="4978"/>
                  <a:pt x="11360" y="5109"/>
                  <a:pt x="11360" y="5275"/>
                </a:cubicBezTo>
                <a:cubicBezTo>
                  <a:pt x="11360" y="5371"/>
                  <a:pt x="11407" y="5442"/>
                  <a:pt x="11467" y="5502"/>
                </a:cubicBezTo>
                <a:lnTo>
                  <a:pt x="10347" y="7454"/>
                </a:lnTo>
                <a:cubicBezTo>
                  <a:pt x="10324" y="7430"/>
                  <a:pt x="10276" y="7419"/>
                  <a:pt x="10228" y="7419"/>
                </a:cubicBezTo>
                <a:cubicBezTo>
                  <a:pt x="10181" y="7419"/>
                  <a:pt x="10157" y="7430"/>
                  <a:pt x="10121" y="7430"/>
                </a:cubicBezTo>
                <a:lnTo>
                  <a:pt x="9014" y="5502"/>
                </a:lnTo>
                <a:cubicBezTo>
                  <a:pt x="9085" y="5442"/>
                  <a:pt x="9133" y="5347"/>
                  <a:pt x="9133" y="5264"/>
                </a:cubicBezTo>
                <a:cubicBezTo>
                  <a:pt x="9133" y="5156"/>
                  <a:pt x="9085" y="5085"/>
                  <a:pt x="9014" y="5025"/>
                </a:cubicBezTo>
                <a:lnTo>
                  <a:pt x="10121" y="3085"/>
                </a:lnTo>
                <a:cubicBezTo>
                  <a:pt x="10157" y="3108"/>
                  <a:pt x="10181" y="3108"/>
                  <a:pt x="10228" y="3108"/>
                </a:cubicBezTo>
                <a:cubicBezTo>
                  <a:pt x="10395" y="3108"/>
                  <a:pt x="10526" y="2966"/>
                  <a:pt x="10526" y="2811"/>
                </a:cubicBezTo>
                <a:cubicBezTo>
                  <a:pt x="10526" y="2644"/>
                  <a:pt x="10395" y="2513"/>
                  <a:pt x="10228" y="2513"/>
                </a:cubicBezTo>
                <a:cubicBezTo>
                  <a:pt x="10205" y="2513"/>
                  <a:pt x="10157" y="2525"/>
                  <a:pt x="10121" y="2525"/>
                </a:cubicBezTo>
                <a:lnTo>
                  <a:pt x="8990" y="561"/>
                </a:lnTo>
                <a:cubicBezTo>
                  <a:pt x="9085" y="501"/>
                  <a:pt x="9133" y="406"/>
                  <a:pt x="9133" y="311"/>
                </a:cubicBezTo>
                <a:cubicBezTo>
                  <a:pt x="9133" y="144"/>
                  <a:pt x="8990" y="13"/>
                  <a:pt x="8835" y="13"/>
                </a:cubicBezTo>
                <a:cubicBezTo>
                  <a:pt x="8669" y="13"/>
                  <a:pt x="8538" y="144"/>
                  <a:pt x="8538" y="311"/>
                </a:cubicBezTo>
                <a:lnTo>
                  <a:pt x="6276" y="311"/>
                </a:lnTo>
                <a:cubicBezTo>
                  <a:pt x="6276" y="144"/>
                  <a:pt x="6133" y="13"/>
                  <a:pt x="5978" y="13"/>
                </a:cubicBezTo>
                <a:cubicBezTo>
                  <a:pt x="5811" y="13"/>
                  <a:pt x="5680" y="144"/>
                  <a:pt x="5680" y="311"/>
                </a:cubicBezTo>
                <a:cubicBezTo>
                  <a:pt x="5680" y="406"/>
                  <a:pt x="5740" y="501"/>
                  <a:pt x="5811" y="561"/>
                </a:cubicBezTo>
                <a:lnTo>
                  <a:pt x="4680" y="2525"/>
                </a:lnTo>
                <a:cubicBezTo>
                  <a:pt x="4644" y="2513"/>
                  <a:pt x="4621" y="2513"/>
                  <a:pt x="4585" y="2513"/>
                </a:cubicBezTo>
                <a:cubicBezTo>
                  <a:pt x="4442" y="2513"/>
                  <a:pt x="4311" y="2632"/>
                  <a:pt x="4287" y="2763"/>
                </a:cubicBezTo>
                <a:lnTo>
                  <a:pt x="1989" y="2763"/>
                </a:lnTo>
                <a:cubicBezTo>
                  <a:pt x="1965" y="2608"/>
                  <a:pt x="1835" y="2513"/>
                  <a:pt x="1692" y="2513"/>
                </a:cubicBezTo>
                <a:cubicBezTo>
                  <a:pt x="1525" y="2513"/>
                  <a:pt x="1394" y="2644"/>
                  <a:pt x="1394" y="2811"/>
                </a:cubicBezTo>
                <a:cubicBezTo>
                  <a:pt x="1394" y="2906"/>
                  <a:pt x="1430" y="3001"/>
                  <a:pt x="1513" y="3049"/>
                </a:cubicBezTo>
                <a:lnTo>
                  <a:pt x="394" y="4978"/>
                </a:lnTo>
                <a:cubicBezTo>
                  <a:pt x="358" y="4966"/>
                  <a:pt x="334" y="4966"/>
                  <a:pt x="299" y="4966"/>
                </a:cubicBezTo>
                <a:cubicBezTo>
                  <a:pt x="144" y="4966"/>
                  <a:pt x="1" y="5097"/>
                  <a:pt x="1" y="5264"/>
                </a:cubicBezTo>
                <a:cubicBezTo>
                  <a:pt x="1" y="5430"/>
                  <a:pt x="144" y="5561"/>
                  <a:pt x="299" y="5561"/>
                </a:cubicBezTo>
                <a:cubicBezTo>
                  <a:pt x="334" y="5561"/>
                  <a:pt x="358" y="5561"/>
                  <a:pt x="394" y="5549"/>
                </a:cubicBezTo>
                <a:lnTo>
                  <a:pt x="1513" y="7466"/>
                </a:lnTo>
                <a:cubicBezTo>
                  <a:pt x="1430" y="7526"/>
                  <a:pt x="1394" y="7597"/>
                  <a:pt x="1394" y="7704"/>
                </a:cubicBezTo>
                <a:cubicBezTo>
                  <a:pt x="1394" y="7871"/>
                  <a:pt x="1525" y="8002"/>
                  <a:pt x="1692" y="8002"/>
                </a:cubicBezTo>
                <a:cubicBezTo>
                  <a:pt x="1835" y="8002"/>
                  <a:pt x="1954" y="7895"/>
                  <a:pt x="1989" y="7764"/>
                </a:cubicBezTo>
                <a:lnTo>
                  <a:pt x="4311" y="7764"/>
                </a:lnTo>
                <a:cubicBezTo>
                  <a:pt x="4335" y="7895"/>
                  <a:pt x="4454" y="8002"/>
                  <a:pt x="4609" y="8002"/>
                </a:cubicBezTo>
                <a:cubicBezTo>
                  <a:pt x="4632" y="8002"/>
                  <a:pt x="4644" y="8002"/>
                  <a:pt x="4680" y="7990"/>
                </a:cubicBezTo>
                <a:lnTo>
                  <a:pt x="5823" y="9966"/>
                </a:lnTo>
                <a:cubicBezTo>
                  <a:pt x="5740" y="10026"/>
                  <a:pt x="5692" y="10109"/>
                  <a:pt x="5692" y="10217"/>
                </a:cubicBezTo>
                <a:cubicBezTo>
                  <a:pt x="5692" y="10383"/>
                  <a:pt x="5823" y="10514"/>
                  <a:pt x="5990" y="10514"/>
                </a:cubicBezTo>
                <a:cubicBezTo>
                  <a:pt x="6156" y="10514"/>
                  <a:pt x="6287" y="10383"/>
                  <a:pt x="6287" y="10217"/>
                </a:cubicBezTo>
                <a:lnTo>
                  <a:pt x="8550" y="10217"/>
                </a:lnTo>
                <a:cubicBezTo>
                  <a:pt x="8550" y="10383"/>
                  <a:pt x="8681" y="10514"/>
                  <a:pt x="8847" y="10514"/>
                </a:cubicBezTo>
                <a:cubicBezTo>
                  <a:pt x="9014" y="10514"/>
                  <a:pt x="9145" y="10383"/>
                  <a:pt x="9145" y="10217"/>
                </a:cubicBezTo>
                <a:cubicBezTo>
                  <a:pt x="9145" y="10109"/>
                  <a:pt x="9085" y="10026"/>
                  <a:pt x="9014" y="9966"/>
                </a:cubicBezTo>
                <a:lnTo>
                  <a:pt x="10157" y="7990"/>
                </a:lnTo>
                <a:cubicBezTo>
                  <a:pt x="10181" y="8002"/>
                  <a:pt x="10217" y="8002"/>
                  <a:pt x="10240" y="8002"/>
                </a:cubicBezTo>
                <a:cubicBezTo>
                  <a:pt x="10288" y="8002"/>
                  <a:pt x="10324" y="7990"/>
                  <a:pt x="10347" y="7990"/>
                </a:cubicBezTo>
                <a:lnTo>
                  <a:pt x="11514" y="9978"/>
                </a:lnTo>
                <a:cubicBezTo>
                  <a:pt x="11431" y="10038"/>
                  <a:pt x="11395" y="10133"/>
                  <a:pt x="11395" y="10217"/>
                </a:cubicBezTo>
                <a:cubicBezTo>
                  <a:pt x="11395" y="10383"/>
                  <a:pt x="11526" y="10514"/>
                  <a:pt x="11693" y="10514"/>
                </a:cubicBezTo>
                <a:cubicBezTo>
                  <a:pt x="11848" y="10514"/>
                  <a:pt x="11991" y="10383"/>
                  <a:pt x="11991" y="10217"/>
                </a:cubicBezTo>
                <a:lnTo>
                  <a:pt x="14205" y="10217"/>
                </a:lnTo>
                <a:cubicBezTo>
                  <a:pt x="14205" y="10383"/>
                  <a:pt x="14336" y="10514"/>
                  <a:pt x="14503" y="10514"/>
                </a:cubicBezTo>
                <a:cubicBezTo>
                  <a:pt x="14669" y="10514"/>
                  <a:pt x="14800" y="10383"/>
                  <a:pt x="14800" y="10217"/>
                </a:cubicBezTo>
                <a:cubicBezTo>
                  <a:pt x="14800" y="10109"/>
                  <a:pt x="14753" y="10026"/>
                  <a:pt x="14669" y="9966"/>
                </a:cubicBezTo>
                <a:lnTo>
                  <a:pt x="15812" y="7966"/>
                </a:lnTo>
                <a:cubicBezTo>
                  <a:pt x="15836" y="7990"/>
                  <a:pt x="15872" y="7990"/>
                  <a:pt x="15920" y="7990"/>
                </a:cubicBezTo>
                <a:cubicBezTo>
                  <a:pt x="16074" y="7990"/>
                  <a:pt x="16217" y="7847"/>
                  <a:pt x="16217" y="7692"/>
                </a:cubicBezTo>
                <a:cubicBezTo>
                  <a:pt x="16217" y="7526"/>
                  <a:pt x="16074" y="7395"/>
                  <a:pt x="15920" y="7395"/>
                </a:cubicBezTo>
                <a:cubicBezTo>
                  <a:pt x="15872" y="7395"/>
                  <a:pt x="15836" y="7407"/>
                  <a:pt x="15812" y="7407"/>
                </a:cubicBezTo>
                <a:lnTo>
                  <a:pt x="14693" y="5466"/>
                </a:lnTo>
                <a:cubicBezTo>
                  <a:pt x="14753" y="5430"/>
                  <a:pt x="14789" y="5371"/>
                  <a:pt x="14800" y="5287"/>
                </a:cubicBezTo>
                <a:lnTo>
                  <a:pt x="17075" y="5287"/>
                </a:lnTo>
                <a:cubicBezTo>
                  <a:pt x="17110" y="5442"/>
                  <a:pt x="17229" y="5549"/>
                  <a:pt x="17372" y="5549"/>
                </a:cubicBezTo>
                <a:cubicBezTo>
                  <a:pt x="17539" y="5549"/>
                  <a:pt x="17670" y="5406"/>
                  <a:pt x="17670" y="5252"/>
                </a:cubicBezTo>
                <a:cubicBezTo>
                  <a:pt x="17670" y="5144"/>
                  <a:pt x="17622" y="5049"/>
                  <a:pt x="17539" y="4990"/>
                </a:cubicBezTo>
                <a:lnTo>
                  <a:pt x="18634" y="3073"/>
                </a:lnTo>
                <a:cubicBezTo>
                  <a:pt x="18801" y="3073"/>
                  <a:pt x="18932" y="2942"/>
                  <a:pt x="18932" y="2775"/>
                </a:cubicBezTo>
                <a:cubicBezTo>
                  <a:pt x="18932" y="2644"/>
                  <a:pt x="18801" y="2513"/>
                  <a:pt x="18634" y="2513"/>
                </a:cubicBezTo>
                <a:lnTo>
                  <a:pt x="17503" y="561"/>
                </a:lnTo>
                <a:cubicBezTo>
                  <a:pt x="17598" y="501"/>
                  <a:pt x="17658" y="406"/>
                  <a:pt x="17658" y="299"/>
                </a:cubicBezTo>
                <a:cubicBezTo>
                  <a:pt x="17658" y="132"/>
                  <a:pt x="17527" y="1"/>
                  <a:pt x="17360" y="1"/>
                </a:cubicBezTo>
                <a:cubicBezTo>
                  <a:pt x="17194" y="1"/>
                  <a:pt x="17063" y="132"/>
                  <a:pt x="17063" y="299"/>
                </a:cubicBezTo>
                <a:lnTo>
                  <a:pt x="14800" y="299"/>
                </a:lnTo>
                <a:cubicBezTo>
                  <a:pt x="14800" y="132"/>
                  <a:pt x="14669" y="1"/>
                  <a:pt x="145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6" name="Google Shape;426;g313f5057e75_1_1822"/>
          <p:cNvGrpSpPr/>
          <p:nvPr/>
        </p:nvGrpSpPr>
        <p:grpSpPr>
          <a:xfrm>
            <a:off x="8100310" y="4229075"/>
            <a:ext cx="461700" cy="461700"/>
            <a:chOff x="292035" y="246950"/>
            <a:chExt cx="461700" cy="461700"/>
          </a:xfrm>
        </p:grpSpPr>
        <p:sp>
          <p:nvSpPr>
            <p:cNvPr id="427" name="Google Shape;427;g313f5057e75_1_1822"/>
            <p:cNvSpPr/>
            <p:nvPr/>
          </p:nvSpPr>
          <p:spPr>
            <a:xfrm>
              <a:off x="487635" y="246950"/>
              <a:ext cx="70500" cy="4617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g313f5057e75_1_1822"/>
            <p:cNvSpPr/>
            <p:nvPr/>
          </p:nvSpPr>
          <p:spPr>
            <a:xfrm rot="2710324">
              <a:off x="487565" y="247102"/>
              <a:ext cx="70640" cy="461599"/>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g313f5057e75_1_1822"/>
            <p:cNvSpPr/>
            <p:nvPr/>
          </p:nvSpPr>
          <p:spPr>
            <a:xfrm rot="5400000">
              <a:off x="487485" y="247000"/>
              <a:ext cx="70800" cy="4617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g313f5057e75_1_1822"/>
            <p:cNvSpPr/>
            <p:nvPr/>
          </p:nvSpPr>
          <p:spPr>
            <a:xfrm rot="8110324">
              <a:off x="487565" y="247102"/>
              <a:ext cx="70640" cy="461599"/>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 name="Google Shape;431;g313f5057e75_1_1822"/>
          <p:cNvGrpSpPr/>
          <p:nvPr/>
        </p:nvGrpSpPr>
        <p:grpSpPr>
          <a:xfrm>
            <a:off x="7424020" y="3149968"/>
            <a:ext cx="310262" cy="310262"/>
            <a:chOff x="292035" y="246950"/>
            <a:chExt cx="461700" cy="461700"/>
          </a:xfrm>
        </p:grpSpPr>
        <p:sp>
          <p:nvSpPr>
            <p:cNvPr id="432" name="Google Shape;432;g313f5057e75_1_1822"/>
            <p:cNvSpPr/>
            <p:nvPr/>
          </p:nvSpPr>
          <p:spPr>
            <a:xfrm>
              <a:off x="487635" y="246950"/>
              <a:ext cx="70500" cy="46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g313f5057e75_1_1822"/>
            <p:cNvSpPr/>
            <p:nvPr/>
          </p:nvSpPr>
          <p:spPr>
            <a:xfrm rot="2710324">
              <a:off x="487565" y="247102"/>
              <a:ext cx="70640" cy="461599"/>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g313f5057e75_1_1822"/>
            <p:cNvSpPr/>
            <p:nvPr/>
          </p:nvSpPr>
          <p:spPr>
            <a:xfrm rot="5400000">
              <a:off x="487485" y="247000"/>
              <a:ext cx="70800" cy="46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g313f5057e75_1_1822"/>
            <p:cNvSpPr/>
            <p:nvPr/>
          </p:nvSpPr>
          <p:spPr>
            <a:xfrm rot="8110324">
              <a:off x="487565" y="247102"/>
              <a:ext cx="70640" cy="461599"/>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6" name="Google Shape;436;g313f5057e75_1_1822"/>
          <p:cNvSpPr/>
          <p:nvPr/>
        </p:nvSpPr>
        <p:spPr>
          <a:xfrm rot="10800000">
            <a:off x="42" y="-6"/>
            <a:ext cx="3249239" cy="971555"/>
          </a:xfrm>
          <a:custGeom>
            <a:avLst/>
            <a:gdLst/>
            <a:ahLst/>
            <a:cxnLst/>
            <a:rect l="l" t="t" r="r" b="b"/>
            <a:pathLst>
              <a:path w="18087" h="4414" extrusionOk="0">
                <a:moveTo>
                  <a:pt x="9433" y="1"/>
                </a:moveTo>
                <a:cubicBezTo>
                  <a:pt x="8856" y="1"/>
                  <a:pt x="8275" y="50"/>
                  <a:pt x="7692" y="163"/>
                </a:cubicBezTo>
                <a:cubicBezTo>
                  <a:pt x="6323" y="425"/>
                  <a:pt x="5180" y="1402"/>
                  <a:pt x="4263" y="2033"/>
                </a:cubicBezTo>
                <a:cubicBezTo>
                  <a:pt x="2918" y="2961"/>
                  <a:pt x="1584" y="3795"/>
                  <a:pt x="1" y="4414"/>
                </a:cubicBezTo>
                <a:lnTo>
                  <a:pt x="18086" y="4414"/>
                </a:lnTo>
                <a:lnTo>
                  <a:pt x="18086" y="4402"/>
                </a:lnTo>
                <a:lnTo>
                  <a:pt x="18086" y="1878"/>
                </a:lnTo>
                <a:cubicBezTo>
                  <a:pt x="15443" y="1377"/>
                  <a:pt x="12488" y="1"/>
                  <a:pt x="9433"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two columns">
  <p:cSld name="TITLE_ONLY_1_1">
    <p:spTree>
      <p:nvGrpSpPr>
        <p:cNvPr id="1" name="Shape 437"/>
        <p:cNvGrpSpPr/>
        <p:nvPr/>
      </p:nvGrpSpPr>
      <p:grpSpPr>
        <a:xfrm>
          <a:off x="0" y="0"/>
          <a:ext cx="0" cy="0"/>
          <a:chOff x="0" y="0"/>
          <a:chExt cx="0" cy="0"/>
        </a:xfrm>
      </p:grpSpPr>
      <p:sp>
        <p:nvSpPr>
          <p:cNvPr id="438" name="Google Shape;438;g313f5057e75_1_1867"/>
          <p:cNvSpPr/>
          <p:nvPr/>
        </p:nvSpPr>
        <p:spPr>
          <a:xfrm>
            <a:off x="50" y="2561155"/>
            <a:ext cx="9144142" cy="2574657"/>
          </a:xfrm>
          <a:custGeom>
            <a:avLst/>
            <a:gdLst/>
            <a:ahLst/>
            <a:cxnLst/>
            <a:rect l="l" t="t" r="r" b="b"/>
            <a:pathLst>
              <a:path w="131613" h="21272" extrusionOk="0">
                <a:moveTo>
                  <a:pt x="37604" y="1"/>
                </a:moveTo>
                <a:cubicBezTo>
                  <a:pt x="25066" y="1"/>
                  <a:pt x="12521" y="624"/>
                  <a:pt x="0" y="1543"/>
                </a:cubicBezTo>
                <a:lnTo>
                  <a:pt x="0" y="21272"/>
                </a:lnTo>
                <a:lnTo>
                  <a:pt x="131612" y="21272"/>
                </a:lnTo>
                <a:lnTo>
                  <a:pt x="131612" y="6770"/>
                </a:lnTo>
                <a:cubicBezTo>
                  <a:pt x="131189" y="6773"/>
                  <a:pt x="130767" y="6774"/>
                  <a:pt x="130344" y="6774"/>
                </a:cubicBezTo>
                <a:cubicBezTo>
                  <a:pt x="106838" y="6774"/>
                  <a:pt x="83074" y="2288"/>
                  <a:pt x="59460" y="698"/>
                </a:cubicBezTo>
                <a:cubicBezTo>
                  <a:pt x="52181" y="212"/>
                  <a:pt x="44894" y="1"/>
                  <a:pt x="37604"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g313f5057e75_1_1867"/>
          <p:cNvSpPr txBox="1">
            <a:spLocks noGrp="1"/>
          </p:cNvSpPr>
          <p:nvPr>
            <p:ph type="title"/>
          </p:nvPr>
        </p:nvSpPr>
        <p:spPr>
          <a:xfrm>
            <a:off x="720300" y="452325"/>
            <a:ext cx="77034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40" name="Google Shape;440;g313f5057e75_1_1867"/>
          <p:cNvSpPr txBox="1">
            <a:spLocks noGrp="1"/>
          </p:cNvSpPr>
          <p:nvPr>
            <p:ph type="subTitle" idx="1"/>
          </p:nvPr>
        </p:nvSpPr>
        <p:spPr>
          <a:xfrm>
            <a:off x="1580550" y="3556463"/>
            <a:ext cx="2541900" cy="493800"/>
          </a:xfrm>
          <a:prstGeom prst="rect">
            <a:avLst/>
          </a:prstGeom>
        </p:spPr>
        <p:txBody>
          <a:bodyPr spcFirstLastPara="1" wrap="square" lIns="91425" tIns="91425" rIns="91425" bIns="91425" anchor="b" anchorCtr="0">
            <a:noAutofit/>
          </a:bodyPr>
          <a:lstStyle>
            <a:lvl1pPr lvl="0" algn="ctr">
              <a:spcBef>
                <a:spcPts val="0"/>
              </a:spcBef>
              <a:spcAft>
                <a:spcPts val="0"/>
              </a:spcAft>
              <a:buNone/>
              <a:defRPr sz="1800">
                <a:solidFill>
                  <a:schemeClr val="dk2"/>
                </a:solidFill>
                <a:latin typeface="Nunito Black"/>
                <a:ea typeface="Nunito Black"/>
                <a:cs typeface="Nunito Black"/>
                <a:sym typeface="Nunito Black"/>
              </a:defRPr>
            </a:lvl1pPr>
            <a:lvl2pPr lvl="1" algn="ctr">
              <a:spcBef>
                <a:spcPts val="0"/>
              </a:spcBef>
              <a:spcAft>
                <a:spcPts val="0"/>
              </a:spcAft>
              <a:buNone/>
              <a:defRPr sz="1800">
                <a:solidFill>
                  <a:schemeClr val="dk2"/>
                </a:solidFill>
                <a:latin typeface="Nunito Black"/>
                <a:ea typeface="Nunito Black"/>
                <a:cs typeface="Nunito Black"/>
                <a:sym typeface="Nunito Black"/>
              </a:defRPr>
            </a:lvl2pPr>
            <a:lvl3pPr lvl="2" algn="ctr">
              <a:spcBef>
                <a:spcPts val="0"/>
              </a:spcBef>
              <a:spcAft>
                <a:spcPts val="0"/>
              </a:spcAft>
              <a:buNone/>
              <a:defRPr sz="1800">
                <a:solidFill>
                  <a:schemeClr val="dk2"/>
                </a:solidFill>
                <a:latin typeface="Nunito Black"/>
                <a:ea typeface="Nunito Black"/>
                <a:cs typeface="Nunito Black"/>
                <a:sym typeface="Nunito Black"/>
              </a:defRPr>
            </a:lvl3pPr>
            <a:lvl4pPr lvl="3" algn="ctr">
              <a:spcBef>
                <a:spcPts val="0"/>
              </a:spcBef>
              <a:spcAft>
                <a:spcPts val="0"/>
              </a:spcAft>
              <a:buNone/>
              <a:defRPr sz="1800">
                <a:solidFill>
                  <a:schemeClr val="dk2"/>
                </a:solidFill>
                <a:latin typeface="Nunito Black"/>
                <a:ea typeface="Nunito Black"/>
                <a:cs typeface="Nunito Black"/>
                <a:sym typeface="Nunito Black"/>
              </a:defRPr>
            </a:lvl4pPr>
            <a:lvl5pPr lvl="4" algn="ctr">
              <a:spcBef>
                <a:spcPts val="0"/>
              </a:spcBef>
              <a:spcAft>
                <a:spcPts val="0"/>
              </a:spcAft>
              <a:buNone/>
              <a:defRPr sz="1800">
                <a:solidFill>
                  <a:schemeClr val="dk2"/>
                </a:solidFill>
                <a:latin typeface="Nunito Black"/>
                <a:ea typeface="Nunito Black"/>
                <a:cs typeface="Nunito Black"/>
                <a:sym typeface="Nunito Black"/>
              </a:defRPr>
            </a:lvl5pPr>
            <a:lvl6pPr lvl="5" algn="ctr">
              <a:spcBef>
                <a:spcPts val="0"/>
              </a:spcBef>
              <a:spcAft>
                <a:spcPts val="0"/>
              </a:spcAft>
              <a:buNone/>
              <a:defRPr sz="1800">
                <a:solidFill>
                  <a:schemeClr val="dk2"/>
                </a:solidFill>
                <a:latin typeface="Nunito Black"/>
                <a:ea typeface="Nunito Black"/>
                <a:cs typeface="Nunito Black"/>
                <a:sym typeface="Nunito Black"/>
              </a:defRPr>
            </a:lvl6pPr>
            <a:lvl7pPr lvl="6" algn="ctr">
              <a:spcBef>
                <a:spcPts val="0"/>
              </a:spcBef>
              <a:spcAft>
                <a:spcPts val="0"/>
              </a:spcAft>
              <a:buNone/>
              <a:defRPr sz="1800">
                <a:solidFill>
                  <a:schemeClr val="dk2"/>
                </a:solidFill>
                <a:latin typeface="Nunito Black"/>
                <a:ea typeface="Nunito Black"/>
                <a:cs typeface="Nunito Black"/>
                <a:sym typeface="Nunito Black"/>
              </a:defRPr>
            </a:lvl7pPr>
            <a:lvl8pPr lvl="7" algn="ctr">
              <a:spcBef>
                <a:spcPts val="0"/>
              </a:spcBef>
              <a:spcAft>
                <a:spcPts val="0"/>
              </a:spcAft>
              <a:buNone/>
              <a:defRPr sz="1800">
                <a:solidFill>
                  <a:schemeClr val="dk2"/>
                </a:solidFill>
                <a:latin typeface="Nunito Black"/>
                <a:ea typeface="Nunito Black"/>
                <a:cs typeface="Nunito Black"/>
                <a:sym typeface="Nunito Black"/>
              </a:defRPr>
            </a:lvl8pPr>
            <a:lvl9pPr lvl="8" algn="ctr">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441" name="Google Shape;441;g313f5057e75_1_1867"/>
          <p:cNvSpPr txBox="1">
            <a:spLocks noGrp="1"/>
          </p:cNvSpPr>
          <p:nvPr>
            <p:ph type="subTitle" idx="2"/>
          </p:nvPr>
        </p:nvSpPr>
        <p:spPr>
          <a:xfrm>
            <a:off x="1580550" y="3949385"/>
            <a:ext cx="2541900" cy="6768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1600"/>
            </a:lvl1pPr>
            <a:lvl2pPr lvl="1" algn="ctr">
              <a:spcBef>
                <a:spcPts val="0"/>
              </a:spcBef>
              <a:spcAft>
                <a:spcPts val="0"/>
              </a:spcAft>
              <a:buNone/>
              <a:defRPr sz="1600" b="1"/>
            </a:lvl2pPr>
            <a:lvl3pPr lvl="2" algn="ctr">
              <a:spcBef>
                <a:spcPts val="0"/>
              </a:spcBef>
              <a:spcAft>
                <a:spcPts val="0"/>
              </a:spcAft>
              <a:buNone/>
              <a:defRPr sz="1600" b="1"/>
            </a:lvl3pPr>
            <a:lvl4pPr lvl="3" algn="ctr">
              <a:spcBef>
                <a:spcPts val="0"/>
              </a:spcBef>
              <a:spcAft>
                <a:spcPts val="0"/>
              </a:spcAft>
              <a:buNone/>
              <a:defRPr sz="1600" b="1"/>
            </a:lvl4pPr>
            <a:lvl5pPr lvl="4" algn="ctr">
              <a:spcBef>
                <a:spcPts val="0"/>
              </a:spcBef>
              <a:spcAft>
                <a:spcPts val="0"/>
              </a:spcAft>
              <a:buNone/>
              <a:defRPr sz="1600" b="1"/>
            </a:lvl5pPr>
            <a:lvl6pPr lvl="5" algn="ctr">
              <a:spcBef>
                <a:spcPts val="0"/>
              </a:spcBef>
              <a:spcAft>
                <a:spcPts val="0"/>
              </a:spcAft>
              <a:buNone/>
              <a:defRPr sz="1600" b="1"/>
            </a:lvl6pPr>
            <a:lvl7pPr lvl="6" algn="ctr">
              <a:spcBef>
                <a:spcPts val="0"/>
              </a:spcBef>
              <a:spcAft>
                <a:spcPts val="0"/>
              </a:spcAft>
              <a:buNone/>
              <a:defRPr sz="1600" b="1"/>
            </a:lvl7pPr>
            <a:lvl8pPr lvl="7" algn="ctr">
              <a:spcBef>
                <a:spcPts val="0"/>
              </a:spcBef>
              <a:spcAft>
                <a:spcPts val="0"/>
              </a:spcAft>
              <a:buNone/>
              <a:defRPr sz="1600" b="1"/>
            </a:lvl8pPr>
            <a:lvl9pPr lvl="8" algn="ctr">
              <a:spcBef>
                <a:spcPts val="0"/>
              </a:spcBef>
              <a:spcAft>
                <a:spcPts val="0"/>
              </a:spcAft>
              <a:buNone/>
              <a:defRPr sz="1600" b="1"/>
            </a:lvl9pPr>
          </a:lstStyle>
          <a:p>
            <a:endParaRPr/>
          </a:p>
        </p:txBody>
      </p:sp>
      <p:sp>
        <p:nvSpPr>
          <p:cNvPr id="442" name="Google Shape;442;g313f5057e75_1_1867"/>
          <p:cNvSpPr txBox="1">
            <a:spLocks noGrp="1"/>
          </p:cNvSpPr>
          <p:nvPr>
            <p:ph type="subTitle" idx="3"/>
          </p:nvPr>
        </p:nvSpPr>
        <p:spPr>
          <a:xfrm>
            <a:off x="5021538" y="3556463"/>
            <a:ext cx="2541900" cy="493800"/>
          </a:xfrm>
          <a:prstGeom prst="rect">
            <a:avLst/>
          </a:prstGeom>
        </p:spPr>
        <p:txBody>
          <a:bodyPr spcFirstLastPara="1" wrap="square" lIns="91425" tIns="91425" rIns="91425" bIns="91425" anchor="b" anchorCtr="0">
            <a:noAutofit/>
          </a:bodyPr>
          <a:lstStyle>
            <a:lvl1pPr lvl="0" algn="ctr">
              <a:spcBef>
                <a:spcPts val="0"/>
              </a:spcBef>
              <a:spcAft>
                <a:spcPts val="0"/>
              </a:spcAft>
              <a:buNone/>
              <a:defRPr sz="1800">
                <a:solidFill>
                  <a:schemeClr val="dk2"/>
                </a:solidFill>
                <a:latin typeface="Nunito Black"/>
                <a:ea typeface="Nunito Black"/>
                <a:cs typeface="Nunito Black"/>
                <a:sym typeface="Nunito Black"/>
              </a:defRPr>
            </a:lvl1pPr>
            <a:lvl2pPr lvl="1" algn="ctr">
              <a:spcBef>
                <a:spcPts val="0"/>
              </a:spcBef>
              <a:spcAft>
                <a:spcPts val="0"/>
              </a:spcAft>
              <a:buNone/>
              <a:defRPr sz="1800">
                <a:solidFill>
                  <a:schemeClr val="dk2"/>
                </a:solidFill>
                <a:latin typeface="Nunito Black"/>
                <a:ea typeface="Nunito Black"/>
                <a:cs typeface="Nunito Black"/>
                <a:sym typeface="Nunito Black"/>
              </a:defRPr>
            </a:lvl2pPr>
            <a:lvl3pPr lvl="2" algn="ctr">
              <a:spcBef>
                <a:spcPts val="0"/>
              </a:spcBef>
              <a:spcAft>
                <a:spcPts val="0"/>
              </a:spcAft>
              <a:buNone/>
              <a:defRPr sz="1800">
                <a:solidFill>
                  <a:schemeClr val="dk2"/>
                </a:solidFill>
                <a:latin typeface="Nunito Black"/>
                <a:ea typeface="Nunito Black"/>
                <a:cs typeface="Nunito Black"/>
                <a:sym typeface="Nunito Black"/>
              </a:defRPr>
            </a:lvl3pPr>
            <a:lvl4pPr lvl="3" algn="ctr">
              <a:spcBef>
                <a:spcPts val="0"/>
              </a:spcBef>
              <a:spcAft>
                <a:spcPts val="0"/>
              </a:spcAft>
              <a:buNone/>
              <a:defRPr sz="1800">
                <a:solidFill>
                  <a:schemeClr val="dk2"/>
                </a:solidFill>
                <a:latin typeface="Nunito Black"/>
                <a:ea typeface="Nunito Black"/>
                <a:cs typeface="Nunito Black"/>
                <a:sym typeface="Nunito Black"/>
              </a:defRPr>
            </a:lvl4pPr>
            <a:lvl5pPr lvl="4" algn="ctr">
              <a:spcBef>
                <a:spcPts val="0"/>
              </a:spcBef>
              <a:spcAft>
                <a:spcPts val="0"/>
              </a:spcAft>
              <a:buNone/>
              <a:defRPr sz="1800">
                <a:solidFill>
                  <a:schemeClr val="dk2"/>
                </a:solidFill>
                <a:latin typeface="Nunito Black"/>
                <a:ea typeface="Nunito Black"/>
                <a:cs typeface="Nunito Black"/>
                <a:sym typeface="Nunito Black"/>
              </a:defRPr>
            </a:lvl5pPr>
            <a:lvl6pPr lvl="5" algn="ctr">
              <a:spcBef>
                <a:spcPts val="0"/>
              </a:spcBef>
              <a:spcAft>
                <a:spcPts val="0"/>
              </a:spcAft>
              <a:buNone/>
              <a:defRPr sz="1800">
                <a:solidFill>
                  <a:schemeClr val="dk2"/>
                </a:solidFill>
                <a:latin typeface="Nunito Black"/>
                <a:ea typeface="Nunito Black"/>
                <a:cs typeface="Nunito Black"/>
                <a:sym typeface="Nunito Black"/>
              </a:defRPr>
            </a:lvl6pPr>
            <a:lvl7pPr lvl="6" algn="ctr">
              <a:spcBef>
                <a:spcPts val="0"/>
              </a:spcBef>
              <a:spcAft>
                <a:spcPts val="0"/>
              </a:spcAft>
              <a:buNone/>
              <a:defRPr sz="1800">
                <a:solidFill>
                  <a:schemeClr val="dk2"/>
                </a:solidFill>
                <a:latin typeface="Nunito Black"/>
                <a:ea typeface="Nunito Black"/>
                <a:cs typeface="Nunito Black"/>
                <a:sym typeface="Nunito Black"/>
              </a:defRPr>
            </a:lvl7pPr>
            <a:lvl8pPr lvl="7" algn="ctr">
              <a:spcBef>
                <a:spcPts val="0"/>
              </a:spcBef>
              <a:spcAft>
                <a:spcPts val="0"/>
              </a:spcAft>
              <a:buNone/>
              <a:defRPr sz="1800">
                <a:solidFill>
                  <a:schemeClr val="dk2"/>
                </a:solidFill>
                <a:latin typeface="Nunito Black"/>
                <a:ea typeface="Nunito Black"/>
                <a:cs typeface="Nunito Black"/>
                <a:sym typeface="Nunito Black"/>
              </a:defRPr>
            </a:lvl8pPr>
            <a:lvl9pPr lvl="8" algn="ctr">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443" name="Google Shape;443;g313f5057e75_1_1867"/>
          <p:cNvSpPr txBox="1">
            <a:spLocks noGrp="1"/>
          </p:cNvSpPr>
          <p:nvPr>
            <p:ph type="subTitle" idx="4"/>
          </p:nvPr>
        </p:nvSpPr>
        <p:spPr>
          <a:xfrm>
            <a:off x="5021538" y="3949385"/>
            <a:ext cx="2541900" cy="6768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1600"/>
            </a:lvl1pPr>
            <a:lvl2pPr lvl="1" algn="ctr">
              <a:spcBef>
                <a:spcPts val="0"/>
              </a:spcBef>
              <a:spcAft>
                <a:spcPts val="0"/>
              </a:spcAft>
              <a:buNone/>
              <a:defRPr sz="1600" b="1"/>
            </a:lvl2pPr>
            <a:lvl3pPr lvl="2" algn="ctr">
              <a:spcBef>
                <a:spcPts val="0"/>
              </a:spcBef>
              <a:spcAft>
                <a:spcPts val="0"/>
              </a:spcAft>
              <a:buNone/>
              <a:defRPr sz="1600" b="1"/>
            </a:lvl3pPr>
            <a:lvl4pPr lvl="3" algn="ctr">
              <a:spcBef>
                <a:spcPts val="0"/>
              </a:spcBef>
              <a:spcAft>
                <a:spcPts val="0"/>
              </a:spcAft>
              <a:buNone/>
              <a:defRPr sz="1600" b="1"/>
            </a:lvl4pPr>
            <a:lvl5pPr lvl="4" algn="ctr">
              <a:spcBef>
                <a:spcPts val="0"/>
              </a:spcBef>
              <a:spcAft>
                <a:spcPts val="0"/>
              </a:spcAft>
              <a:buNone/>
              <a:defRPr sz="1600" b="1"/>
            </a:lvl5pPr>
            <a:lvl6pPr lvl="5" algn="ctr">
              <a:spcBef>
                <a:spcPts val="0"/>
              </a:spcBef>
              <a:spcAft>
                <a:spcPts val="0"/>
              </a:spcAft>
              <a:buNone/>
              <a:defRPr sz="1600" b="1"/>
            </a:lvl6pPr>
            <a:lvl7pPr lvl="6" algn="ctr">
              <a:spcBef>
                <a:spcPts val="0"/>
              </a:spcBef>
              <a:spcAft>
                <a:spcPts val="0"/>
              </a:spcAft>
              <a:buNone/>
              <a:defRPr sz="1600" b="1"/>
            </a:lvl7pPr>
            <a:lvl8pPr lvl="7" algn="ctr">
              <a:spcBef>
                <a:spcPts val="0"/>
              </a:spcBef>
              <a:spcAft>
                <a:spcPts val="0"/>
              </a:spcAft>
              <a:buNone/>
              <a:defRPr sz="1600" b="1"/>
            </a:lvl8pPr>
            <a:lvl9pPr lvl="8" algn="ctr">
              <a:spcBef>
                <a:spcPts val="0"/>
              </a:spcBef>
              <a:spcAft>
                <a:spcPts val="0"/>
              </a:spcAft>
              <a:buNone/>
              <a:defRPr sz="1600" b="1"/>
            </a:lvl9pPr>
          </a:lstStyle>
          <a:p>
            <a:endParaRPr/>
          </a:p>
        </p:txBody>
      </p:sp>
      <p:grpSp>
        <p:nvGrpSpPr>
          <p:cNvPr id="444" name="Google Shape;444;g313f5057e75_1_1867"/>
          <p:cNvGrpSpPr/>
          <p:nvPr/>
        </p:nvGrpSpPr>
        <p:grpSpPr>
          <a:xfrm>
            <a:off x="152367" y="4346259"/>
            <a:ext cx="1300953" cy="797235"/>
            <a:chOff x="7020722" y="3595000"/>
            <a:chExt cx="2002699" cy="1227270"/>
          </a:xfrm>
        </p:grpSpPr>
        <p:sp>
          <p:nvSpPr>
            <p:cNvPr id="445" name="Google Shape;445;g313f5057e75_1_1867"/>
            <p:cNvSpPr/>
            <p:nvPr/>
          </p:nvSpPr>
          <p:spPr>
            <a:xfrm>
              <a:off x="7020722" y="3595000"/>
              <a:ext cx="2002699" cy="1227270"/>
            </a:xfrm>
            <a:custGeom>
              <a:avLst/>
              <a:gdLst/>
              <a:ahLst/>
              <a:cxnLst/>
              <a:rect l="l" t="t" r="r" b="b"/>
              <a:pathLst>
                <a:path w="31219" h="19132" extrusionOk="0">
                  <a:moveTo>
                    <a:pt x="21980" y="0"/>
                  </a:moveTo>
                  <a:cubicBezTo>
                    <a:pt x="18411" y="0"/>
                    <a:pt x="16046" y="5069"/>
                    <a:pt x="12428" y="5069"/>
                  </a:cubicBezTo>
                  <a:cubicBezTo>
                    <a:pt x="12334" y="5069"/>
                    <a:pt x="12240" y="5065"/>
                    <a:pt x="12145" y="5058"/>
                  </a:cubicBezTo>
                  <a:cubicBezTo>
                    <a:pt x="10185" y="4921"/>
                    <a:pt x="8522" y="3205"/>
                    <a:pt x="6574" y="3205"/>
                  </a:cubicBezTo>
                  <a:cubicBezTo>
                    <a:pt x="6498" y="3205"/>
                    <a:pt x="6423" y="3208"/>
                    <a:pt x="6346" y="3213"/>
                  </a:cubicBezTo>
                  <a:cubicBezTo>
                    <a:pt x="5382" y="3296"/>
                    <a:pt x="4549" y="3796"/>
                    <a:pt x="3834" y="4487"/>
                  </a:cubicBezTo>
                  <a:cubicBezTo>
                    <a:pt x="3382" y="4904"/>
                    <a:pt x="3001" y="5392"/>
                    <a:pt x="2667" y="5880"/>
                  </a:cubicBezTo>
                  <a:cubicBezTo>
                    <a:pt x="631" y="8892"/>
                    <a:pt x="0" y="14691"/>
                    <a:pt x="453" y="19132"/>
                  </a:cubicBezTo>
                  <a:lnTo>
                    <a:pt x="30885" y="19132"/>
                  </a:lnTo>
                  <a:cubicBezTo>
                    <a:pt x="31219" y="17310"/>
                    <a:pt x="30980" y="15262"/>
                    <a:pt x="30040" y="13929"/>
                  </a:cubicBezTo>
                  <a:cubicBezTo>
                    <a:pt x="29754" y="13512"/>
                    <a:pt x="29397" y="13155"/>
                    <a:pt x="28968" y="12917"/>
                  </a:cubicBezTo>
                  <a:cubicBezTo>
                    <a:pt x="28063" y="12416"/>
                    <a:pt x="26944" y="12119"/>
                    <a:pt x="26397" y="11238"/>
                  </a:cubicBezTo>
                  <a:cubicBezTo>
                    <a:pt x="25873" y="10392"/>
                    <a:pt x="26063" y="9321"/>
                    <a:pt x="26218" y="8333"/>
                  </a:cubicBezTo>
                  <a:cubicBezTo>
                    <a:pt x="26480" y="6642"/>
                    <a:pt x="26599" y="4868"/>
                    <a:pt x="26039" y="3249"/>
                  </a:cubicBezTo>
                  <a:cubicBezTo>
                    <a:pt x="25480" y="1629"/>
                    <a:pt x="24099" y="201"/>
                    <a:pt x="22384" y="22"/>
                  </a:cubicBezTo>
                  <a:cubicBezTo>
                    <a:pt x="22248" y="7"/>
                    <a:pt x="22113" y="0"/>
                    <a:pt x="21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g313f5057e75_1_1867"/>
            <p:cNvSpPr/>
            <p:nvPr/>
          </p:nvSpPr>
          <p:spPr>
            <a:xfrm>
              <a:off x="8074835" y="3846971"/>
              <a:ext cx="560414" cy="974978"/>
            </a:xfrm>
            <a:custGeom>
              <a:avLst/>
              <a:gdLst/>
              <a:ahLst/>
              <a:cxnLst/>
              <a:rect l="l" t="t" r="r" b="b"/>
              <a:pathLst>
                <a:path w="8736" h="15199" extrusionOk="0">
                  <a:moveTo>
                    <a:pt x="7274" y="0"/>
                  </a:moveTo>
                  <a:cubicBezTo>
                    <a:pt x="7252" y="0"/>
                    <a:pt x="7230" y="10"/>
                    <a:pt x="7214" y="35"/>
                  </a:cubicBezTo>
                  <a:cubicBezTo>
                    <a:pt x="5440" y="2309"/>
                    <a:pt x="3916" y="4809"/>
                    <a:pt x="2702" y="7429"/>
                  </a:cubicBezTo>
                  <a:cubicBezTo>
                    <a:pt x="2392" y="6369"/>
                    <a:pt x="2118" y="5298"/>
                    <a:pt x="1880" y="4226"/>
                  </a:cubicBezTo>
                  <a:cubicBezTo>
                    <a:pt x="2583" y="3285"/>
                    <a:pt x="3249" y="2321"/>
                    <a:pt x="3904" y="1357"/>
                  </a:cubicBezTo>
                  <a:cubicBezTo>
                    <a:pt x="3954" y="1274"/>
                    <a:pt x="3883" y="1198"/>
                    <a:pt x="3812" y="1198"/>
                  </a:cubicBezTo>
                  <a:cubicBezTo>
                    <a:pt x="3780" y="1198"/>
                    <a:pt x="3748" y="1213"/>
                    <a:pt x="3726" y="1249"/>
                  </a:cubicBezTo>
                  <a:cubicBezTo>
                    <a:pt x="3118" y="2178"/>
                    <a:pt x="2476" y="3071"/>
                    <a:pt x="1833" y="3964"/>
                  </a:cubicBezTo>
                  <a:cubicBezTo>
                    <a:pt x="1618" y="2893"/>
                    <a:pt x="1416" y="1797"/>
                    <a:pt x="1297" y="702"/>
                  </a:cubicBezTo>
                  <a:cubicBezTo>
                    <a:pt x="1291" y="636"/>
                    <a:pt x="1237" y="604"/>
                    <a:pt x="1187" y="604"/>
                  </a:cubicBezTo>
                  <a:cubicBezTo>
                    <a:pt x="1136" y="604"/>
                    <a:pt x="1088" y="636"/>
                    <a:pt x="1094" y="702"/>
                  </a:cubicBezTo>
                  <a:cubicBezTo>
                    <a:pt x="1237" y="1880"/>
                    <a:pt x="1416" y="3059"/>
                    <a:pt x="1678" y="4202"/>
                  </a:cubicBezTo>
                  <a:cubicBezTo>
                    <a:pt x="1642" y="4250"/>
                    <a:pt x="1654" y="4274"/>
                    <a:pt x="1702" y="4309"/>
                  </a:cubicBezTo>
                  <a:cubicBezTo>
                    <a:pt x="1940" y="5452"/>
                    <a:pt x="2237" y="6583"/>
                    <a:pt x="2595" y="7703"/>
                  </a:cubicBezTo>
                  <a:cubicBezTo>
                    <a:pt x="2035" y="8929"/>
                    <a:pt x="1523" y="10203"/>
                    <a:pt x="1083" y="11489"/>
                  </a:cubicBezTo>
                  <a:cubicBezTo>
                    <a:pt x="678" y="12668"/>
                    <a:pt x="321" y="13858"/>
                    <a:pt x="23" y="15061"/>
                  </a:cubicBezTo>
                  <a:cubicBezTo>
                    <a:pt x="1" y="15141"/>
                    <a:pt x="68" y="15199"/>
                    <a:pt x="132" y="15199"/>
                  </a:cubicBezTo>
                  <a:cubicBezTo>
                    <a:pt x="173" y="15199"/>
                    <a:pt x="211" y="15176"/>
                    <a:pt x="225" y="15120"/>
                  </a:cubicBezTo>
                  <a:cubicBezTo>
                    <a:pt x="392" y="14477"/>
                    <a:pt x="571" y="13834"/>
                    <a:pt x="761" y="13203"/>
                  </a:cubicBezTo>
                  <a:cubicBezTo>
                    <a:pt x="785" y="13203"/>
                    <a:pt x="785" y="13203"/>
                    <a:pt x="797" y="13191"/>
                  </a:cubicBezTo>
                  <a:cubicBezTo>
                    <a:pt x="2011" y="12441"/>
                    <a:pt x="3285" y="11775"/>
                    <a:pt x="4607" y="11227"/>
                  </a:cubicBezTo>
                  <a:cubicBezTo>
                    <a:pt x="5940" y="10655"/>
                    <a:pt x="7309" y="10215"/>
                    <a:pt x="8703" y="9834"/>
                  </a:cubicBezTo>
                  <a:cubicBezTo>
                    <a:pt x="8736" y="9800"/>
                    <a:pt x="8707" y="9641"/>
                    <a:pt x="8605" y="9641"/>
                  </a:cubicBezTo>
                  <a:cubicBezTo>
                    <a:pt x="8598" y="9641"/>
                    <a:pt x="8591" y="9642"/>
                    <a:pt x="8583" y="9643"/>
                  </a:cubicBezTo>
                  <a:cubicBezTo>
                    <a:pt x="7405" y="9929"/>
                    <a:pt x="6262" y="10298"/>
                    <a:pt x="5119" y="10751"/>
                  </a:cubicBezTo>
                  <a:cubicBezTo>
                    <a:pt x="5309" y="9786"/>
                    <a:pt x="5583" y="8834"/>
                    <a:pt x="5964" y="7917"/>
                  </a:cubicBezTo>
                  <a:cubicBezTo>
                    <a:pt x="5986" y="7843"/>
                    <a:pt x="5922" y="7793"/>
                    <a:pt x="5858" y="7793"/>
                  </a:cubicBezTo>
                  <a:cubicBezTo>
                    <a:pt x="5819" y="7793"/>
                    <a:pt x="5780" y="7812"/>
                    <a:pt x="5762" y="7857"/>
                  </a:cubicBezTo>
                  <a:cubicBezTo>
                    <a:pt x="5381" y="8810"/>
                    <a:pt x="5095" y="9810"/>
                    <a:pt x="4904" y="10834"/>
                  </a:cubicBezTo>
                  <a:cubicBezTo>
                    <a:pt x="3476" y="11417"/>
                    <a:pt x="2106" y="12120"/>
                    <a:pt x="797" y="12906"/>
                  </a:cubicBezTo>
                  <a:cubicBezTo>
                    <a:pt x="1856" y="9489"/>
                    <a:pt x="3369" y="6191"/>
                    <a:pt x="5274" y="3154"/>
                  </a:cubicBezTo>
                  <a:cubicBezTo>
                    <a:pt x="5928" y="2131"/>
                    <a:pt x="6631" y="1130"/>
                    <a:pt x="7357" y="154"/>
                  </a:cubicBezTo>
                  <a:cubicBezTo>
                    <a:pt x="7410" y="84"/>
                    <a:pt x="7339" y="0"/>
                    <a:pt x="72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g313f5057e75_1_1867"/>
            <p:cNvSpPr/>
            <p:nvPr/>
          </p:nvSpPr>
          <p:spPr>
            <a:xfrm>
              <a:off x="7233251" y="4046791"/>
              <a:ext cx="502230" cy="774068"/>
            </a:xfrm>
            <a:custGeom>
              <a:avLst/>
              <a:gdLst/>
              <a:ahLst/>
              <a:cxnLst/>
              <a:rect l="l" t="t" r="r" b="b"/>
              <a:pathLst>
                <a:path w="7829" h="12067" extrusionOk="0">
                  <a:moveTo>
                    <a:pt x="2949" y="1"/>
                  </a:moveTo>
                  <a:cubicBezTo>
                    <a:pt x="2897" y="1"/>
                    <a:pt x="2849" y="34"/>
                    <a:pt x="2855" y="99"/>
                  </a:cubicBezTo>
                  <a:cubicBezTo>
                    <a:pt x="3141" y="2397"/>
                    <a:pt x="3486" y="4671"/>
                    <a:pt x="3915" y="6933"/>
                  </a:cubicBezTo>
                  <a:cubicBezTo>
                    <a:pt x="3248" y="6445"/>
                    <a:pt x="2593" y="5909"/>
                    <a:pt x="1962" y="5338"/>
                  </a:cubicBezTo>
                  <a:cubicBezTo>
                    <a:pt x="1652" y="5064"/>
                    <a:pt x="1343" y="4766"/>
                    <a:pt x="1021" y="4445"/>
                  </a:cubicBezTo>
                  <a:cubicBezTo>
                    <a:pt x="747" y="4147"/>
                    <a:pt x="402" y="3873"/>
                    <a:pt x="224" y="3492"/>
                  </a:cubicBezTo>
                  <a:cubicBezTo>
                    <a:pt x="208" y="3462"/>
                    <a:pt x="178" y="3448"/>
                    <a:pt x="146" y="3448"/>
                  </a:cubicBezTo>
                  <a:cubicBezTo>
                    <a:pt x="78" y="3448"/>
                    <a:pt x="1" y="3507"/>
                    <a:pt x="33" y="3588"/>
                  </a:cubicBezTo>
                  <a:cubicBezTo>
                    <a:pt x="164" y="3957"/>
                    <a:pt x="509" y="4242"/>
                    <a:pt x="771" y="4528"/>
                  </a:cubicBezTo>
                  <a:cubicBezTo>
                    <a:pt x="1105" y="4850"/>
                    <a:pt x="1426" y="5183"/>
                    <a:pt x="1783" y="5493"/>
                  </a:cubicBezTo>
                  <a:cubicBezTo>
                    <a:pt x="2474" y="6100"/>
                    <a:pt x="3164" y="6683"/>
                    <a:pt x="3915" y="7231"/>
                  </a:cubicBezTo>
                  <a:cubicBezTo>
                    <a:pt x="3938" y="7243"/>
                    <a:pt x="3962" y="7243"/>
                    <a:pt x="3974" y="7243"/>
                  </a:cubicBezTo>
                  <a:cubicBezTo>
                    <a:pt x="4105" y="7921"/>
                    <a:pt x="4236" y="8588"/>
                    <a:pt x="4379" y="9243"/>
                  </a:cubicBezTo>
                  <a:cubicBezTo>
                    <a:pt x="4343" y="9291"/>
                    <a:pt x="4379" y="9326"/>
                    <a:pt x="4403" y="9362"/>
                  </a:cubicBezTo>
                  <a:lnTo>
                    <a:pt x="4403" y="9374"/>
                  </a:lnTo>
                  <a:cubicBezTo>
                    <a:pt x="4593" y="10255"/>
                    <a:pt x="4760" y="11136"/>
                    <a:pt x="4998" y="11993"/>
                  </a:cubicBezTo>
                  <a:cubicBezTo>
                    <a:pt x="5012" y="12045"/>
                    <a:pt x="5052" y="12067"/>
                    <a:pt x="5093" y="12067"/>
                  </a:cubicBezTo>
                  <a:cubicBezTo>
                    <a:pt x="5158" y="12067"/>
                    <a:pt x="5227" y="12013"/>
                    <a:pt x="5212" y="11934"/>
                  </a:cubicBezTo>
                  <a:cubicBezTo>
                    <a:pt x="5046" y="11172"/>
                    <a:pt x="4855" y="10422"/>
                    <a:pt x="4688" y="9648"/>
                  </a:cubicBezTo>
                  <a:cubicBezTo>
                    <a:pt x="4653" y="9505"/>
                    <a:pt x="4629" y="9374"/>
                    <a:pt x="4593" y="9231"/>
                  </a:cubicBezTo>
                  <a:cubicBezTo>
                    <a:pt x="5665" y="7040"/>
                    <a:pt x="6724" y="4850"/>
                    <a:pt x="7796" y="2683"/>
                  </a:cubicBezTo>
                  <a:cubicBezTo>
                    <a:pt x="7829" y="2609"/>
                    <a:pt x="7754" y="2535"/>
                    <a:pt x="7685" y="2535"/>
                  </a:cubicBezTo>
                  <a:cubicBezTo>
                    <a:pt x="7654" y="2535"/>
                    <a:pt x="7624" y="2550"/>
                    <a:pt x="7605" y="2587"/>
                  </a:cubicBezTo>
                  <a:lnTo>
                    <a:pt x="4522" y="8933"/>
                  </a:lnTo>
                  <a:cubicBezTo>
                    <a:pt x="4415" y="8410"/>
                    <a:pt x="4296" y="7886"/>
                    <a:pt x="4212" y="7350"/>
                  </a:cubicBezTo>
                  <a:cubicBezTo>
                    <a:pt x="3915" y="5838"/>
                    <a:pt x="3653" y="4302"/>
                    <a:pt x="3426" y="2766"/>
                  </a:cubicBezTo>
                  <a:cubicBezTo>
                    <a:pt x="3283" y="1873"/>
                    <a:pt x="3164" y="980"/>
                    <a:pt x="3069" y="99"/>
                  </a:cubicBezTo>
                  <a:cubicBezTo>
                    <a:pt x="3057" y="34"/>
                    <a:pt x="3001" y="1"/>
                    <a:pt x="294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8" name="Google Shape;448;g313f5057e75_1_1867"/>
          <p:cNvSpPr/>
          <p:nvPr/>
        </p:nvSpPr>
        <p:spPr>
          <a:xfrm flipH="1">
            <a:off x="7948272" y="2985091"/>
            <a:ext cx="538593" cy="1211627"/>
          </a:xfrm>
          <a:custGeom>
            <a:avLst/>
            <a:gdLst/>
            <a:ahLst/>
            <a:cxnLst/>
            <a:rect l="l" t="t" r="r" b="b"/>
            <a:pathLst>
              <a:path w="11312" h="25449" extrusionOk="0">
                <a:moveTo>
                  <a:pt x="10726" y="0"/>
                </a:moveTo>
                <a:cubicBezTo>
                  <a:pt x="10611" y="0"/>
                  <a:pt x="10491" y="25"/>
                  <a:pt x="10383" y="65"/>
                </a:cubicBezTo>
                <a:cubicBezTo>
                  <a:pt x="9633" y="279"/>
                  <a:pt x="8990" y="803"/>
                  <a:pt x="8549" y="1434"/>
                </a:cubicBezTo>
                <a:cubicBezTo>
                  <a:pt x="8156" y="1946"/>
                  <a:pt x="7906" y="2565"/>
                  <a:pt x="7716" y="3184"/>
                </a:cubicBezTo>
                <a:cubicBezTo>
                  <a:pt x="7418" y="3613"/>
                  <a:pt x="7132" y="4065"/>
                  <a:pt x="6858" y="4506"/>
                </a:cubicBezTo>
                <a:cubicBezTo>
                  <a:pt x="7013" y="3732"/>
                  <a:pt x="7061" y="2934"/>
                  <a:pt x="6751" y="2220"/>
                </a:cubicBezTo>
                <a:cubicBezTo>
                  <a:pt x="6668" y="2053"/>
                  <a:pt x="6585" y="1886"/>
                  <a:pt x="6454" y="1767"/>
                </a:cubicBezTo>
                <a:cubicBezTo>
                  <a:pt x="6349" y="1680"/>
                  <a:pt x="6219" y="1625"/>
                  <a:pt x="6087" y="1625"/>
                </a:cubicBezTo>
                <a:cubicBezTo>
                  <a:pt x="6038" y="1625"/>
                  <a:pt x="5989" y="1632"/>
                  <a:pt x="5942" y="1648"/>
                </a:cubicBezTo>
                <a:cubicBezTo>
                  <a:pt x="5680" y="1731"/>
                  <a:pt x="5572" y="2041"/>
                  <a:pt x="5513" y="2303"/>
                </a:cubicBezTo>
                <a:cubicBezTo>
                  <a:pt x="5334" y="3196"/>
                  <a:pt x="5513" y="4136"/>
                  <a:pt x="6573" y="5006"/>
                </a:cubicBezTo>
                <a:cubicBezTo>
                  <a:pt x="6227" y="5601"/>
                  <a:pt x="5918" y="6196"/>
                  <a:pt x="5596" y="6803"/>
                </a:cubicBezTo>
                <a:cubicBezTo>
                  <a:pt x="5739" y="5970"/>
                  <a:pt x="5561" y="5089"/>
                  <a:pt x="5108" y="4386"/>
                </a:cubicBezTo>
                <a:cubicBezTo>
                  <a:pt x="5001" y="4244"/>
                  <a:pt x="4906" y="4089"/>
                  <a:pt x="4739" y="3994"/>
                </a:cubicBezTo>
                <a:cubicBezTo>
                  <a:pt x="4643" y="3927"/>
                  <a:pt x="4528" y="3888"/>
                  <a:pt x="4415" y="3888"/>
                </a:cubicBezTo>
                <a:cubicBezTo>
                  <a:pt x="4347" y="3888"/>
                  <a:pt x="4278" y="3902"/>
                  <a:pt x="4215" y="3934"/>
                </a:cubicBezTo>
                <a:cubicBezTo>
                  <a:pt x="3953" y="4053"/>
                  <a:pt x="3858" y="4386"/>
                  <a:pt x="3858" y="4684"/>
                </a:cubicBezTo>
                <a:cubicBezTo>
                  <a:pt x="3846" y="5637"/>
                  <a:pt x="4263" y="6589"/>
                  <a:pt x="5346" y="7339"/>
                </a:cubicBezTo>
                <a:cubicBezTo>
                  <a:pt x="5061" y="7946"/>
                  <a:pt x="4787" y="8554"/>
                  <a:pt x="4525" y="9185"/>
                </a:cubicBezTo>
                <a:cubicBezTo>
                  <a:pt x="4560" y="8732"/>
                  <a:pt x="4560" y="8280"/>
                  <a:pt x="4453" y="7839"/>
                </a:cubicBezTo>
                <a:cubicBezTo>
                  <a:pt x="4310" y="7149"/>
                  <a:pt x="3918" y="6458"/>
                  <a:pt x="3310" y="6101"/>
                </a:cubicBezTo>
                <a:cubicBezTo>
                  <a:pt x="3192" y="6042"/>
                  <a:pt x="3063" y="5983"/>
                  <a:pt x="2938" y="5983"/>
                </a:cubicBezTo>
                <a:cubicBezTo>
                  <a:pt x="2886" y="5983"/>
                  <a:pt x="2835" y="5993"/>
                  <a:pt x="2786" y="6018"/>
                </a:cubicBezTo>
                <a:cubicBezTo>
                  <a:pt x="2596" y="6101"/>
                  <a:pt x="2536" y="6375"/>
                  <a:pt x="2524" y="6577"/>
                </a:cubicBezTo>
                <a:cubicBezTo>
                  <a:pt x="2465" y="7780"/>
                  <a:pt x="3001" y="8994"/>
                  <a:pt x="4263" y="9851"/>
                </a:cubicBezTo>
                <a:cubicBezTo>
                  <a:pt x="4084" y="10304"/>
                  <a:pt x="3918" y="10756"/>
                  <a:pt x="3775" y="11221"/>
                </a:cubicBezTo>
                <a:cubicBezTo>
                  <a:pt x="3679" y="11471"/>
                  <a:pt x="3608" y="11733"/>
                  <a:pt x="3513" y="11983"/>
                </a:cubicBezTo>
                <a:cubicBezTo>
                  <a:pt x="3429" y="10875"/>
                  <a:pt x="2775" y="9840"/>
                  <a:pt x="1810" y="9304"/>
                </a:cubicBezTo>
                <a:cubicBezTo>
                  <a:pt x="1617" y="9202"/>
                  <a:pt x="1415" y="9118"/>
                  <a:pt x="1211" y="9118"/>
                </a:cubicBezTo>
                <a:cubicBezTo>
                  <a:pt x="1177" y="9118"/>
                  <a:pt x="1142" y="9120"/>
                  <a:pt x="1108" y="9125"/>
                </a:cubicBezTo>
                <a:cubicBezTo>
                  <a:pt x="774" y="9173"/>
                  <a:pt x="512" y="9470"/>
                  <a:pt x="453" y="9780"/>
                </a:cubicBezTo>
                <a:cubicBezTo>
                  <a:pt x="381" y="10101"/>
                  <a:pt x="477" y="10447"/>
                  <a:pt x="655" y="10721"/>
                </a:cubicBezTo>
                <a:cubicBezTo>
                  <a:pt x="834" y="10994"/>
                  <a:pt x="1108" y="11209"/>
                  <a:pt x="1370" y="11399"/>
                </a:cubicBezTo>
                <a:cubicBezTo>
                  <a:pt x="1846" y="11745"/>
                  <a:pt x="2370" y="12006"/>
                  <a:pt x="3394" y="12340"/>
                </a:cubicBezTo>
                <a:cubicBezTo>
                  <a:pt x="3144" y="13126"/>
                  <a:pt x="2917" y="13935"/>
                  <a:pt x="2715" y="14733"/>
                </a:cubicBezTo>
                <a:cubicBezTo>
                  <a:pt x="2644" y="13995"/>
                  <a:pt x="2263" y="13257"/>
                  <a:pt x="1703" y="12768"/>
                </a:cubicBezTo>
                <a:cubicBezTo>
                  <a:pt x="1512" y="12602"/>
                  <a:pt x="1298" y="12459"/>
                  <a:pt x="1060" y="12399"/>
                </a:cubicBezTo>
                <a:cubicBezTo>
                  <a:pt x="982" y="12380"/>
                  <a:pt x="899" y="12369"/>
                  <a:pt x="816" y="12369"/>
                </a:cubicBezTo>
                <a:cubicBezTo>
                  <a:pt x="645" y="12369"/>
                  <a:pt x="474" y="12414"/>
                  <a:pt x="346" y="12518"/>
                </a:cubicBezTo>
                <a:cubicBezTo>
                  <a:pt x="84" y="12721"/>
                  <a:pt x="0" y="13102"/>
                  <a:pt x="84" y="13423"/>
                </a:cubicBezTo>
                <a:cubicBezTo>
                  <a:pt x="155" y="13757"/>
                  <a:pt x="346" y="14019"/>
                  <a:pt x="572" y="14269"/>
                </a:cubicBezTo>
                <a:cubicBezTo>
                  <a:pt x="1003" y="14776"/>
                  <a:pt x="1503" y="15224"/>
                  <a:pt x="2337" y="15224"/>
                </a:cubicBezTo>
                <a:cubicBezTo>
                  <a:pt x="2424" y="15224"/>
                  <a:pt x="2514" y="15219"/>
                  <a:pt x="2608" y="15209"/>
                </a:cubicBezTo>
                <a:lnTo>
                  <a:pt x="2608" y="15209"/>
                </a:lnTo>
                <a:cubicBezTo>
                  <a:pt x="2203" y="16852"/>
                  <a:pt x="1882" y="18495"/>
                  <a:pt x="1608" y="20150"/>
                </a:cubicBezTo>
                <a:cubicBezTo>
                  <a:pt x="1334" y="21877"/>
                  <a:pt x="1120" y="23615"/>
                  <a:pt x="941" y="25341"/>
                </a:cubicBezTo>
                <a:cubicBezTo>
                  <a:pt x="934" y="25408"/>
                  <a:pt x="991" y="25448"/>
                  <a:pt x="1044" y="25448"/>
                </a:cubicBezTo>
                <a:cubicBezTo>
                  <a:pt x="1086" y="25448"/>
                  <a:pt x="1126" y="25423"/>
                  <a:pt x="1131" y="25365"/>
                </a:cubicBezTo>
                <a:cubicBezTo>
                  <a:pt x="1453" y="22305"/>
                  <a:pt x="1882" y="19257"/>
                  <a:pt x="2548" y="16269"/>
                </a:cubicBezTo>
                <a:cubicBezTo>
                  <a:pt x="2715" y="15507"/>
                  <a:pt x="2905" y="14769"/>
                  <a:pt x="3120" y="14019"/>
                </a:cubicBezTo>
                <a:cubicBezTo>
                  <a:pt x="3168" y="14020"/>
                  <a:pt x="3216" y="14021"/>
                  <a:pt x="3264" y="14021"/>
                </a:cubicBezTo>
                <a:cubicBezTo>
                  <a:pt x="4641" y="14021"/>
                  <a:pt x="5960" y="13364"/>
                  <a:pt x="6846" y="12340"/>
                </a:cubicBezTo>
                <a:cubicBezTo>
                  <a:pt x="7025" y="12149"/>
                  <a:pt x="7192" y="11876"/>
                  <a:pt x="7108" y="11625"/>
                </a:cubicBezTo>
                <a:cubicBezTo>
                  <a:pt x="7049" y="11459"/>
                  <a:pt x="6870" y="11352"/>
                  <a:pt x="6692" y="11328"/>
                </a:cubicBezTo>
                <a:cubicBezTo>
                  <a:pt x="6648" y="11319"/>
                  <a:pt x="6604" y="11315"/>
                  <a:pt x="6561" y="11315"/>
                </a:cubicBezTo>
                <a:cubicBezTo>
                  <a:pt x="6426" y="11315"/>
                  <a:pt x="6291" y="11351"/>
                  <a:pt x="6156" y="11387"/>
                </a:cubicBezTo>
                <a:cubicBezTo>
                  <a:pt x="4846" y="11745"/>
                  <a:pt x="3715" y="12697"/>
                  <a:pt x="3132" y="13935"/>
                </a:cubicBezTo>
                <a:cubicBezTo>
                  <a:pt x="3382" y="12995"/>
                  <a:pt x="3667" y="12066"/>
                  <a:pt x="3989" y="11161"/>
                </a:cubicBezTo>
                <a:cubicBezTo>
                  <a:pt x="4153" y="11173"/>
                  <a:pt x="4316" y="11179"/>
                  <a:pt x="4478" y="11179"/>
                </a:cubicBezTo>
                <a:cubicBezTo>
                  <a:pt x="5642" y="11179"/>
                  <a:pt x="6739" y="10880"/>
                  <a:pt x="7680" y="10316"/>
                </a:cubicBezTo>
                <a:cubicBezTo>
                  <a:pt x="7835" y="10221"/>
                  <a:pt x="7978" y="10125"/>
                  <a:pt x="8073" y="9971"/>
                </a:cubicBezTo>
                <a:cubicBezTo>
                  <a:pt x="8156" y="9828"/>
                  <a:pt x="8192" y="9613"/>
                  <a:pt x="8073" y="9482"/>
                </a:cubicBezTo>
                <a:cubicBezTo>
                  <a:pt x="7966" y="9351"/>
                  <a:pt x="7775" y="9316"/>
                  <a:pt x="7597" y="9316"/>
                </a:cubicBezTo>
                <a:cubicBezTo>
                  <a:pt x="7545" y="9314"/>
                  <a:pt x="7494" y="9313"/>
                  <a:pt x="7443" y="9313"/>
                </a:cubicBezTo>
                <a:cubicBezTo>
                  <a:pt x="6196" y="9313"/>
                  <a:pt x="4955" y="9865"/>
                  <a:pt x="4132" y="10780"/>
                </a:cubicBezTo>
                <a:cubicBezTo>
                  <a:pt x="4382" y="10066"/>
                  <a:pt x="4668" y="9363"/>
                  <a:pt x="4941" y="8673"/>
                </a:cubicBezTo>
                <a:cubicBezTo>
                  <a:pt x="5419" y="8820"/>
                  <a:pt x="5901" y="8887"/>
                  <a:pt x="6380" y="8887"/>
                </a:cubicBezTo>
                <a:cubicBezTo>
                  <a:pt x="7213" y="8887"/>
                  <a:pt x="8035" y="8684"/>
                  <a:pt x="8799" y="8351"/>
                </a:cubicBezTo>
                <a:cubicBezTo>
                  <a:pt x="8990" y="8280"/>
                  <a:pt x="9192" y="8173"/>
                  <a:pt x="9323" y="8018"/>
                </a:cubicBezTo>
                <a:cubicBezTo>
                  <a:pt x="9454" y="7863"/>
                  <a:pt x="9525" y="7637"/>
                  <a:pt x="9442" y="7446"/>
                </a:cubicBezTo>
                <a:cubicBezTo>
                  <a:pt x="9323" y="7208"/>
                  <a:pt x="9013" y="7125"/>
                  <a:pt x="8740" y="7113"/>
                </a:cubicBezTo>
                <a:cubicBezTo>
                  <a:pt x="8665" y="7110"/>
                  <a:pt x="8591" y="7108"/>
                  <a:pt x="8517" y="7108"/>
                </a:cubicBezTo>
                <a:cubicBezTo>
                  <a:pt x="7234" y="7108"/>
                  <a:pt x="5959" y="7592"/>
                  <a:pt x="5025" y="8470"/>
                </a:cubicBezTo>
                <a:lnTo>
                  <a:pt x="5418" y="7577"/>
                </a:lnTo>
                <a:cubicBezTo>
                  <a:pt x="5584" y="7232"/>
                  <a:pt x="5751" y="6911"/>
                  <a:pt x="5918" y="6565"/>
                </a:cubicBezTo>
                <a:cubicBezTo>
                  <a:pt x="7418" y="6553"/>
                  <a:pt x="8656" y="6565"/>
                  <a:pt x="9811" y="6161"/>
                </a:cubicBezTo>
                <a:cubicBezTo>
                  <a:pt x="10097" y="6053"/>
                  <a:pt x="10418" y="5863"/>
                  <a:pt x="10395" y="5565"/>
                </a:cubicBezTo>
                <a:cubicBezTo>
                  <a:pt x="10359" y="5268"/>
                  <a:pt x="10002" y="5125"/>
                  <a:pt x="9704" y="5077"/>
                </a:cubicBezTo>
                <a:cubicBezTo>
                  <a:pt x="9532" y="5055"/>
                  <a:pt x="9359" y="5044"/>
                  <a:pt x="9186" y="5044"/>
                </a:cubicBezTo>
                <a:cubicBezTo>
                  <a:pt x="7956" y="5044"/>
                  <a:pt x="6723" y="5590"/>
                  <a:pt x="5930" y="6530"/>
                </a:cubicBezTo>
                <a:cubicBezTo>
                  <a:pt x="6287" y="5839"/>
                  <a:pt x="6668" y="5137"/>
                  <a:pt x="7085" y="4470"/>
                </a:cubicBezTo>
                <a:cubicBezTo>
                  <a:pt x="7575" y="4657"/>
                  <a:pt x="8071" y="4732"/>
                  <a:pt x="8566" y="4732"/>
                </a:cubicBezTo>
                <a:cubicBezTo>
                  <a:pt x="9080" y="4732"/>
                  <a:pt x="9593" y="4651"/>
                  <a:pt x="10097" y="4529"/>
                </a:cubicBezTo>
                <a:cubicBezTo>
                  <a:pt x="10287" y="4482"/>
                  <a:pt x="10502" y="4422"/>
                  <a:pt x="10656" y="4303"/>
                </a:cubicBezTo>
                <a:cubicBezTo>
                  <a:pt x="10823" y="4184"/>
                  <a:pt x="10954" y="3994"/>
                  <a:pt x="10954" y="3791"/>
                </a:cubicBezTo>
                <a:cubicBezTo>
                  <a:pt x="10978" y="3577"/>
                  <a:pt x="10811" y="3374"/>
                  <a:pt x="10621" y="3291"/>
                </a:cubicBezTo>
                <a:cubicBezTo>
                  <a:pt x="10450" y="3211"/>
                  <a:pt x="10270" y="3181"/>
                  <a:pt x="10082" y="3181"/>
                </a:cubicBezTo>
                <a:cubicBezTo>
                  <a:pt x="10047" y="3181"/>
                  <a:pt x="10013" y="3182"/>
                  <a:pt x="9978" y="3184"/>
                </a:cubicBezTo>
                <a:cubicBezTo>
                  <a:pt x="8966" y="3196"/>
                  <a:pt x="7966" y="3601"/>
                  <a:pt x="7227" y="4303"/>
                </a:cubicBezTo>
                <a:cubicBezTo>
                  <a:pt x="7406" y="4005"/>
                  <a:pt x="7597" y="3720"/>
                  <a:pt x="7787" y="3422"/>
                </a:cubicBezTo>
                <a:cubicBezTo>
                  <a:pt x="9013" y="2696"/>
                  <a:pt x="10109" y="1993"/>
                  <a:pt x="10930" y="1029"/>
                </a:cubicBezTo>
                <a:cubicBezTo>
                  <a:pt x="11133" y="791"/>
                  <a:pt x="11311" y="434"/>
                  <a:pt x="11133" y="184"/>
                </a:cubicBezTo>
                <a:cubicBezTo>
                  <a:pt x="11042" y="51"/>
                  <a:pt x="10889" y="0"/>
                  <a:pt x="107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9" name="Google Shape;449;g313f5057e75_1_1867"/>
          <p:cNvGrpSpPr/>
          <p:nvPr/>
        </p:nvGrpSpPr>
        <p:grpSpPr>
          <a:xfrm>
            <a:off x="8732590" y="3166706"/>
            <a:ext cx="411610" cy="848410"/>
            <a:chOff x="8732590" y="3166706"/>
            <a:chExt cx="411610" cy="848410"/>
          </a:xfrm>
        </p:grpSpPr>
        <p:sp>
          <p:nvSpPr>
            <p:cNvPr id="450" name="Google Shape;450;g313f5057e75_1_1867"/>
            <p:cNvSpPr/>
            <p:nvPr/>
          </p:nvSpPr>
          <p:spPr>
            <a:xfrm flipH="1">
              <a:off x="8864669" y="3213840"/>
              <a:ext cx="85084" cy="254475"/>
            </a:xfrm>
            <a:custGeom>
              <a:avLst/>
              <a:gdLst/>
              <a:ahLst/>
              <a:cxnLst/>
              <a:rect l="l" t="t" r="r" b="b"/>
              <a:pathLst>
                <a:path w="1787" h="5345" extrusionOk="0">
                  <a:moveTo>
                    <a:pt x="881" y="0"/>
                  </a:moveTo>
                  <a:cubicBezTo>
                    <a:pt x="849" y="0"/>
                    <a:pt x="818" y="3"/>
                    <a:pt x="786" y="10"/>
                  </a:cubicBezTo>
                  <a:cubicBezTo>
                    <a:pt x="488" y="93"/>
                    <a:pt x="357" y="451"/>
                    <a:pt x="298" y="760"/>
                  </a:cubicBezTo>
                  <a:cubicBezTo>
                    <a:pt x="0" y="2260"/>
                    <a:pt x="24" y="3844"/>
                    <a:pt x="381" y="5344"/>
                  </a:cubicBezTo>
                  <a:cubicBezTo>
                    <a:pt x="1429" y="4261"/>
                    <a:pt x="1786" y="2558"/>
                    <a:pt x="1584" y="939"/>
                  </a:cubicBezTo>
                  <a:cubicBezTo>
                    <a:pt x="1560" y="713"/>
                    <a:pt x="1512" y="474"/>
                    <a:pt x="1381" y="284"/>
                  </a:cubicBezTo>
                  <a:cubicBezTo>
                    <a:pt x="1269" y="120"/>
                    <a:pt x="1077" y="0"/>
                    <a:pt x="8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g313f5057e75_1_1867"/>
            <p:cNvSpPr/>
            <p:nvPr/>
          </p:nvSpPr>
          <p:spPr>
            <a:xfrm flipH="1">
              <a:off x="8732590" y="3166706"/>
              <a:ext cx="411610" cy="848410"/>
            </a:xfrm>
            <a:custGeom>
              <a:avLst/>
              <a:gdLst/>
              <a:ahLst/>
              <a:cxnLst/>
              <a:rect l="l" t="t" r="r" b="b"/>
              <a:pathLst>
                <a:path w="8645" h="17820" extrusionOk="0">
                  <a:moveTo>
                    <a:pt x="1525" y="1"/>
                  </a:moveTo>
                  <a:cubicBezTo>
                    <a:pt x="1393" y="1"/>
                    <a:pt x="1263" y="33"/>
                    <a:pt x="1143" y="107"/>
                  </a:cubicBezTo>
                  <a:cubicBezTo>
                    <a:pt x="715" y="393"/>
                    <a:pt x="774" y="1048"/>
                    <a:pt x="965" y="1536"/>
                  </a:cubicBezTo>
                  <a:cubicBezTo>
                    <a:pt x="1370" y="2607"/>
                    <a:pt x="2084" y="3548"/>
                    <a:pt x="3322" y="4191"/>
                  </a:cubicBezTo>
                  <a:cubicBezTo>
                    <a:pt x="3584" y="4870"/>
                    <a:pt x="3846" y="5572"/>
                    <a:pt x="4084" y="6275"/>
                  </a:cubicBezTo>
                  <a:cubicBezTo>
                    <a:pt x="3441" y="5441"/>
                    <a:pt x="2560" y="4786"/>
                    <a:pt x="1584" y="4441"/>
                  </a:cubicBezTo>
                  <a:cubicBezTo>
                    <a:pt x="1399" y="4379"/>
                    <a:pt x="1195" y="4333"/>
                    <a:pt x="1001" y="4333"/>
                  </a:cubicBezTo>
                  <a:cubicBezTo>
                    <a:pt x="784" y="4333"/>
                    <a:pt x="580" y="4391"/>
                    <a:pt x="429" y="4548"/>
                  </a:cubicBezTo>
                  <a:cubicBezTo>
                    <a:pt x="227" y="4774"/>
                    <a:pt x="227" y="5132"/>
                    <a:pt x="358" y="5394"/>
                  </a:cubicBezTo>
                  <a:cubicBezTo>
                    <a:pt x="488" y="5667"/>
                    <a:pt x="727" y="5858"/>
                    <a:pt x="989" y="6036"/>
                  </a:cubicBezTo>
                  <a:cubicBezTo>
                    <a:pt x="1846" y="6644"/>
                    <a:pt x="2894" y="7013"/>
                    <a:pt x="4322" y="7049"/>
                  </a:cubicBezTo>
                  <a:cubicBezTo>
                    <a:pt x="4560" y="7822"/>
                    <a:pt x="4775" y="8596"/>
                    <a:pt x="4989" y="9370"/>
                  </a:cubicBezTo>
                  <a:cubicBezTo>
                    <a:pt x="4179" y="8251"/>
                    <a:pt x="2905" y="7477"/>
                    <a:pt x="1548" y="7299"/>
                  </a:cubicBezTo>
                  <a:cubicBezTo>
                    <a:pt x="1422" y="7281"/>
                    <a:pt x="1297" y="7270"/>
                    <a:pt x="1174" y="7270"/>
                  </a:cubicBezTo>
                  <a:cubicBezTo>
                    <a:pt x="960" y="7270"/>
                    <a:pt x="752" y="7303"/>
                    <a:pt x="548" y="7394"/>
                  </a:cubicBezTo>
                  <a:cubicBezTo>
                    <a:pt x="238" y="7537"/>
                    <a:pt x="0" y="7870"/>
                    <a:pt x="60" y="8192"/>
                  </a:cubicBezTo>
                  <a:cubicBezTo>
                    <a:pt x="119" y="8608"/>
                    <a:pt x="584" y="8834"/>
                    <a:pt x="989" y="8989"/>
                  </a:cubicBezTo>
                  <a:cubicBezTo>
                    <a:pt x="2203" y="9418"/>
                    <a:pt x="3489" y="9668"/>
                    <a:pt x="5120" y="9799"/>
                  </a:cubicBezTo>
                  <a:cubicBezTo>
                    <a:pt x="5394" y="10847"/>
                    <a:pt x="5608" y="11906"/>
                    <a:pt x="5822" y="12954"/>
                  </a:cubicBezTo>
                  <a:cubicBezTo>
                    <a:pt x="5477" y="12454"/>
                    <a:pt x="5108" y="11966"/>
                    <a:pt x="4644" y="11549"/>
                  </a:cubicBezTo>
                  <a:cubicBezTo>
                    <a:pt x="4037" y="10989"/>
                    <a:pt x="3275" y="10597"/>
                    <a:pt x="2453" y="10549"/>
                  </a:cubicBezTo>
                  <a:cubicBezTo>
                    <a:pt x="2403" y="10544"/>
                    <a:pt x="2353" y="10542"/>
                    <a:pt x="2303" y="10542"/>
                  </a:cubicBezTo>
                  <a:cubicBezTo>
                    <a:pt x="2089" y="10542"/>
                    <a:pt x="1872" y="10586"/>
                    <a:pt x="1679" y="10692"/>
                  </a:cubicBezTo>
                  <a:cubicBezTo>
                    <a:pt x="1441" y="10811"/>
                    <a:pt x="1262" y="11049"/>
                    <a:pt x="1250" y="11323"/>
                  </a:cubicBezTo>
                  <a:cubicBezTo>
                    <a:pt x="1239" y="11787"/>
                    <a:pt x="1703" y="12109"/>
                    <a:pt x="2096" y="12299"/>
                  </a:cubicBezTo>
                  <a:cubicBezTo>
                    <a:pt x="3310" y="12918"/>
                    <a:pt x="4584" y="13371"/>
                    <a:pt x="5894" y="13454"/>
                  </a:cubicBezTo>
                  <a:cubicBezTo>
                    <a:pt x="5953" y="13787"/>
                    <a:pt x="6013" y="14133"/>
                    <a:pt x="6061" y="14466"/>
                  </a:cubicBezTo>
                  <a:cubicBezTo>
                    <a:pt x="6227" y="15538"/>
                    <a:pt x="6346" y="16609"/>
                    <a:pt x="6430" y="17681"/>
                  </a:cubicBezTo>
                  <a:cubicBezTo>
                    <a:pt x="6436" y="17772"/>
                    <a:pt x="6516" y="17819"/>
                    <a:pt x="6591" y="17819"/>
                  </a:cubicBezTo>
                  <a:cubicBezTo>
                    <a:pt x="6664" y="17819"/>
                    <a:pt x="6733" y="17774"/>
                    <a:pt x="6727" y="17681"/>
                  </a:cubicBezTo>
                  <a:cubicBezTo>
                    <a:pt x="6561" y="15835"/>
                    <a:pt x="6311" y="13990"/>
                    <a:pt x="5942" y="12156"/>
                  </a:cubicBezTo>
                  <a:cubicBezTo>
                    <a:pt x="7156" y="11513"/>
                    <a:pt x="7989" y="10382"/>
                    <a:pt x="8466" y="9108"/>
                  </a:cubicBezTo>
                  <a:cubicBezTo>
                    <a:pt x="8573" y="8823"/>
                    <a:pt x="8644" y="8465"/>
                    <a:pt x="8454" y="8239"/>
                  </a:cubicBezTo>
                  <a:cubicBezTo>
                    <a:pt x="8360" y="8137"/>
                    <a:pt x="8204" y="8083"/>
                    <a:pt x="8041" y="8083"/>
                  </a:cubicBezTo>
                  <a:cubicBezTo>
                    <a:pt x="7976" y="8083"/>
                    <a:pt x="7910" y="8091"/>
                    <a:pt x="7847" y="8108"/>
                  </a:cubicBezTo>
                  <a:cubicBezTo>
                    <a:pt x="7620" y="8168"/>
                    <a:pt x="7442" y="8311"/>
                    <a:pt x="7275" y="8465"/>
                  </a:cubicBezTo>
                  <a:cubicBezTo>
                    <a:pt x="6418" y="9251"/>
                    <a:pt x="5894" y="10382"/>
                    <a:pt x="5822" y="11549"/>
                  </a:cubicBezTo>
                  <a:cubicBezTo>
                    <a:pt x="5632" y="10632"/>
                    <a:pt x="5406" y="9739"/>
                    <a:pt x="5168" y="8846"/>
                  </a:cubicBezTo>
                  <a:cubicBezTo>
                    <a:pt x="6644" y="8346"/>
                    <a:pt x="7454" y="6894"/>
                    <a:pt x="7716" y="5334"/>
                  </a:cubicBezTo>
                  <a:cubicBezTo>
                    <a:pt x="7775" y="4953"/>
                    <a:pt x="7739" y="4441"/>
                    <a:pt x="7370" y="4274"/>
                  </a:cubicBezTo>
                  <a:cubicBezTo>
                    <a:pt x="7304" y="4248"/>
                    <a:pt x="7235" y="4236"/>
                    <a:pt x="7165" y="4236"/>
                  </a:cubicBezTo>
                  <a:cubicBezTo>
                    <a:pt x="6984" y="4236"/>
                    <a:pt x="6798" y="4314"/>
                    <a:pt x="6644" y="4417"/>
                  </a:cubicBezTo>
                  <a:cubicBezTo>
                    <a:pt x="5942" y="4846"/>
                    <a:pt x="5489" y="5620"/>
                    <a:pt x="5287" y="6406"/>
                  </a:cubicBezTo>
                  <a:cubicBezTo>
                    <a:pt x="5108" y="7120"/>
                    <a:pt x="5096" y="7846"/>
                    <a:pt x="5096" y="8596"/>
                  </a:cubicBezTo>
                  <a:cubicBezTo>
                    <a:pt x="4894" y="7894"/>
                    <a:pt x="4691" y="7215"/>
                    <a:pt x="4465" y="6525"/>
                  </a:cubicBezTo>
                  <a:cubicBezTo>
                    <a:pt x="4203" y="5703"/>
                    <a:pt x="3906" y="4893"/>
                    <a:pt x="3584" y="4084"/>
                  </a:cubicBezTo>
                  <a:cubicBezTo>
                    <a:pt x="3822" y="2810"/>
                    <a:pt x="3429" y="1417"/>
                    <a:pt x="2513" y="500"/>
                  </a:cubicBezTo>
                  <a:cubicBezTo>
                    <a:pt x="2252" y="231"/>
                    <a:pt x="1879" y="1"/>
                    <a:pt x="15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2" name="Google Shape;452;g313f5057e75_1_1867"/>
          <p:cNvGrpSpPr/>
          <p:nvPr/>
        </p:nvGrpSpPr>
        <p:grpSpPr>
          <a:xfrm flipH="1">
            <a:off x="7906857" y="3697282"/>
            <a:ext cx="2360181" cy="1446460"/>
            <a:chOff x="7020722" y="3595000"/>
            <a:chExt cx="2002699" cy="1227270"/>
          </a:xfrm>
        </p:grpSpPr>
        <p:sp>
          <p:nvSpPr>
            <p:cNvPr id="453" name="Google Shape;453;g313f5057e75_1_1867"/>
            <p:cNvSpPr/>
            <p:nvPr/>
          </p:nvSpPr>
          <p:spPr>
            <a:xfrm>
              <a:off x="7020722" y="3595000"/>
              <a:ext cx="2002699" cy="1227270"/>
            </a:xfrm>
            <a:custGeom>
              <a:avLst/>
              <a:gdLst/>
              <a:ahLst/>
              <a:cxnLst/>
              <a:rect l="l" t="t" r="r" b="b"/>
              <a:pathLst>
                <a:path w="31219" h="19132" extrusionOk="0">
                  <a:moveTo>
                    <a:pt x="21980" y="0"/>
                  </a:moveTo>
                  <a:cubicBezTo>
                    <a:pt x="18411" y="0"/>
                    <a:pt x="16046" y="5069"/>
                    <a:pt x="12428" y="5069"/>
                  </a:cubicBezTo>
                  <a:cubicBezTo>
                    <a:pt x="12334" y="5069"/>
                    <a:pt x="12240" y="5065"/>
                    <a:pt x="12145" y="5058"/>
                  </a:cubicBezTo>
                  <a:cubicBezTo>
                    <a:pt x="10185" y="4921"/>
                    <a:pt x="8522" y="3205"/>
                    <a:pt x="6574" y="3205"/>
                  </a:cubicBezTo>
                  <a:cubicBezTo>
                    <a:pt x="6498" y="3205"/>
                    <a:pt x="6423" y="3208"/>
                    <a:pt x="6346" y="3213"/>
                  </a:cubicBezTo>
                  <a:cubicBezTo>
                    <a:pt x="5382" y="3296"/>
                    <a:pt x="4549" y="3796"/>
                    <a:pt x="3834" y="4487"/>
                  </a:cubicBezTo>
                  <a:cubicBezTo>
                    <a:pt x="3382" y="4904"/>
                    <a:pt x="3001" y="5392"/>
                    <a:pt x="2667" y="5880"/>
                  </a:cubicBezTo>
                  <a:cubicBezTo>
                    <a:pt x="631" y="8892"/>
                    <a:pt x="0" y="14691"/>
                    <a:pt x="453" y="19132"/>
                  </a:cubicBezTo>
                  <a:lnTo>
                    <a:pt x="30885" y="19132"/>
                  </a:lnTo>
                  <a:cubicBezTo>
                    <a:pt x="31219" y="17310"/>
                    <a:pt x="30980" y="15262"/>
                    <a:pt x="30040" y="13929"/>
                  </a:cubicBezTo>
                  <a:cubicBezTo>
                    <a:pt x="29754" y="13512"/>
                    <a:pt x="29397" y="13155"/>
                    <a:pt x="28968" y="12917"/>
                  </a:cubicBezTo>
                  <a:cubicBezTo>
                    <a:pt x="28063" y="12416"/>
                    <a:pt x="26944" y="12119"/>
                    <a:pt x="26397" y="11238"/>
                  </a:cubicBezTo>
                  <a:cubicBezTo>
                    <a:pt x="25873" y="10392"/>
                    <a:pt x="26063" y="9321"/>
                    <a:pt x="26218" y="8333"/>
                  </a:cubicBezTo>
                  <a:cubicBezTo>
                    <a:pt x="26480" y="6642"/>
                    <a:pt x="26599" y="4868"/>
                    <a:pt x="26039" y="3249"/>
                  </a:cubicBezTo>
                  <a:cubicBezTo>
                    <a:pt x="25480" y="1629"/>
                    <a:pt x="24099" y="201"/>
                    <a:pt x="22384" y="22"/>
                  </a:cubicBezTo>
                  <a:cubicBezTo>
                    <a:pt x="22248" y="7"/>
                    <a:pt x="22113" y="0"/>
                    <a:pt x="21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g313f5057e75_1_1867"/>
            <p:cNvSpPr/>
            <p:nvPr/>
          </p:nvSpPr>
          <p:spPr>
            <a:xfrm>
              <a:off x="8074835" y="3846971"/>
              <a:ext cx="560414" cy="974978"/>
            </a:xfrm>
            <a:custGeom>
              <a:avLst/>
              <a:gdLst/>
              <a:ahLst/>
              <a:cxnLst/>
              <a:rect l="l" t="t" r="r" b="b"/>
              <a:pathLst>
                <a:path w="8736" h="15199" extrusionOk="0">
                  <a:moveTo>
                    <a:pt x="7274" y="0"/>
                  </a:moveTo>
                  <a:cubicBezTo>
                    <a:pt x="7252" y="0"/>
                    <a:pt x="7230" y="10"/>
                    <a:pt x="7214" y="35"/>
                  </a:cubicBezTo>
                  <a:cubicBezTo>
                    <a:pt x="5440" y="2309"/>
                    <a:pt x="3916" y="4809"/>
                    <a:pt x="2702" y="7429"/>
                  </a:cubicBezTo>
                  <a:cubicBezTo>
                    <a:pt x="2392" y="6369"/>
                    <a:pt x="2118" y="5298"/>
                    <a:pt x="1880" y="4226"/>
                  </a:cubicBezTo>
                  <a:cubicBezTo>
                    <a:pt x="2583" y="3285"/>
                    <a:pt x="3249" y="2321"/>
                    <a:pt x="3904" y="1357"/>
                  </a:cubicBezTo>
                  <a:cubicBezTo>
                    <a:pt x="3954" y="1274"/>
                    <a:pt x="3883" y="1198"/>
                    <a:pt x="3812" y="1198"/>
                  </a:cubicBezTo>
                  <a:cubicBezTo>
                    <a:pt x="3780" y="1198"/>
                    <a:pt x="3748" y="1213"/>
                    <a:pt x="3726" y="1249"/>
                  </a:cubicBezTo>
                  <a:cubicBezTo>
                    <a:pt x="3118" y="2178"/>
                    <a:pt x="2476" y="3071"/>
                    <a:pt x="1833" y="3964"/>
                  </a:cubicBezTo>
                  <a:cubicBezTo>
                    <a:pt x="1618" y="2893"/>
                    <a:pt x="1416" y="1797"/>
                    <a:pt x="1297" y="702"/>
                  </a:cubicBezTo>
                  <a:cubicBezTo>
                    <a:pt x="1291" y="636"/>
                    <a:pt x="1237" y="604"/>
                    <a:pt x="1187" y="604"/>
                  </a:cubicBezTo>
                  <a:cubicBezTo>
                    <a:pt x="1136" y="604"/>
                    <a:pt x="1088" y="636"/>
                    <a:pt x="1094" y="702"/>
                  </a:cubicBezTo>
                  <a:cubicBezTo>
                    <a:pt x="1237" y="1880"/>
                    <a:pt x="1416" y="3059"/>
                    <a:pt x="1678" y="4202"/>
                  </a:cubicBezTo>
                  <a:cubicBezTo>
                    <a:pt x="1642" y="4250"/>
                    <a:pt x="1654" y="4274"/>
                    <a:pt x="1702" y="4309"/>
                  </a:cubicBezTo>
                  <a:cubicBezTo>
                    <a:pt x="1940" y="5452"/>
                    <a:pt x="2237" y="6583"/>
                    <a:pt x="2595" y="7703"/>
                  </a:cubicBezTo>
                  <a:cubicBezTo>
                    <a:pt x="2035" y="8929"/>
                    <a:pt x="1523" y="10203"/>
                    <a:pt x="1083" y="11489"/>
                  </a:cubicBezTo>
                  <a:cubicBezTo>
                    <a:pt x="678" y="12668"/>
                    <a:pt x="321" y="13858"/>
                    <a:pt x="23" y="15061"/>
                  </a:cubicBezTo>
                  <a:cubicBezTo>
                    <a:pt x="1" y="15141"/>
                    <a:pt x="68" y="15199"/>
                    <a:pt x="132" y="15199"/>
                  </a:cubicBezTo>
                  <a:cubicBezTo>
                    <a:pt x="173" y="15199"/>
                    <a:pt x="211" y="15176"/>
                    <a:pt x="225" y="15120"/>
                  </a:cubicBezTo>
                  <a:cubicBezTo>
                    <a:pt x="392" y="14477"/>
                    <a:pt x="571" y="13834"/>
                    <a:pt x="761" y="13203"/>
                  </a:cubicBezTo>
                  <a:cubicBezTo>
                    <a:pt x="785" y="13203"/>
                    <a:pt x="785" y="13203"/>
                    <a:pt x="797" y="13191"/>
                  </a:cubicBezTo>
                  <a:cubicBezTo>
                    <a:pt x="2011" y="12441"/>
                    <a:pt x="3285" y="11775"/>
                    <a:pt x="4607" y="11227"/>
                  </a:cubicBezTo>
                  <a:cubicBezTo>
                    <a:pt x="5940" y="10655"/>
                    <a:pt x="7309" y="10215"/>
                    <a:pt x="8703" y="9834"/>
                  </a:cubicBezTo>
                  <a:cubicBezTo>
                    <a:pt x="8736" y="9800"/>
                    <a:pt x="8707" y="9641"/>
                    <a:pt x="8605" y="9641"/>
                  </a:cubicBezTo>
                  <a:cubicBezTo>
                    <a:pt x="8598" y="9641"/>
                    <a:pt x="8591" y="9642"/>
                    <a:pt x="8583" y="9643"/>
                  </a:cubicBezTo>
                  <a:cubicBezTo>
                    <a:pt x="7405" y="9929"/>
                    <a:pt x="6262" y="10298"/>
                    <a:pt x="5119" y="10751"/>
                  </a:cubicBezTo>
                  <a:cubicBezTo>
                    <a:pt x="5309" y="9786"/>
                    <a:pt x="5583" y="8834"/>
                    <a:pt x="5964" y="7917"/>
                  </a:cubicBezTo>
                  <a:cubicBezTo>
                    <a:pt x="5986" y="7843"/>
                    <a:pt x="5922" y="7793"/>
                    <a:pt x="5858" y="7793"/>
                  </a:cubicBezTo>
                  <a:cubicBezTo>
                    <a:pt x="5819" y="7793"/>
                    <a:pt x="5780" y="7812"/>
                    <a:pt x="5762" y="7857"/>
                  </a:cubicBezTo>
                  <a:cubicBezTo>
                    <a:pt x="5381" y="8810"/>
                    <a:pt x="5095" y="9810"/>
                    <a:pt x="4904" y="10834"/>
                  </a:cubicBezTo>
                  <a:cubicBezTo>
                    <a:pt x="3476" y="11417"/>
                    <a:pt x="2106" y="12120"/>
                    <a:pt x="797" y="12906"/>
                  </a:cubicBezTo>
                  <a:cubicBezTo>
                    <a:pt x="1856" y="9489"/>
                    <a:pt x="3369" y="6191"/>
                    <a:pt x="5274" y="3154"/>
                  </a:cubicBezTo>
                  <a:cubicBezTo>
                    <a:pt x="5928" y="2131"/>
                    <a:pt x="6631" y="1130"/>
                    <a:pt x="7357" y="154"/>
                  </a:cubicBezTo>
                  <a:cubicBezTo>
                    <a:pt x="7410" y="84"/>
                    <a:pt x="7339" y="0"/>
                    <a:pt x="72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g313f5057e75_1_1867"/>
            <p:cNvSpPr/>
            <p:nvPr/>
          </p:nvSpPr>
          <p:spPr>
            <a:xfrm>
              <a:off x="7233251" y="4046791"/>
              <a:ext cx="502230" cy="774068"/>
            </a:xfrm>
            <a:custGeom>
              <a:avLst/>
              <a:gdLst/>
              <a:ahLst/>
              <a:cxnLst/>
              <a:rect l="l" t="t" r="r" b="b"/>
              <a:pathLst>
                <a:path w="7829" h="12067" extrusionOk="0">
                  <a:moveTo>
                    <a:pt x="2949" y="1"/>
                  </a:moveTo>
                  <a:cubicBezTo>
                    <a:pt x="2897" y="1"/>
                    <a:pt x="2849" y="34"/>
                    <a:pt x="2855" y="99"/>
                  </a:cubicBezTo>
                  <a:cubicBezTo>
                    <a:pt x="3141" y="2397"/>
                    <a:pt x="3486" y="4671"/>
                    <a:pt x="3915" y="6933"/>
                  </a:cubicBezTo>
                  <a:cubicBezTo>
                    <a:pt x="3248" y="6445"/>
                    <a:pt x="2593" y="5909"/>
                    <a:pt x="1962" y="5338"/>
                  </a:cubicBezTo>
                  <a:cubicBezTo>
                    <a:pt x="1652" y="5064"/>
                    <a:pt x="1343" y="4766"/>
                    <a:pt x="1021" y="4445"/>
                  </a:cubicBezTo>
                  <a:cubicBezTo>
                    <a:pt x="747" y="4147"/>
                    <a:pt x="402" y="3873"/>
                    <a:pt x="224" y="3492"/>
                  </a:cubicBezTo>
                  <a:cubicBezTo>
                    <a:pt x="208" y="3462"/>
                    <a:pt x="178" y="3448"/>
                    <a:pt x="146" y="3448"/>
                  </a:cubicBezTo>
                  <a:cubicBezTo>
                    <a:pt x="78" y="3448"/>
                    <a:pt x="1" y="3507"/>
                    <a:pt x="33" y="3588"/>
                  </a:cubicBezTo>
                  <a:cubicBezTo>
                    <a:pt x="164" y="3957"/>
                    <a:pt x="509" y="4242"/>
                    <a:pt x="771" y="4528"/>
                  </a:cubicBezTo>
                  <a:cubicBezTo>
                    <a:pt x="1105" y="4850"/>
                    <a:pt x="1426" y="5183"/>
                    <a:pt x="1783" y="5493"/>
                  </a:cubicBezTo>
                  <a:cubicBezTo>
                    <a:pt x="2474" y="6100"/>
                    <a:pt x="3164" y="6683"/>
                    <a:pt x="3915" y="7231"/>
                  </a:cubicBezTo>
                  <a:cubicBezTo>
                    <a:pt x="3938" y="7243"/>
                    <a:pt x="3962" y="7243"/>
                    <a:pt x="3974" y="7243"/>
                  </a:cubicBezTo>
                  <a:cubicBezTo>
                    <a:pt x="4105" y="7921"/>
                    <a:pt x="4236" y="8588"/>
                    <a:pt x="4379" y="9243"/>
                  </a:cubicBezTo>
                  <a:cubicBezTo>
                    <a:pt x="4343" y="9291"/>
                    <a:pt x="4379" y="9326"/>
                    <a:pt x="4403" y="9362"/>
                  </a:cubicBezTo>
                  <a:lnTo>
                    <a:pt x="4403" y="9374"/>
                  </a:lnTo>
                  <a:cubicBezTo>
                    <a:pt x="4593" y="10255"/>
                    <a:pt x="4760" y="11136"/>
                    <a:pt x="4998" y="11993"/>
                  </a:cubicBezTo>
                  <a:cubicBezTo>
                    <a:pt x="5012" y="12045"/>
                    <a:pt x="5052" y="12067"/>
                    <a:pt x="5093" y="12067"/>
                  </a:cubicBezTo>
                  <a:cubicBezTo>
                    <a:pt x="5158" y="12067"/>
                    <a:pt x="5227" y="12013"/>
                    <a:pt x="5212" y="11934"/>
                  </a:cubicBezTo>
                  <a:cubicBezTo>
                    <a:pt x="5046" y="11172"/>
                    <a:pt x="4855" y="10422"/>
                    <a:pt x="4688" y="9648"/>
                  </a:cubicBezTo>
                  <a:cubicBezTo>
                    <a:pt x="4653" y="9505"/>
                    <a:pt x="4629" y="9374"/>
                    <a:pt x="4593" y="9231"/>
                  </a:cubicBezTo>
                  <a:cubicBezTo>
                    <a:pt x="5665" y="7040"/>
                    <a:pt x="6724" y="4850"/>
                    <a:pt x="7796" y="2683"/>
                  </a:cubicBezTo>
                  <a:cubicBezTo>
                    <a:pt x="7829" y="2609"/>
                    <a:pt x="7754" y="2535"/>
                    <a:pt x="7685" y="2535"/>
                  </a:cubicBezTo>
                  <a:cubicBezTo>
                    <a:pt x="7654" y="2535"/>
                    <a:pt x="7624" y="2550"/>
                    <a:pt x="7605" y="2587"/>
                  </a:cubicBezTo>
                  <a:lnTo>
                    <a:pt x="4522" y="8933"/>
                  </a:lnTo>
                  <a:cubicBezTo>
                    <a:pt x="4415" y="8410"/>
                    <a:pt x="4296" y="7886"/>
                    <a:pt x="4212" y="7350"/>
                  </a:cubicBezTo>
                  <a:cubicBezTo>
                    <a:pt x="3915" y="5838"/>
                    <a:pt x="3653" y="4302"/>
                    <a:pt x="3426" y="2766"/>
                  </a:cubicBezTo>
                  <a:cubicBezTo>
                    <a:pt x="3283" y="1873"/>
                    <a:pt x="3164" y="980"/>
                    <a:pt x="3069" y="99"/>
                  </a:cubicBezTo>
                  <a:cubicBezTo>
                    <a:pt x="3057" y="34"/>
                    <a:pt x="3001" y="1"/>
                    <a:pt x="294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6" name="Google Shape;456;g313f5057e75_1_1867"/>
          <p:cNvGrpSpPr/>
          <p:nvPr/>
        </p:nvGrpSpPr>
        <p:grpSpPr>
          <a:xfrm>
            <a:off x="536027" y="3844925"/>
            <a:ext cx="354724" cy="354724"/>
            <a:chOff x="292035" y="246950"/>
            <a:chExt cx="461700" cy="461700"/>
          </a:xfrm>
        </p:grpSpPr>
        <p:sp>
          <p:nvSpPr>
            <p:cNvPr id="457" name="Google Shape;457;g313f5057e75_1_1867"/>
            <p:cNvSpPr/>
            <p:nvPr/>
          </p:nvSpPr>
          <p:spPr>
            <a:xfrm>
              <a:off x="487635" y="246950"/>
              <a:ext cx="70500" cy="461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g313f5057e75_1_1867"/>
            <p:cNvSpPr/>
            <p:nvPr/>
          </p:nvSpPr>
          <p:spPr>
            <a:xfrm rot="2710324">
              <a:off x="487565" y="247102"/>
              <a:ext cx="70640" cy="461599"/>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g313f5057e75_1_1867"/>
            <p:cNvSpPr/>
            <p:nvPr/>
          </p:nvSpPr>
          <p:spPr>
            <a:xfrm rot="5400000">
              <a:off x="487485" y="247000"/>
              <a:ext cx="70800" cy="461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g313f5057e75_1_1867"/>
            <p:cNvSpPr/>
            <p:nvPr/>
          </p:nvSpPr>
          <p:spPr>
            <a:xfrm rot="8110324">
              <a:off x="487565" y="247102"/>
              <a:ext cx="70640" cy="461599"/>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Numbers and text">
  <p:cSld name="BIG_NUMBER_1">
    <p:spTree>
      <p:nvGrpSpPr>
        <p:cNvPr id="1" name="Shape 461"/>
        <p:cNvGrpSpPr/>
        <p:nvPr/>
      </p:nvGrpSpPr>
      <p:grpSpPr>
        <a:xfrm>
          <a:off x="0" y="0"/>
          <a:ext cx="0" cy="0"/>
          <a:chOff x="0" y="0"/>
          <a:chExt cx="0" cy="0"/>
        </a:xfrm>
      </p:grpSpPr>
      <p:sp>
        <p:nvSpPr>
          <p:cNvPr id="462" name="Google Shape;462;g313f5057e75_1_1891"/>
          <p:cNvSpPr txBox="1">
            <a:spLocks noGrp="1"/>
          </p:cNvSpPr>
          <p:nvPr>
            <p:ph type="title" hasCustomPrompt="1"/>
          </p:nvPr>
        </p:nvSpPr>
        <p:spPr>
          <a:xfrm>
            <a:off x="4975188" y="2864525"/>
            <a:ext cx="2474700" cy="448200"/>
          </a:xfrm>
          <a:prstGeom prst="rect">
            <a:avLst/>
          </a:prstGeom>
          <a:noFill/>
        </p:spPr>
        <p:txBody>
          <a:bodyPr spcFirstLastPara="1" wrap="square" lIns="91425" tIns="91425" rIns="91425" bIns="91425" anchor="ctr" anchorCtr="0">
            <a:noAutofit/>
          </a:bodyPr>
          <a:lstStyle>
            <a:lvl1pPr lvl="0" algn="ctr">
              <a:spcBef>
                <a:spcPts val="0"/>
              </a:spcBef>
              <a:spcAft>
                <a:spcPts val="0"/>
              </a:spcAft>
              <a:buSzPts val="2800"/>
              <a:buNone/>
              <a:defRPr sz="22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r>
              <a:t>xx%</a:t>
            </a:r>
          </a:p>
        </p:txBody>
      </p:sp>
      <p:sp>
        <p:nvSpPr>
          <p:cNvPr id="463" name="Google Shape;463;g313f5057e75_1_1891"/>
          <p:cNvSpPr txBox="1">
            <a:spLocks noGrp="1"/>
          </p:cNvSpPr>
          <p:nvPr>
            <p:ph type="subTitle" idx="1"/>
          </p:nvPr>
        </p:nvSpPr>
        <p:spPr>
          <a:xfrm>
            <a:off x="4977085" y="3236525"/>
            <a:ext cx="2470800" cy="69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464" name="Google Shape;464;g313f5057e75_1_1891"/>
          <p:cNvSpPr txBox="1">
            <a:spLocks noGrp="1"/>
          </p:cNvSpPr>
          <p:nvPr>
            <p:ph type="title" idx="2" hasCustomPrompt="1"/>
          </p:nvPr>
        </p:nvSpPr>
        <p:spPr>
          <a:xfrm>
            <a:off x="3332700" y="1213175"/>
            <a:ext cx="2478600" cy="448200"/>
          </a:xfrm>
          <a:prstGeom prst="rect">
            <a:avLst/>
          </a:prstGeom>
          <a:noFill/>
        </p:spPr>
        <p:txBody>
          <a:bodyPr spcFirstLastPara="1" wrap="square" lIns="91425" tIns="91425" rIns="91425" bIns="91425" anchor="ctr" anchorCtr="0">
            <a:noAutofit/>
          </a:bodyPr>
          <a:lstStyle>
            <a:lvl1pPr lvl="0" algn="ctr">
              <a:spcBef>
                <a:spcPts val="0"/>
              </a:spcBef>
              <a:spcAft>
                <a:spcPts val="0"/>
              </a:spcAft>
              <a:buSzPts val="2800"/>
              <a:buNone/>
              <a:defRPr sz="22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r>
              <a:t>xx%</a:t>
            </a:r>
          </a:p>
        </p:txBody>
      </p:sp>
      <p:sp>
        <p:nvSpPr>
          <p:cNvPr id="465" name="Google Shape;465;g313f5057e75_1_1891"/>
          <p:cNvSpPr txBox="1">
            <a:spLocks noGrp="1"/>
          </p:cNvSpPr>
          <p:nvPr>
            <p:ph type="subTitle" idx="3"/>
          </p:nvPr>
        </p:nvSpPr>
        <p:spPr>
          <a:xfrm>
            <a:off x="3335475" y="1585175"/>
            <a:ext cx="2474700" cy="69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466" name="Google Shape;466;g313f5057e75_1_1891"/>
          <p:cNvSpPr txBox="1">
            <a:spLocks noGrp="1"/>
          </p:cNvSpPr>
          <p:nvPr>
            <p:ph type="title" idx="4" hasCustomPrompt="1"/>
          </p:nvPr>
        </p:nvSpPr>
        <p:spPr>
          <a:xfrm>
            <a:off x="1690238" y="2864525"/>
            <a:ext cx="2470800" cy="448200"/>
          </a:xfrm>
          <a:prstGeom prst="rect">
            <a:avLst/>
          </a:prstGeom>
          <a:noFill/>
        </p:spPr>
        <p:txBody>
          <a:bodyPr spcFirstLastPara="1" wrap="square" lIns="91425" tIns="91425" rIns="91425" bIns="91425" anchor="ctr" anchorCtr="0">
            <a:noAutofit/>
          </a:bodyPr>
          <a:lstStyle>
            <a:lvl1pPr lvl="0" algn="ctr">
              <a:spcBef>
                <a:spcPts val="0"/>
              </a:spcBef>
              <a:spcAft>
                <a:spcPts val="0"/>
              </a:spcAft>
              <a:buSzPts val="2800"/>
              <a:buNone/>
              <a:defRPr sz="22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r>
              <a:t>xx%</a:t>
            </a:r>
          </a:p>
        </p:txBody>
      </p:sp>
      <p:sp>
        <p:nvSpPr>
          <p:cNvPr id="467" name="Google Shape;467;g313f5057e75_1_1891"/>
          <p:cNvSpPr txBox="1">
            <a:spLocks noGrp="1"/>
          </p:cNvSpPr>
          <p:nvPr>
            <p:ph type="subTitle" idx="5"/>
          </p:nvPr>
        </p:nvSpPr>
        <p:spPr>
          <a:xfrm>
            <a:off x="1692134" y="3236525"/>
            <a:ext cx="2466900" cy="694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468" name="Google Shape;468;g313f5057e75_1_1891"/>
          <p:cNvSpPr/>
          <p:nvPr/>
        </p:nvSpPr>
        <p:spPr>
          <a:xfrm>
            <a:off x="50" y="4381500"/>
            <a:ext cx="9144142" cy="754358"/>
          </a:xfrm>
          <a:custGeom>
            <a:avLst/>
            <a:gdLst/>
            <a:ahLst/>
            <a:cxnLst/>
            <a:rect l="l" t="t" r="r" b="b"/>
            <a:pathLst>
              <a:path w="131613" h="21272" extrusionOk="0">
                <a:moveTo>
                  <a:pt x="37604" y="1"/>
                </a:moveTo>
                <a:cubicBezTo>
                  <a:pt x="25066" y="1"/>
                  <a:pt x="12521" y="624"/>
                  <a:pt x="0" y="1543"/>
                </a:cubicBezTo>
                <a:lnTo>
                  <a:pt x="0" y="21272"/>
                </a:lnTo>
                <a:lnTo>
                  <a:pt x="131612" y="21272"/>
                </a:lnTo>
                <a:lnTo>
                  <a:pt x="131612" y="6770"/>
                </a:lnTo>
                <a:cubicBezTo>
                  <a:pt x="131189" y="6773"/>
                  <a:pt x="130767" y="6774"/>
                  <a:pt x="130344" y="6774"/>
                </a:cubicBezTo>
                <a:cubicBezTo>
                  <a:pt x="106838" y="6774"/>
                  <a:pt x="83074" y="2288"/>
                  <a:pt x="59460" y="698"/>
                </a:cubicBezTo>
                <a:cubicBezTo>
                  <a:pt x="52181" y="212"/>
                  <a:pt x="44894" y="1"/>
                  <a:pt x="37604"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g313f5057e75_1_1891"/>
          <p:cNvSpPr/>
          <p:nvPr/>
        </p:nvSpPr>
        <p:spPr>
          <a:xfrm flipH="1">
            <a:off x="7257753" y="-1"/>
            <a:ext cx="1880391" cy="1123315"/>
          </a:xfrm>
          <a:custGeom>
            <a:avLst/>
            <a:gdLst/>
            <a:ahLst/>
            <a:cxnLst/>
            <a:rect l="l" t="t" r="r" b="b"/>
            <a:pathLst>
              <a:path w="36315" h="21694" extrusionOk="0">
                <a:moveTo>
                  <a:pt x="0" y="1"/>
                </a:moveTo>
                <a:lnTo>
                  <a:pt x="0" y="21694"/>
                </a:lnTo>
                <a:cubicBezTo>
                  <a:pt x="1548" y="21682"/>
                  <a:pt x="3096" y="21504"/>
                  <a:pt x="4620" y="21182"/>
                </a:cubicBezTo>
                <a:cubicBezTo>
                  <a:pt x="5406" y="21015"/>
                  <a:pt x="6203" y="20789"/>
                  <a:pt x="6858" y="20325"/>
                </a:cubicBezTo>
                <a:cubicBezTo>
                  <a:pt x="8192" y="19396"/>
                  <a:pt x="8692" y="17634"/>
                  <a:pt x="9918" y="16574"/>
                </a:cubicBezTo>
                <a:cubicBezTo>
                  <a:pt x="11549" y="15181"/>
                  <a:pt x="13942" y="15336"/>
                  <a:pt x="16085" y="15098"/>
                </a:cubicBezTo>
                <a:cubicBezTo>
                  <a:pt x="19241" y="14741"/>
                  <a:pt x="22253" y="13276"/>
                  <a:pt x="24479" y="11026"/>
                </a:cubicBezTo>
                <a:cubicBezTo>
                  <a:pt x="26742" y="8716"/>
                  <a:pt x="28170" y="5704"/>
                  <a:pt x="30492" y="3454"/>
                </a:cubicBezTo>
                <a:cubicBezTo>
                  <a:pt x="32147" y="1846"/>
                  <a:pt x="34147" y="739"/>
                  <a:pt x="36314"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g313f5057e75_1_1891"/>
          <p:cNvSpPr/>
          <p:nvPr/>
        </p:nvSpPr>
        <p:spPr>
          <a:xfrm>
            <a:off x="3" y="-1"/>
            <a:ext cx="1880391" cy="1123315"/>
          </a:xfrm>
          <a:custGeom>
            <a:avLst/>
            <a:gdLst/>
            <a:ahLst/>
            <a:cxnLst/>
            <a:rect l="l" t="t" r="r" b="b"/>
            <a:pathLst>
              <a:path w="36315" h="21694" extrusionOk="0">
                <a:moveTo>
                  <a:pt x="0" y="1"/>
                </a:moveTo>
                <a:lnTo>
                  <a:pt x="0" y="21694"/>
                </a:lnTo>
                <a:cubicBezTo>
                  <a:pt x="1548" y="21682"/>
                  <a:pt x="3096" y="21504"/>
                  <a:pt x="4620" y="21182"/>
                </a:cubicBezTo>
                <a:cubicBezTo>
                  <a:pt x="5406" y="21015"/>
                  <a:pt x="6203" y="20789"/>
                  <a:pt x="6858" y="20325"/>
                </a:cubicBezTo>
                <a:cubicBezTo>
                  <a:pt x="8192" y="19396"/>
                  <a:pt x="8692" y="17634"/>
                  <a:pt x="9918" y="16574"/>
                </a:cubicBezTo>
                <a:cubicBezTo>
                  <a:pt x="11549" y="15181"/>
                  <a:pt x="13942" y="15336"/>
                  <a:pt x="16085" y="15098"/>
                </a:cubicBezTo>
                <a:cubicBezTo>
                  <a:pt x="19241" y="14741"/>
                  <a:pt x="22253" y="13276"/>
                  <a:pt x="24479" y="11026"/>
                </a:cubicBezTo>
                <a:cubicBezTo>
                  <a:pt x="26742" y="8716"/>
                  <a:pt x="28170" y="5704"/>
                  <a:pt x="30492" y="3454"/>
                </a:cubicBezTo>
                <a:cubicBezTo>
                  <a:pt x="32147" y="1846"/>
                  <a:pt x="34147" y="739"/>
                  <a:pt x="36314"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g313f5057e75_1_1891"/>
          <p:cNvSpPr/>
          <p:nvPr/>
        </p:nvSpPr>
        <p:spPr>
          <a:xfrm rot="1063409">
            <a:off x="2552842" y="4210184"/>
            <a:ext cx="527190" cy="1186038"/>
          </a:xfrm>
          <a:custGeom>
            <a:avLst/>
            <a:gdLst/>
            <a:ahLst/>
            <a:cxnLst/>
            <a:rect l="l" t="t" r="r" b="b"/>
            <a:pathLst>
              <a:path w="11312" h="25449" extrusionOk="0">
                <a:moveTo>
                  <a:pt x="10726" y="0"/>
                </a:moveTo>
                <a:cubicBezTo>
                  <a:pt x="10611" y="0"/>
                  <a:pt x="10491" y="25"/>
                  <a:pt x="10383" y="65"/>
                </a:cubicBezTo>
                <a:cubicBezTo>
                  <a:pt x="9633" y="279"/>
                  <a:pt x="8990" y="803"/>
                  <a:pt x="8549" y="1434"/>
                </a:cubicBezTo>
                <a:cubicBezTo>
                  <a:pt x="8156" y="1946"/>
                  <a:pt x="7906" y="2565"/>
                  <a:pt x="7716" y="3184"/>
                </a:cubicBezTo>
                <a:cubicBezTo>
                  <a:pt x="7418" y="3613"/>
                  <a:pt x="7132" y="4065"/>
                  <a:pt x="6858" y="4506"/>
                </a:cubicBezTo>
                <a:cubicBezTo>
                  <a:pt x="7013" y="3732"/>
                  <a:pt x="7061" y="2934"/>
                  <a:pt x="6751" y="2220"/>
                </a:cubicBezTo>
                <a:cubicBezTo>
                  <a:pt x="6668" y="2053"/>
                  <a:pt x="6585" y="1886"/>
                  <a:pt x="6454" y="1767"/>
                </a:cubicBezTo>
                <a:cubicBezTo>
                  <a:pt x="6349" y="1680"/>
                  <a:pt x="6219" y="1625"/>
                  <a:pt x="6087" y="1625"/>
                </a:cubicBezTo>
                <a:cubicBezTo>
                  <a:pt x="6038" y="1625"/>
                  <a:pt x="5989" y="1632"/>
                  <a:pt x="5942" y="1648"/>
                </a:cubicBezTo>
                <a:cubicBezTo>
                  <a:pt x="5680" y="1731"/>
                  <a:pt x="5572" y="2041"/>
                  <a:pt x="5513" y="2303"/>
                </a:cubicBezTo>
                <a:cubicBezTo>
                  <a:pt x="5334" y="3196"/>
                  <a:pt x="5513" y="4136"/>
                  <a:pt x="6573" y="5006"/>
                </a:cubicBezTo>
                <a:cubicBezTo>
                  <a:pt x="6227" y="5601"/>
                  <a:pt x="5918" y="6196"/>
                  <a:pt x="5596" y="6803"/>
                </a:cubicBezTo>
                <a:cubicBezTo>
                  <a:pt x="5739" y="5970"/>
                  <a:pt x="5561" y="5089"/>
                  <a:pt x="5108" y="4386"/>
                </a:cubicBezTo>
                <a:cubicBezTo>
                  <a:pt x="5001" y="4244"/>
                  <a:pt x="4906" y="4089"/>
                  <a:pt x="4739" y="3994"/>
                </a:cubicBezTo>
                <a:cubicBezTo>
                  <a:pt x="4643" y="3927"/>
                  <a:pt x="4528" y="3888"/>
                  <a:pt x="4415" y="3888"/>
                </a:cubicBezTo>
                <a:cubicBezTo>
                  <a:pt x="4347" y="3888"/>
                  <a:pt x="4278" y="3902"/>
                  <a:pt x="4215" y="3934"/>
                </a:cubicBezTo>
                <a:cubicBezTo>
                  <a:pt x="3953" y="4053"/>
                  <a:pt x="3858" y="4386"/>
                  <a:pt x="3858" y="4684"/>
                </a:cubicBezTo>
                <a:cubicBezTo>
                  <a:pt x="3846" y="5637"/>
                  <a:pt x="4263" y="6589"/>
                  <a:pt x="5346" y="7339"/>
                </a:cubicBezTo>
                <a:cubicBezTo>
                  <a:pt x="5061" y="7946"/>
                  <a:pt x="4787" y="8554"/>
                  <a:pt x="4525" y="9185"/>
                </a:cubicBezTo>
                <a:cubicBezTo>
                  <a:pt x="4560" y="8732"/>
                  <a:pt x="4560" y="8280"/>
                  <a:pt x="4453" y="7839"/>
                </a:cubicBezTo>
                <a:cubicBezTo>
                  <a:pt x="4310" y="7149"/>
                  <a:pt x="3918" y="6458"/>
                  <a:pt x="3310" y="6101"/>
                </a:cubicBezTo>
                <a:cubicBezTo>
                  <a:pt x="3192" y="6042"/>
                  <a:pt x="3063" y="5983"/>
                  <a:pt x="2938" y="5983"/>
                </a:cubicBezTo>
                <a:cubicBezTo>
                  <a:pt x="2886" y="5983"/>
                  <a:pt x="2835" y="5993"/>
                  <a:pt x="2786" y="6018"/>
                </a:cubicBezTo>
                <a:cubicBezTo>
                  <a:pt x="2596" y="6101"/>
                  <a:pt x="2536" y="6375"/>
                  <a:pt x="2524" y="6577"/>
                </a:cubicBezTo>
                <a:cubicBezTo>
                  <a:pt x="2465" y="7780"/>
                  <a:pt x="3001" y="8994"/>
                  <a:pt x="4263" y="9851"/>
                </a:cubicBezTo>
                <a:cubicBezTo>
                  <a:pt x="4084" y="10304"/>
                  <a:pt x="3918" y="10756"/>
                  <a:pt x="3775" y="11221"/>
                </a:cubicBezTo>
                <a:cubicBezTo>
                  <a:pt x="3679" y="11471"/>
                  <a:pt x="3608" y="11733"/>
                  <a:pt x="3513" y="11983"/>
                </a:cubicBezTo>
                <a:cubicBezTo>
                  <a:pt x="3429" y="10875"/>
                  <a:pt x="2775" y="9840"/>
                  <a:pt x="1810" y="9304"/>
                </a:cubicBezTo>
                <a:cubicBezTo>
                  <a:pt x="1617" y="9202"/>
                  <a:pt x="1415" y="9118"/>
                  <a:pt x="1211" y="9118"/>
                </a:cubicBezTo>
                <a:cubicBezTo>
                  <a:pt x="1177" y="9118"/>
                  <a:pt x="1142" y="9120"/>
                  <a:pt x="1108" y="9125"/>
                </a:cubicBezTo>
                <a:cubicBezTo>
                  <a:pt x="774" y="9173"/>
                  <a:pt x="512" y="9470"/>
                  <a:pt x="453" y="9780"/>
                </a:cubicBezTo>
                <a:cubicBezTo>
                  <a:pt x="381" y="10101"/>
                  <a:pt x="477" y="10447"/>
                  <a:pt x="655" y="10721"/>
                </a:cubicBezTo>
                <a:cubicBezTo>
                  <a:pt x="834" y="10994"/>
                  <a:pt x="1108" y="11209"/>
                  <a:pt x="1370" y="11399"/>
                </a:cubicBezTo>
                <a:cubicBezTo>
                  <a:pt x="1846" y="11745"/>
                  <a:pt x="2370" y="12006"/>
                  <a:pt x="3394" y="12340"/>
                </a:cubicBezTo>
                <a:cubicBezTo>
                  <a:pt x="3144" y="13126"/>
                  <a:pt x="2917" y="13935"/>
                  <a:pt x="2715" y="14733"/>
                </a:cubicBezTo>
                <a:cubicBezTo>
                  <a:pt x="2644" y="13995"/>
                  <a:pt x="2263" y="13257"/>
                  <a:pt x="1703" y="12768"/>
                </a:cubicBezTo>
                <a:cubicBezTo>
                  <a:pt x="1512" y="12602"/>
                  <a:pt x="1298" y="12459"/>
                  <a:pt x="1060" y="12399"/>
                </a:cubicBezTo>
                <a:cubicBezTo>
                  <a:pt x="982" y="12380"/>
                  <a:pt x="899" y="12369"/>
                  <a:pt x="816" y="12369"/>
                </a:cubicBezTo>
                <a:cubicBezTo>
                  <a:pt x="645" y="12369"/>
                  <a:pt x="474" y="12414"/>
                  <a:pt x="346" y="12518"/>
                </a:cubicBezTo>
                <a:cubicBezTo>
                  <a:pt x="84" y="12721"/>
                  <a:pt x="0" y="13102"/>
                  <a:pt x="84" y="13423"/>
                </a:cubicBezTo>
                <a:cubicBezTo>
                  <a:pt x="155" y="13757"/>
                  <a:pt x="346" y="14019"/>
                  <a:pt x="572" y="14269"/>
                </a:cubicBezTo>
                <a:cubicBezTo>
                  <a:pt x="1003" y="14776"/>
                  <a:pt x="1503" y="15224"/>
                  <a:pt x="2337" y="15224"/>
                </a:cubicBezTo>
                <a:cubicBezTo>
                  <a:pt x="2424" y="15224"/>
                  <a:pt x="2514" y="15219"/>
                  <a:pt x="2608" y="15209"/>
                </a:cubicBezTo>
                <a:lnTo>
                  <a:pt x="2608" y="15209"/>
                </a:lnTo>
                <a:cubicBezTo>
                  <a:pt x="2203" y="16852"/>
                  <a:pt x="1882" y="18495"/>
                  <a:pt x="1608" y="20150"/>
                </a:cubicBezTo>
                <a:cubicBezTo>
                  <a:pt x="1334" y="21877"/>
                  <a:pt x="1120" y="23615"/>
                  <a:pt x="941" y="25341"/>
                </a:cubicBezTo>
                <a:cubicBezTo>
                  <a:pt x="934" y="25408"/>
                  <a:pt x="991" y="25448"/>
                  <a:pt x="1044" y="25448"/>
                </a:cubicBezTo>
                <a:cubicBezTo>
                  <a:pt x="1086" y="25448"/>
                  <a:pt x="1126" y="25423"/>
                  <a:pt x="1131" y="25365"/>
                </a:cubicBezTo>
                <a:cubicBezTo>
                  <a:pt x="1453" y="22305"/>
                  <a:pt x="1882" y="19257"/>
                  <a:pt x="2548" y="16269"/>
                </a:cubicBezTo>
                <a:cubicBezTo>
                  <a:pt x="2715" y="15507"/>
                  <a:pt x="2905" y="14769"/>
                  <a:pt x="3120" y="14019"/>
                </a:cubicBezTo>
                <a:cubicBezTo>
                  <a:pt x="3168" y="14020"/>
                  <a:pt x="3216" y="14021"/>
                  <a:pt x="3264" y="14021"/>
                </a:cubicBezTo>
                <a:cubicBezTo>
                  <a:pt x="4641" y="14021"/>
                  <a:pt x="5960" y="13364"/>
                  <a:pt x="6846" y="12340"/>
                </a:cubicBezTo>
                <a:cubicBezTo>
                  <a:pt x="7025" y="12149"/>
                  <a:pt x="7192" y="11876"/>
                  <a:pt x="7108" y="11625"/>
                </a:cubicBezTo>
                <a:cubicBezTo>
                  <a:pt x="7049" y="11459"/>
                  <a:pt x="6870" y="11352"/>
                  <a:pt x="6692" y="11328"/>
                </a:cubicBezTo>
                <a:cubicBezTo>
                  <a:pt x="6648" y="11319"/>
                  <a:pt x="6604" y="11315"/>
                  <a:pt x="6561" y="11315"/>
                </a:cubicBezTo>
                <a:cubicBezTo>
                  <a:pt x="6426" y="11315"/>
                  <a:pt x="6291" y="11351"/>
                  <a:pt x="6156" y="11387"/>
                </a:cubicBezTo>
                <a:cubicBezTo>
                  <a:pt x="4846" y="11745"/>
                  <a:pt x="3715" y="12697"/>
                  <a:pt x="3132" y="13935"/>
                </a:cubicBezTo>
                <a:cubicBezTo>
                  <a:pt x="3382" y="12995"/>
                  <a:pt x="3667" y="12066"/>
                  <a:pt x="3989" y="11161"/>
                </a:cubicBezTo>
                <a:cubicBezTo>
                  <a:pt x="4153" y="11173"/>
                  <a:pt x="4316" y="11179"/>
                  <a:pt x="4478" y="11179"/>
                </a:cubicBezTo>
                <a:cubicBezTo>
                  <a:pt x="5642" y="11179"/>
                  <a:pt x="6739" y="10880"/>
                  <a:pt x="7680" y="10316"/>
                </a:cubicBezTo>
                <a:cubicBezTo>
                  <a:pt x="7835" y="10221"/>
                  <a:pt x="7978" y="10125"/>
                  <a:pt x="8073" y="9971"/>
                </a:cubicBezTo>
                <a:cubicBezTo>
                  <a:pt x="8156" y="9828"/>
                  <a:pt x="8192" y="9613"/>
                  <a:pt x="8073" y="9482"/>
                </a:cubicBezTo>
                <a:cubicBezTo>
                  <a:pt x="7966" y="9351"/>
                  <a:pt x="7775" y="9316"/>
                  <a:pt x="7597" y="9316"/>
                </a:cubicBezTo>
                <a:cubicBezTo>
                  <a:pt x="7545" y="9314"/>
                  <a:pt x="7494" y="9313"/>
                  <a:pt x="7443" y="9313"/>
                </a:cubicBezTo>
                <a:cubicBezTo>
                  <a:pt x="6196" y="9313"/>
                  <a:pt x="4955" y="9865"/>
                  <a:pt x="4132" y="10780"/>
                </a:cubicBezTo>
                <a:cubicBezTo>
                  <a:pt x="4382" y="10066"/>
                  <a:pt x="4668" y="9363"/>
                  <a:pt x="4941" y="8673"/>
                </a:cubicBezTo>
                <a:cubicBezTo>
                  <a:pt x="5419" y="8820"/>
                  <a:pt x="5901" y="8887"/>
                  <a:pt x="6380" y="8887"/>
                </a:cubicBezTo>
                <a:cubicBezTo>
                  <a:pt x="7213" y="8887"/>
                  <a:pt x="8035" y="8684"/>
                  <a:pt x="8799" y="8351"/>
                </a:cubicBezTo>
                <a:cubicBezTo>
                  <a:pt x="8990" y="8280"/>
                  <a:pt x="9192" y="8173"/>
                  <a:pt x="9323" y="8018"/>
                </a:cubicBezTo>
                <a:cubicBezTo>
                  <a:pt x="9454" y="7863"/>
                  <a:pt x="9525" y="7637"/>
                  <a:pt x="9442" y="7446"/>
                </a:cubicBezTo>
                <a:cubicBezTo>
                  <a:pt x="9323" y="7208"/>
                  <a:pt x="9013" y="7125"/>
                  <a:pt x="8740" y="7113"/>
                </a:cubicBezTo>
                <a:cubicBezTo>
                  <a:pt x="8665" y="7110"/>
                  <a:pt x="8591" y="7108"/>
                  <a:pt x="8517" y="7108"/>
                </a:cubicBezTo>
                <a:cubicBezTo>
                  <a:pt x="7234" y="7108"/>
                  <a:pt x="5959" y="7592"/>
                  <a:pt x="5025" y="8470"/>
                </a:cubicBezTo>
                <a:lnTo>
                  <a:pt x="5418" y="7577"/>
                </a:lnTo>
                <a:cubicBezTo>
                  <a:pt x="5584" y="7232"/>
                  <a:pt x="5751" y="6911"/>
                  <a:pt x="5918" y="6565"/>
                </a:cubicBezTo>
                <a:cubicBezTo>
                  <a:pt x="7418" y="6553"/>
                  <a:pt x="8656" y="6565"/>
                  <a:pt x="9811" y="6161"/>
                </a:cubicBezTo>
                <a:cubicBezTo>
                  <a:pt x="10097" y="6053"/>
                  <a:pt x="10418" y="5863"/>
                  <a:pt x="10395" y="5565"/>
                </a:cubicBezTo>
                <a:cubicBezTo>
                  <a:pt x="10359" y="5268"/>
                  <a:pt x="10002" y="5125"/>
                  <a:pt x="9704" y="5077"/>
                </a:cubicBezTo>
                <a:cubicBezTo>
                  <a:pt x="9532" y="5055"/>
                  <a:pt x="9359" y="5044"/>
                  <a:pt x="9186" y="5044"/>
                </a:cubicBezTo>
                <a:cubicBezTo>
                  <a:pt x="7956" y="5044"/>
                  <a:pt x="6723" y="5590"/>
                  <a:pt x="5930" y="6530"/>
                </a:cubicBezTo>
                <a:cubicBezTo>
                  <a:pt x="6287" y="5839"/>
                  <a:pt x="6668" y="5137"/>
                  <a:pt x="7085" y="4470"/>
                </a:cubicBezTo>
                <a:cubicBezTo>
                  <a:pt x="7575" y="4657"/>
                  <a:pt x="8071" y="4732"/>
                  <a:pt x="8566" y="4732"/>
                </a:cubicBezTo>
                <a:cubicBezTo>
                  <a:pt x="9080" y="4732"/>
                  <a:pt x="9593" y="4651"/>
                  <a:pt x="10097" y="4529"/>
                </a:cubicBezTo>
                <a:cubicBezTo>
                  <a:pt x="10287" y="4482"/>
                  <a:pt x="10502" y="4422"/>
                  <a:pt x="10656" y="4303"/>
                </a:cubicBezTo>
                <a:cubicBezTo>
                  <a:pt x="10823" y="4184"/>
                  <a:pt x="10954" y="3994"/>
                  <a:pt x="10954" y="3791"/>
                </a:cubicBezTo>
                <a:cubicBezTo>
                  <a:pt x="10978" y="3577"/>
                  <a:pt x="10811" y="3374"/>
                  <a:pt x="10621" y="3291"/>
                </a:cubicBezTo>
                <a:cubicBezTo>
                  <a:pt x="10450" y="3211"/>
                  <a:pt x="10270" y="3181"/>
                  <a:pt x="10082" y="3181"/>
                </a:cubicBezTo>
                <a:cubicBezTo>
                  <a:pt x="10047" y="3181"/>
                  <a:pt x="10013" y="3182"/>
                  <a:pt x="9978" y="3184"/>
                </a:cubicBezTo>
                <a:cubicBezTo>
                  <a:pt x="8966" y="3196"/>
                  <a:pt x="7966" y="3601"/>
                  <a:pt x="7227" y="4303"/>
                </a:cubicBezTo>
                <a:cubicBezTo>
                  <a:pt x="7406" y="4005"/>
                  <a:pt x="7597" y="3720"/>
                  <a:pt x="7787" y="3422"/>
                </a:cubicBezTo>
                <a:cubicBezTo>
                  <a:pt x="9013" y="2696"/>
                  <a:pt x="10109" y="1993"/>
                  <a:pt x="10930" y="1029"/>
                </a:cubicBezTo>
                <a:cubicBezTo>
                  <a:pt x="11133" y="791"/>
                  <a:pt x="11311" y="434"/>
                  <a:pt x="11133" y="184"/>
                </a:cubicBezTo>
                <a:cubicBezTo>
                  <a:pt x="11042" y="51"/>
                  <a:pt x="10889" y="0"/>
                  <a:pt x="107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2" name="Google Shape;472;g313f5057e75_1_1891"/>
          <p:cNvGrpSpPr/>
          <p:nvPr/>
        </p:nvGrpSpPr>
        <p:grpSpPr>
          <a:xfrm>
            <a:off x="1761938" y="4604053"/>
            <a:ext cx="880186" cy="539385"/>
            <a:chOff x="7020722" y="3595000"/>
            <a:chExt cx="2002699" cy="1227270"/>
          </a:xfrm>
        </p:grpSpPr>
        <p:sp>
          <p:nvSpPr>
            <p:cNvPr id="473" name="Google Shape;473;g313f5057e75_1_1891"/>
            <p:cNvSpPr/>
            <p:nvPr/>
          </p:nvSpPr>
          <p:spPr>
            <a:xfrm>
              <a:off x="7020722" y="3595000"/>
              <a:ext cx="2002699" cy="1227270"/>
            </a:xfrm>
            <a:custGeom>
              <a:avLst/>
              <a:gdLst/>
              <a:ahLst/>
              <a:cxnLst/>
              <a:rect l="l" t="t" r="r" b="b"/>
              <a:pathLst>
                <a:path w="31219" h="19132" extrusionOk="0">
                  <a:moveTo>
                    <a:pt x="21980" y="0"/>
                  </a:moveTo>
                  <a:cubicBezTo>
                    <a:pt x="18411" y="0"/>
                    <a:pt x="16046" y="5069"/>
                    <a:pt x="12428" y="5069"/>
                  </a:cubicBezTo>
                  <a:cubicBezTo>
                    <a:pt x="12334" y="5069"/>
                    <a:pt x="12240" y="5065"/>
                    <a:pt x="12145" y="5058"/>
                  </a:cubicBezTo>
                  <a:cubicBezTo>
                    <a:pt x="10185" y="4921"/>
                    <a:pt x="8522" y="3205"/>
                    <a:pt x="6574" y="3205"/>
                  </a:cubicBezTo>
                  <a:cubicBezTo>
                    <a:pt x="6498" y="3205"/>
                    <a:pt x="6423" y="3208"/>
                    <a:pt x="6346" y="3213"/>
                  </a:cubicBezTo>
                  <a:cubicBezTo>
                    <a:pt x="5382" y="3296"/>
                    <a:pt x="4549" y="3796"/>
                    <a:pt x="3834" y="4487"/>
                  </a:cubicBezTo>
                  <a:cubicBezTo>
                    <a:pt x="3382" y="4904"/>
                    <a:pt x="3001" y="5392"/>
                    <a:pt x="2667" y="5880"/>
                  </a:cubicBezTo>
                  <a:cubicBezTo>
                    <a:pt x="631" y="8892"/>
                    <a:pt x="0" y="14691"/>
                    <a:pt x="453" y="19132"/>
                  </a:cubicBezTo>
                  <a:lnTo>
                    <a:pt x="30885" y="19132"/>
                  </a:lnTo>
                  <a:cubicBezTo>
                    <a:pt x="31219" y="17310"/>
                    <a:pt x="30980" y="15262"/>
                    <a:pt x="30040" y="13929"/>
                  </a:cubicBezTo>
                  <a:cubicBezTo>
                    <a:pt x="29754" y="13512"/>
                    <a:pt x="29397" y="13155"/>
                    <a:pt x="28968" y="12917"/>
                  </a:cubicBezTo>
                  <a:cubicBezTo>
                    <a:pt x="28063" y="12416"/>
                    <a:pt x="26944" y="12119"/>
                    <a:pt x="26397" y="11238"/>
                  </a:cubicBezTo>
                  <a:cubicBezTo>
                    <a:pt x="25873" y="10392"/>
                    <a:pt x="26063" y="9321"/>
                    <a:pt x="26218" y="8333"/>
                  </a:cubicBezTo>
                  <a:cubicBezTo>
                    <a:pt x="26480" y="6642"/>
                    <a:pt x="26599" y="4868"/>
                    <a:pt x="26039" y="3249"/>
                  </a:cubicBezTo>
                  <a:cubicBezTo>
                    <a:pt x="25480" y="1629"/>
                    <a:pt x="24099" y="201"/>
                    <a:pt x="22384" y="22"/>
                  </a:cubicBezTo>
                  <a:cubicBezTo>
                    <a:pt x="22248" y="7"/>
                    <a:pt x="22113" y="0"/>
                    <a:pt x="21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g313f5057e75_1_1891"/>
            <p:cNvSpPr/>
            <p:nvPr/>
          </p:nvSpPr>
          <p:spPr>
            <a:xfrm>
              <a:off x="8074835" y="3846971"/>
              <a:ext cx="560414" cy="974978"/>
            </a:xfrm>
            <a:custGeom>
              <a:avLst/>
              <a:gdLst/>
              <a:ahLst/>
              <a:cxnLst/>
              <a:rect l="l" t="t" r="r" b="b"/>
              <a:pathLst>
                <a:path w="8736" h="15199" extrusionOk="0">
                  <a:moveTo>
                    <a:pt x="7274" y="0"/>
                  </a:moveTo>
                  <a:cubicBezTo>
                    <a:pt x="7252" y="0"/>
                    <a:pt x="7230" y="10"/>
                    <a:pt x="7214" y="35"/>
                  </a:cubicBezTo>
                  <a:cubicBezTo>
                    <a:pt x="5440" y="2309"/>
                    <a:pt x="3916" y="4809"/>
                    <a:pt x="2702" y="7429"/>
                  </a:cubicBezTo>
                  <a:cubicBezTo>
                    <a:pt x="2392" y="6369"/>
                    <a:pt x="2118" y="5298"/>
                    <a:pt x="1880" y="4226"/>
                  </a:cubicBezTo>
                  <a:cubicBezTo>
                    <a:pt x="2583" y="3285"/>
                    <a:pt x="3249" y="2321"/>
                    <a:pt x="3904" y="1357"/>
                  </a:cubicBezTo>
                  <a:cubicBezTo>
                    <a:pt x="3954" y="1274"/>
                    <a:pt x="3883" y="1198"/>
                    <a:pt x="3812" y="1198"/>
                  </a:cubicBezTo>
                  <a:cubicBezTo>
                    <a:pt x="3780" y="1198"/>
                    <a:pt x="3748" y="1213"/>
                    <a:pt x="3726" y="1249"/>
                  </a:cubicBezTo>
                  <a:cubicBezTo>
                    <a:pt x="3118" y="2178"/>
                    <a:pt x="2476" y="3071"/>
                    <a:pt x="1833" y="3964"/>
                  </a:cubicBezTo>
                  <a:cubicBezTo>
                    <a:pt x="1618" y="2893"/>
                    <a:pt x="1416" y="1797"/>
                    <a:pt x="1297" y="702"/>
                  </a:cubicBezTo>
                  <a:cubicBezTo>
                    <a:pt x="1291" y="636"/>
                    <a:pt x="1237" y="604"/>
                    <a:pt x="1187" y="604"/>
                  </a:cubicBezTo>
                  <a:cubicBezTo>
                    <a:pt x="1136" y="604"/>
                    <a:pt x="1088" y="636"/>
                    <a:pt x="1094" y="702"/>
                  </a:cubicBezTo>
                  <a:cubicBezTo>
                    <a:pt x="1237" y="1880"/>
                    <a:pt x="1416" y="3059"/>
                    <a:pt x="1678" y="4202"/>
                  </a:cubicBezTo>
                  <a:cubicBezTo>
                    <a:pt x="1642" y="4250"/>
                    <a:pt x="1654" y="4274"/>
                    <a:pt x="1702" y="4309"/>
                  </a:cubicBezTo>
                  <a:cubicBezTo>
                    <a:pt x="1940" y="5452"/>
                    <a:pt x="2237" y="6583"/>
                    <a:pt x="2595" y="7703"/>
                  </a:cubicBezTo>
                  <a:cubicBezTo>
                    <a:pt x="2035" y="8929"/>
                    <a:pt x="1523" y="10203"/>
                    <a:pt x="1083" y="11489"/>
                  </a:cubicBezTo>
                  <a:cubicBezTo>
                    <a:pt x="678" y="12668"/>
                    <a:pt x="321" y="13858"/>
                    <a:pt x="23" y="15061"/>
                  </a:cubicBezTo>
                  <a:cubicBezTo>
                    <a:pt x="1" y="15141"/>
                    <a:pt x="68" y="15199"/>
                    <a:pt x="132" y="15199"/>
                  </a:cubicBezTo>
                  <a:cubicBezTo>
                    <a:pt x="173" y="15199"/>
                    <a:pt x="211" y="15176"/>
                    <a:pt x="225" y="15120"/>
                  </a:cubicBezTo>
                  <a:cubicBezTo>
                    <a:pt x="392" y="14477"/>
                    <a:pt x="571" y="13834"/>
                    <a:pt x="761" y="13203"/>
                  </a:cubicBezTo>
                  <a:cubicBezTo>
                    <a:pt x="785" y="13203"/>
                    <a:pt x="785" y="13203"/>
                    <a:pt x="797" y="13191"/>
                  </a:cubicBezTo>
                  <a:cubicBezTo>
                    <a:pt x="2011" y="12441"/>
                    <a:pt x="3285" y="11775"/>
                    <a:pt x="4607" y="11227"/>
                  </a:cubicBezTo>
                  <a:cubicBezTo>
                    <a:pt x="5940" y="10655"/>
                    <a:pt x="7309" y="10215"/>
                    <a:pt x="8703" y="9834"/>
                  </a:cubicBezTo>
                  <a:cubicBezTo>
                    <a:pt x="8736" y="9800"/>
                    <a:pt x="8707" y="9641"/>
                    <a:pt x="8605" y="9641"/>
                  </a:cubicBezTo>
                  <a:cubicBezTo>
                    <a:pt x="8598" y="9641"/>
                    <a:pt x="8591" y="9642"/>
                    <a:pt x="8583" y="9643"/>
                  </a:cubicBezTo>
                  <a:cubicBezTo>
                    <a:pt x="7405" y="9929"/>
                    <a:pt x="6262" y="10298"/>
                    <a:pt x="5119" y="10751"/>
                  </a:cubicBezTo>
                  <a:cubicBezTo>
                    <a:pt x="5309" y="9786"/>
                    <a:pt x="5583" y="8834"/>
                    <a:pt x="5964" y="7917"/>
                  </a:cubicBezTo>
                  <a:cubicBezTo>
                    <a:pt x="5986" y="7843"/>
                    <a:pt x="5922" y="7793"/>
                    <a:pt x="5858" y="7793"/>
                  </a:cubicBezTo>
                  <a:cubicBezTo>
                    <a:pt x="5819" y="7793"/>
                    <a:pt x="5780" y="7812"/>
                    <a:pt x="5762" y="7857"/>
                  </a:cubicBezTo>
                  <a:cubicBezTo>
                    <a:pt x="5381" y="8810"/>
                    <a:pt x="5095" y="9810"/>
                    <a:pt x="4904" y="10834"/>
                  </a:cubicBezTo>
                  <a:cubicBezTo>
                    <a:pt x="3476" y="11417"/>
                    <a:pt x="2106" y="12120"/>
                    <a:pt x="797" y="12906"/>
                  </a:cubicBezTo>
                  <a:cubicBezTo>
                    <a:pt x="1856" y="9489"/>
                    <a:pt x="3369" y="6191"/>
                    <a:pt x="5274" y="3154"/>
                  </a:cubicBezTo>
                  <a:cubicBezTo>
                    <a:pt x="5928" y="2131"/>
                    <a:pt x="6631" y="1130"/>
                    <a:pt x="7357" y="154"/>
                  </a:cubicBezTo>
                  <a:cubicBezTo>
                    <a:pt x="7410" y="84"/>
                    <a:pt x="7339" y="0"/>
                    <a:pt x="72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g313f5057e75_1_1891"/>
            <p:cNvSpPr/>
            <p:nvPr/>
          </p:nvSpPr>
          <p:spPr>
            <a:xfrm>
              <a:off x="7233251" y="4046791"/>
              <a:ext cx="502230" cy="774068"/>
            </a:xfrm>
            <a:custGeom>
              <a:avLst/>
              <a:gdLst/>
              <a:ahLst/>
              <a:cxnLst/>
              <a:rect l="l" t="t" r="r" b="b"/>
              <a:pathLst>
                <a:path w="7829" h="12067" extrusionOk="0">
                  <a:moveTo>
                    <a:pt x="2949" y="1"/>
                  </a:moveTo>
                  <a:cubicBezTo>
                    <a:pt x="2897" y="1"/>
                    <a:pt x="2849" y="34"/>
                    <a:pt x="2855" y="99"/>
                  </a:cubicBezTo>
                  <a:cubicBezTo>
                    <a:pt x="3141" y="2397"/>
                    <a:pt x="3486" y="4671"/>
                    <a:pt x="3915" y="6933"/>
                  </a:cubicBezTo>
                  <a:cubicBezTo>
                    <a:pt x="3248" y="6445"/>
                    <a:pt x="2593" y="5909"/>
                    <a:pt x="1962" y="5338"/>
                  </a:cubicBezTo>
                  <a:cubicBezTo>
                    <a:pt x="1652" y="5064"/>
                    <a:pt x="1343" y="4766"/>
                    <a:pt x="1021" y="4445"/>
                  </a:cubicBezTo>
                  <a:cubicBezTo>
                    <a:pt x="747" y="4147"/>
                    <a:pt x="402" y="3873"/>
                    <a:pt x="224" y="3492"/>
                  </a:cubicBezTo>
                  <a:cubicBezTo>
                    <a:pt x="208" y="3462"/>
                    <a:pt x="178" y="3448"/>
                    <a:pt x="146" y="3448"/>
                  </a:cubicBezTo>
                  <a:cubicBezTo>
                    <a:pt x="78" y="3448"/>
                    <a:pt x="1" y="3507"/>
                    <a:pt x="33" y="3588"/>
                  </a:cubicBezTo>
                  <a:cubicBezTo>
                    <a:pt x="164" y="3957"/>
                    <a:pt x="509" y="4242"/>
                    <a:pt x="771" y="4528"/>
                  </a:cubicBezTo>
                  <a:cubicBezTo>
                    <a:pt x="1105" y="4850"/>
                    <a:pt x="1426" y="5183"/>
                    <a:pt x="1783" y="5493"/>
                  </a:cubicBezTo>
                  <a:cubicBezTo>
                    <a:pt x="2474" y="6100"/>
                    <a:pt x="3164" y="6683"/>
                    <a:pt x="3915" y="7231"/>
                  </a:cubicBezTo>
                  <a:cubicBezTo>
                    <a:pt x="3938" y="7243"/>
                    <a:pt x="3962" y="7243"/>
                    <a:pt x="3974" y="7243"/>
                  </a:cubicBezTo>
                  <a:cubicBezTo>
                    <a:pt x="4105" y="7921"/>
                    <a:pt x="4236" y="8588"/>
                    <a:pt x="4379" y="9243"/>
                  </a:cubicBezTo>
                  <a:cubicBezTo>
                    <a:pt x="4343" y="9291"/>
                    <a:pt x="4379" y="9326"/>
                    <a:pt x="4403" y="9362"/>
                  </a:cubicBezTo>
                  <a:lnTo>
                    <a:pt x="4403" y="9374"/>
                  </a:lnTo>
                  <a:cubicBezTo>
                    <a:pt x="4593" y="10255"/>
                    <a:pt x="4760" y="11136"/>
                    <a:pt x="4998" y="11993"/>
                  </a:cubicBezTo>
                  <a:cubicBezTo>
                    <a:pt x="5012" y="12045"/>
                    <a:pt x="5052" y="12067"/>
                    <a:pt x="5093" y="12067"/>
                  </a:cubicBezTo>
                  <a:cubicBezTo>
                    <a:pt x="5158" y="12067"/>
                    <a:pt x="5227" y="12013"/>
                    <a:pt x="5212" y="11934"/>
                  </a:cubicBezTo>
                  <a:cubicBezTo>
                    <a:pt x="5046" y="11172"/>
                    <a:pt x="4855" y="10422"/>
                    <a:pt x="4688" y="9648"/>
                  </a:cubicBezTo>
                  <a:cubicBezTo>
                    <a:pt x="4653" y="9505"/>
                    <a:pt x="4629" y="9374"/>
                    <a:pt x="4593" y="9231"/>
                  </a:cubicBezTo>
                  <a:cubicBezTo>
                    <a:pt x="5665" y="7040"/>
                    <a:pt x="6724" y="4850"/>
                    <a:pt x="7796" y="2683"/>
                  </a:cubicBezTo>
                  <a:cubicBezTo>
                    <a:pt x="7829" y="2609"/>
                    <a:pt x="7754" y="2535"/>
                    <a:pt x="7685" y="2535"/>
                  </a:cubicBezTo>
                  <a:cubicBezTo>
                    <a:pt x="7654" y="2535"/>
                    <a:pt x="7624" y="2550"/>
                    <a:pt x="7605" y="2587"/>
                  </a:cubicBezTo>
                  <a:lnTo>
                    <a:pt x="4522" y="8933"/>
                  </a:lnTo>
                  <a:cubicBezTo>
                    <a:pt x="4415" y="8410"/>
                    <a:pt x="4296" y="7886"/>
                    <a:pt x="4212" y="7350"/>
                  </a:cubicBezTo>
                  <a:cubicBezTo>
                    <a:pt x="3915" y="5838"/>
                    <a:pt x="3653" y="4302"/>
                    <a:pt x="3426" y="2766"/>
                  </a:cubicBezTo>
                  <a:cubicBezTo>
                    <a:pt x="3283" y="1873"/>
                    <a:pt x="3164" y="980"/>
                    <a:pt x="3069" y="99"/>
                  </a:cubicBezTo>
                  <a:cubicBezTo>
                    <a:pt x="3057" y="34"/>
                    <a:pt x="3001" y="1"/>
                    <a:pt x="294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6" name="Google Shape;476;g313f5057e75_1_1891"/>
          <p:cNvGrpSpPr/>
          <p:nvPr/>
        </p:nvGrpSpPr>
        <p:grpSpPr>
          <a:xfrm>
            <a:off x="1464263" y="4670782"/>
            <a:ext cx="297697" cy="613621"/>
            <a:chOff x="6833589" y="268447"/>
            <a:chExt cx="554577" cy="1143108"/>
          </a:xfrm>
        </p:grpSpPr>
        <p:sp>
          <p:nvSpPr>
            <p:cNvPr id="477" name="Google Shape;477;g313f5057e75_1_1891"/>
            <p:cNvSpPr/>
            <p:nvPr/>
          </p:nvSpPr>
          <p:spPr>
            <a:xfrm>
              <a:off x="7095577" y="331953"/>
              <a:ext cx="114636" cy="342868"/>
            </a:xfrm>
            <a:custGeom>
              <a:avLst/>
              <a:gdLst/>
              <a:ahLst/>
              <a:cxnLst/>
              <a:rect l="l" t="t" r="r" b="b"/>
              <a:pathLst>
                <a:path w="1787" h="5345" extrusionOk="0">
                  <a:moveTo>
                    <a:pt x="881" y="0"/>
                  </a:moveTo>
                  <a:cubicBezTo>
                    <a:pt x="849" y="0"/>
                    <a:pt x="818" y="3"/>
                    <a:pt x="786" y="10"/>
                  </a:cubicBezTo>
                  <a:cubicBezTo>
                    <a:pt x="488" y="93"/>
                    <a:pt x="357" y="451"/>
                    <a:pt x="298" y="760"/>
                  </a:cubicBezTo>
                  <a:cubicBezTo>
                    <a:pt x="0" y="2260"/>
                    <a:pt x="24" y="3844"/>
                    <a:pt x="381" y="5344"/>
                  </a:cubicBezTo>
                  <a:cubicBezTo>
                    <a:pt x="1429" y="4261"/>
                    <a:pt x="1786" y="2558"/>
                    <a:pt x="1584" y="939"/>
                  </a:cubicBezTo>
                  <a:cubicBezTo>
                    <a:pt x="1560" y="713"/>
                    <a:pt x="1512" y="474"/>
                    <a:pt x="1381" y="284"/>
                  </a:cubicBezTo>
                  <a:cubicBezTo>
                    <a:pt x="1269" y="120"/>
                    <a:pt x="1077" y="0"/>
                    <a:pt x="8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g313f5057e75_1_1891"/>
            <p:cNvSpPr/>
            <p:nvPr/>
          </p:nvSpPr>
          <p:spPr>
            <a:xfrm>
              <a:off x="6833589" y="268447"/>
              <a:ext cx="554577" cy="1143108"/>
            </a:xfrm>
            <a:custGeom>
              <a:avLst/>
              <a:gdLst/>
              <a:ahLst/>
              <a:cxnLst/>
              <a:rect l="l" t="t" r="r" b="b"/>
              <a:pathLst>
                <a:path w="8645" h="17820" extrusionOk="0">
                  <a:moveTo>
                    <a:pt x="1525" y="1"/>
                  </a:moveTo>
                  <a:cubicBezTo>
                    <a:pt x="1393" y="1"/>
                    <a:pt x="1263" y="33"/>
                    <a:pt x="1143" y="107"/>
                  </a:cubicBezTo>
                  <a:cubicBezTo>
                    <a:pt x="715" y="393"/>
                    <a:pt x="774" y="1048"/>
                    <a:pt x="965" y="1536"/>
                  </a:cubicBezTo>
                  <a:cubicBezTo>
                    <a:pt x="1370" y="2607"/>
                    <a:pt x="2084" y="3548"/>
                    <a:pt x="3322" y="4191"/>
                  </a:cubicBezTo>
                  <a:cubicBezTo>
                    <a:pt x="3584" y="4870"/>
                    <a:pt x="3846" y="5572"/>
                    <a:pt x="4084" y="6275"/>
                  </a:cubicBezTo>
                  <a:cubicBezTo>
                    <a:pt x="3441" y="5441"/>
                    <a:pt x="2560" y="4786"/>
                    <a:pt x="1584" y="4441"/>
                  </a:cubicBezTo>
                  <a:cubicBezTo>
                    <a:pt x="1399" y="4379"/>
                    <a:pt x="1195" y="4333"/>
                    <a:pt x="1001" y="4333"/>
                  </a:cubicBezTo>
                  <a:cubicBezTo>
                    <a:pt x="784" y="4333"/>
                    <a:pt x="580" y="4391"/>
                    <a:pt x="429" y="4548"/>
                  </a:cubicBezTo>
                  <a:cubicBezTo>
                    <a:pt x="227" y="4774"/>
                    <a:pt x="227" y="5132"/>
                    <a:pt x="358" y="5394"/>
                  </a:cubicBezTo>
                  <a:cubicBezTo>
                    <a:pt x="488" y="5667"/>
                    <a:pt x="727" y="5858"/>
                    <a:pt x="989" y="6036"/>
                  </a:cubicBezTo>
                  <a:cubicBezTo>
                    <a:pt x="1846" y="6644"/>
                    <a:pt x="2894" y="7013"/>
                    <a:pt x="4322" y="7049"/>
                  </a:cubicBezTo>
                  <a:cubicBezTo>
                    <a:pt x="4560" y="7822"/>
                    <a:pt x="4775" y="8596"/>
                    <a:pt x="4989" y="9370"/>
                  </a:cubicBezTo>
                  <a:cubicBezTo>
                    <a:pt x="4179" y="8251"/>
                    <a:pt x="2905" y="7477"/>
                    <a:pt x="1548" y="7299"/>
                  </a:cubicBezTo>
                  <a:cubicBezTo>
                    <a:pt x="1422" y="7281"/>
                    <a:pt x="1297" y="7270"/>
                    <a:pt x="1174" y="7270"/>
                  </a:cubicBezTo>
                  <a:cubicBezTo>
                    <a:pt x="960" y="7270"/>
                    <a:pt x="752" y="7303"/>
                    <a:pt x="548" y="7394"/>
                  </a:cubicBezTo>
                  <a:cubicBezTo>
                    <a:pt x="238" y="7537"/>
                    <a:pt x="0" y="7870"/>
                    <a:pt x="60" y="8192"/>
                  </a:cubicBezTo>
                  <a:cubicBezTo>
                    <a:pt x="119" y="8608"/>
                    <a:pt x="584" y="8834"/>
                    <a:pt x="989" y="8989"/>
                  </a:cubicBezTo>
                  <a:cubicBezTo>
                    <a:pt x="2203" y="9418"/>
                    <a:pt x="3489" y="9668"/>
                    <a:pt x="5120" y="9799"/>
                  </a:cubicBezTo>
                  <a:cubicBezTo>
                    <a:pt x="5394" y="10847"/>
                    <a:pt x="5608" y="11906"/>
                    <a:pt x="5822" y="12954"/>
                  </a:cubicBezTo>
                  <a:cubicBezTo>
                    <a:pt x="5477" y="12454"/>
                    <a:pt x="5108" y="11966"/>
                    <a:pt x="4644" y="11549"/>
                  </a:cubicBezTo>
                  <a:cubicBezTo>
                    <a:pt x="4037" y="10989"/>
                    <a:pt x="3275" y="10597"/>
                    <a:pt x="2453" y="10549"/>
                  </a:cubicBezTo>
                  <a:cubicBezTo>
                    <a:pt x="2403" y="10544"/>
                    <a:pt x="2353" y="10542"/>
                    <a:pt x="2303" y="10542"/>
                  </a:cubicBezTo>
                  <a:cubicBezTo>
                    <a:pt x="2089" y="10542"/>
                    <a:pt x="1872" y="10586"/>
                    <a:pt x="1679" y="10692"/>
                  </a:cubicBezTo>
                  <a:cubicBezTo>
                    <a:pt x="1441" y="10811"/>
                    <a:pt x="1262" y="11049"/>
                    <a:pt x="1250" y="11323"/>
                  </a:cubicBezTo>
                  <a:cubicBezTo>
                    <a:pt x="1239" y="11787"/>
                    <a:pt x="1703" y="12109"/>
                    <a:pt x="2096" y="12299"/>
                  </a:cubicBezTo>
                  <a:cubicBezTo>
                    <a:pt x="3310" y="12918"/>
                    <a:pt x="4584" y="13371"/>
                    <a:pt x="5894" y="13454"/>
                  </a:cubicBezTo>
                  <a:cubicBezTo>
                    <a:pt x="5953" y="13787"/>
                    <a:pt x="6013" y="14133"/>
                    <a:pt x="6061" y="14466"/>
                  </a:cubicBezTo>
                  <a:cubicBezTo>
                    <a:pt x="6227" y="15538"/>
                    <a:pt x="6346" y="16609"/>
                    <a:pt x="6430" y="17681"/>
                  </a:cubicBezTo>
                  <a:cubicBezTo>
                    <a:pt x="6436" y="17772"/>
                    <a:pt x="6516" y="17819"/>
                    <a:pt x="6591" y="17819"/>
                  </a:cubicBezTo>
                  <a:cubicBezTo>
                    <a:pt x="6664" y="17819"/>
                    <a:pt x="6733" y="17774"/>
                    <a:pt x="6727" y="17681"/>
                  </a:cubicBezTo>
                  <a:cubicBezTo>
                    <a:pt x="6561" y="15835"/>
                    <a:pt x="6311" y="13990"/>
                    <a:pt x="5942" y="12156"/>
                  </a:cubicBezTo>
                  <a:cubicBezTo>
                    <a:pt x="7156" y="11513"/>
                    <a:pt x="7989" y="10382"/>
                    <a:pt x="8466" y="9108"/>
                  </a:cubicBezTo>
                  <a:cubicBezTo>
                    <a:pt x="8573" y="8823"/>
                    <a:pt x="8644" y="8465"/>
                    <a:pt x="8454" y="8239"/>
                  </a:cubicBezTo>
                  <a:cubicBezTo>
                    <a:pt x="8360" y="8137"/>
                    <a:pt x="8204" y="8083"/>
                    <a:pt x="8041" y="8083"/>
                  </a:cubicBezTo>
                  <a:cubicBezTo>
                    <a:pt x="7976" y="8083"/>
                    <a:pt x="7910" y="8091"/>
                    <a:pt x="7847" y="8108"/>
                  </a:cubicBezTo>
                  <a:cubicBezTo>
                    <a:pt x="7620" y="8168"/>
                    <a:pt x="7442" y="8311"/>
                    <a:pt x="7275" y="8465"/>
                  </a:cubicBezTo>
                  <a:cubicBezTo>
                    <a:pt x="6418" y="9251"/>
                    <a:pt x="5894" y="10382"/>
                    <a:pt x="5822" y="11549"/>
                  </a:cubicBezTo>
                  <a:cubicBezTo>
                    <a:pt x="5632" y="10632"/>
                    <a:pt x="5406" y="9739"/>
                    <a:pt x="5168" y="8846"/>
                  </a:cubicBezTo>
                  <a:cubicBezTo>
                    <a:pt x="6644" y="8346"/>
                    <a:pt x="7454" y="6894"/>
                    <a:pt x="7716" y="5334"/>
                  </a:cubicBezTo>
                  <a:cubicBezTo>
                    <a:pt x="7775" y="4953"/>
                    <a:pt x="7739" y="4441"/>
                    <a:pt x="7370" y="4274"/>
                  </a:cubicBezTo>
                  <a:cubicBezTo>
                    <a:pt x="7304" y="4248"/>
                    <a:pt x="7235" y="4236"/>
                    <a:pt x="7165" y="4236"/>
                  </a:cubicBezTo>
                  <a:cubicBezTo>
                    <a:pt x="6984" y="4236"/>
                    <a:pt x="6798" y="4314"/>
                    <a:pt x="6644" y="4417"/>
                  </a:cubicBezTo>
                  <a:cubicBezTo>
                    <a:pt x="5942" y="4846"/>
                    <a:pt x="5489" y="5620"/>
                    <a:pt x="5287" y="6406"/>
                  </a:cubicBezTo>
                  <a:cubicBezTo>
                    <a:pt x="5108" y="7120"/>
                    <a:pt x="5096" y="7846"/>
                    <a:pt x="5096" y="8596"/>
                  </a:cubicBezTo>
                  <a:cubicBezTo>
                    <a:pt x="4894" y="7894"/>
                    <a:pt x="4691" y="7215"/>
                    <a:pt x="4465" y="6525"/>
                  </a:cubicBezTo>
                  <a:cubicBezTo>
                    <a:pt x="4203" y="5703"/>
                    <a:pt x="3906" y="4893"/>
                    <a:pt x="3584" y="4084"/>
                  </a:cubicBezTo>
                  <a:cubicBezTo>
                    <a:pt x="3822" y="2810"/>
                    <a:pt x="3429" y="1417"/>
                    <a:pt x="2513" y="500"/>
                  </a:cubicBezTo>
                  <a:cubicBezTo>
                    <a:pt x="2252" y="231"/>
                    <a:pt x="1879" y="1"/>
                    <a:pt x="15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9" name="Google Shape;479;g313f5057e75_1_1891"/>
          <p:cNvGrpSpPr/>
          <p:nvPr/>
        </p:nvGrpSpPr>
        <p:grpSpPr>
          <a:xfrm>
            <a:off x="4071418" y="4604092"/>
            <a:ext cx="1476421" cy="195029"/>
            <a:chOff x="213125" y="197550"/>
            <a:chExt cx="1737375" cy="229500"/>
          </a:xfrm>
        </p:grpSpPr>
        <p:cxnSp>
          <p:nvCxnSpPr>
            <p:cNvPr id="480" name="Google Shape;480;g313f5057e75_1_1891"/>
            <p:cNvCxnSpPr/>
            <p:nvPr/>
          </p:nvCxnSpPr>
          <p:spPr>
            <a:xfrm flipH="1">
              <a:off x="213125"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481" name="Google Shape;481;g313f5057e75_1_1891"/>
            <p:cNvCxnSpPr/>
            <p:nvPr/>
          </p:nvCxnSpPr>
          <p:spPr>
            <a:xfrm flipH="1">
              <a:off x="359014"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482" name="Google Shape;482;g313f5057e75_1_1891"/>
            <p:cNvCxnSpPr/>
            <p:nvPr/>
          </p:nvCxnSpPr>
          <p:spPr>
            <a:xfrm flipH="1">
              <a:off x="504902"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483" name="Google Shape;483;g313f5057e75_1_1891"/>
            <p:cNvCxnSpPr/>
            <p:nvPr/>
          </p:nvCxnSpPr>
          <p:spPr>
            <a:xfrm flipH="1">
              <a:off x="650791"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484" name="Google Shape;484;g313f5057e75_1_1891"/>
            <p:cNvCxnSpPr/>
            <p:nvPr/>
          </p:nvCxnSpPr>
          <p:spPr>
            <a:xfrm flipH="1">
              <a:off x="796680"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485" name="Google Shape;485;g313f5057e75_1_1891"/>
            <p:cNvCxnSpPr/>
            <p:nvPr/>
          </p:nvCxnSpPr>
          <p:spPr>
            <a:xfrm flipH="1">
              <a:off x="942568"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486" name="Google Shape;486;g313f5057e75_1_1891"/>
            <p:cNvCxnSpPr/>
            <p:nvPr/>
          </p:nvCxnSpPr>
          <p:spPr>
            <a:xfrm flipH="1">
              <a:off x="1088457"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487" name="Google Shape;487;g313f5057e75_1_1891"/>
            <p:cNvCxnSpPr/>
            <p:nvPr/>
          </p:nvCxnSpPr>
          <p:spPr>
            <a:xfrm flipH="1">
              <a:off x="1234345"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488" name="Google Shape;488;g313f5057e75_1_1891"/>
            <p:cNvCxnSpPr/>
            <p:nvPr/>
          </p:nvCxnSpPr>
          <p:spPr>
            <a:xfrm flipH="1">
              <a:off x="1380234"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489" name="Google Shape;489;g313f5057e75_1_1891"/>
            <p:cNvCxnSpPr/>
            <p:nvPr/>
          </p:nvCxnSpPr>
          <p:spPr>
            <a:xfrm flipH="1">
              <a:off x="1526123"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490" name="Google Shape;490;g313f5057e75_1_1891"/>
            <p:cNvCxnSpPr/>
            <p:nvPr/>
          </p:nvCxnSpPr>
          <p:spPr>
            <a:xfrm flipH="1">
              <a:off x="1672011" y="197550"/>
              <a:ext cx="132600" cy="229500"/>
            </a:xfrm>
            <a:prstGeom prst="straightConnector1">
              <a:avLst/>
            </a:prstGeom>
            <a:noFill/>
            <a:ln w="19050" cap="flat" cmpd="sng">
              <a:solidFill>
                <a:schemeClr val="dk2"/>
              </a:solidFill>
              <a:prstDash val="solid"/>
              <a:round/>
              <a:headEnd type="none" w="med" len="med"/>
              <a:tailEnd type="none" w="med" len="med"/>
            </a:ln>
          </p:spPr>
        </p:cxnSp>
        <p:cxnSp>
          <p:nvCxnSpPr>
            <p:cNvPr id="491" name="Google Shape;491;g313f5057e75_1_1891"/>
            <p:cNvCxnSpPr/>
            <p:nvPr/>
          </p:nvCxnSpPr>
          <p:spPr>
            <a:xfrm flipH="1">
              <a:off x="1817900" y="197550"/>
              <a:ext cx="132600" cy="229500"/>
            </a:xfrm>
            <a:prstGeom prst="straightConnector1">
              <a:avLst/>
            </a:prstGeom>
            <a:noFill/>
            <a:ln w="19050" cap="flat" cmpd="sng">
              <a:solidFill>
                <a:schemeClr val="dk2"/>
              </a:solidFill>
              <a:prstDash val="solid"/>
              <a:round/>
              <a:headEnd type="none" w="med" len="med"/>
              <a:tailEnd type="none" w="med" len="med"/>
            </a:ln>
          </p:spPr>
        </p:cxn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anks">
  <p:cSld name="CUSTOM_3">
    <p:spTree>
      <p:nvGrpSpPr>
        <p:cNvPr id="1" name="Shape 492"/>
        <p:cNvGrpSpPr/>
        <p:nvPr/>
      </p:nvGrpSpPr>
      <p:grpSpPr>
        <a:xfrm>
          <a:off x="0" y="0"/>
          <a:ext cx="0" cy="0"/>
          <a:chOff x="0" y="0"/>
          <a:chExt cx="0" cy="0"/>
        </a:xfrm>
      </p:grpSpPr>
      <p:sp>
        <p:nvSpPr>
          <p:cNvPr id="493" name="Google Shape;493;g313f5057e75_1_1922"/>
          <p:cNvSpPr txBox="1">
            <a:spLocks noGrp="1"/>
          </p:cNvSpPr>
          <p:nvPr>
            <p:ph type="title"/>
          </p:nvPr>
        </p:nvSpPr>
        <p:spPr>
          <a:xfrm>
            <a:off x="5103100" y="539575"/>
            <a:ext cx="3327600" cy="954300"/>
          </a:xfrm>
          <a:prstGeom prst="rect">
            <a:avLst/>
          </a:prstGeom>
        </p:spPr>
        <p:txBody>
          <a:bodyPr spcFirstLastPara="1" wrap="square" lIns="91425" tIns="91425" rIns="91425" bIns="91425" anchor="ctr" anchorCtr="0">
            <a:noAutofit/>
          </a:bodyPr>
          <a:lstStyle>
            <a:lvl1pPr lvl="0" algn="r">
              <a:spcBef>
                <a:spcPts val="0"/>
              </a:spcBef>
              <a:spcAft>
                <a:spcPts val="0"/>
              </a:spcAft>
              <a:buNone/>
              <a:defRPr sz="5000"/>
            </a:lvl1pPr>
            <a:lvl2pPr lvl="1" algn="r">
              <a:spcBef>
                <a:spcPts val="0"/>
              </a:spcBef>
              <a:spcAft>
                <a:spcPts val="0"/>
              </a:spcAft>
              <a:buNone/>
              <a:defRPr sz="5000"/>
            </a:lvl2pPr>
            <a:lvl3pPr lvl="2" algn="r">
              <a:spcBef>
                <a:spcPts val="0"/>
              </a:spcBef>
              <a:spcAft>
                <a:spcPts val="0"/>
              </a:spcAft>
              <a:buNone/>
              <a:defRPr sz="5000"/>
            </a:lvl3pPr>
            <a:lvl4pPr lvl="3" algn="r">
              <a:spcBef>
                <a:spcPts val="0"/>
              </a:spcBef>
              <a:spcAft>
                <a:spcPts val="0"/>
              </a:spcAft>
              <a:buNone/>
              <a:defRPr sz="5000"/>
            </a:lvl4pPr>
            <a:lvl5pPr lvl="4" algn="r">
              <a:spcBef>
                <a:spcPts val="0"/>
              </a:spcBef>
              <a:spcAft>
                <a:spcPts val="0"/>
              </a:spcAft>
              <a:buNone/>
              <a:defRPr sz="5000"/>
            </a:lvl5pPr>
            <a:lvl6pPr lvl="5" algn="r">
              <a:spcBef>
                <a:spcPts val="0"/>
              </a:spcBef>
              <a:spcAft>
                <a:spcPts val="0"/>
              </a:spcAft>
              <a:buNone/>
              <a:defRPr sz="5000"/>
            </a:lvl6pPr>
            <a:lvl7pPr lvl="6" algn="r">
              <a:spcBef>
                <a:spcPts val="0"/>
              </a:spcBef>
              <a:spcAft>
                <a:spcPts val="0"/>
              </a:spcAft>
              <a:buNone/>
              <a:defRPr sz="5000"/>
            </a:lvl7pPr>
            <a:lvl8pPr lvl="7" algn="r">
              <a:spcBef>
                <a:spcPts val="0"/>
              </a:spcBef>
              <a:spcAft>
                <a:spcPts val="0"/>
              </a:spcAft>
              <a:buNone/>
              <a:defRPr sz="5000"/>
            </a:lvl8pPr>
            <a:lvl9pPr lvl="8" algn="r">
              <a:spcBef>
                <a:spcPts val="0"/>
              </a:spcBef>
              <a:spcAft>
                <a:spcPts val="0"/>
              </a:spcAft>
              <a:buNone/>
              <a:defRPr sz="5000"/>
            </a:lvl9pPr>
          </a:lstStyle>
          <a:p>
            <a:endParaRPr/>
          </a:p>
        </p:txBody>
      </p:sp>
      <p:sp>
        <p:nvSpPr>
          <p:cNvPr id="494" name="Google Shape;494;g313f5057e75_1_1922"/>
          <p:cNvSpPr txBox="1">
            <a:spLocks noGrp="1"/>
          </p:cNvSpPr>
          <p:nvPr>
            <p:ph type="subTitle" idx="1"/>
          </p:nvPr>
        </p:nvSpPr>
        <p:spPr>
          <a:xfrm>
            <a:off x="5103125" y="1381000"/>
            <a:ext cx="3327600" cy="677100"/>
          </a:xfrm>
          <a:prstGeom prst="rect">
            <a:avLst/>
          </a:prstGeom>
        </p:spPr>
        <p:txBody>
          <a:bodyPr spcFirstLastPara="1" wrap="square" lIns="91425" tIns="91425" rIns="91425" bIns="91425" anchor="b" anchorCtr="0">
            <a:noAutofit/>
          </a:bodyPr>
          <a:lstStyle>
            <a:lvl1pPr lvl="0" algn="r">
              <a:spcBef>
                <a:spcPts val="0"/>
              </a:spcBef>
              <a:spcAft>
                <a:spcPts val="0"/>
              </a:spcAft>
              <a:buNone/>
              <a:defRPr sz="1800">
                <a:solidFill>
                  <a:schemeClr val="dk2"/>
                </a:solidFill>
                <a:latin typeface="Nunito Black"/>
                <a:ea typeface="Nunito Black"/>
                <a:cs typeface="Nunito Black"/>
                <a:sym typeface="Nunito Black"/>
              </a:defRPr>
            </a:lvl1pPr>
            <a:lvl2pPr lvl="1" algn="r">
              <a:spcBef>
                <a:spcPts val="0"/>
              </a:spcBef>
              <a:spcAft>
                <a:spcPts val="0"/>
              </a:spcAft>
              <a:buNone/>
              <a:defRPr sz="1800">
                <a:solidFill>
                  <a:schemeClr val="dk2"/>
                </a:solidFill>
                <a:latin typeface="Nunito Black"/>
                <a:ea typeface="Nunito Black"/>
                <a:cs typeface="Nunito Black"/>
                <a:sym typeface="Nunito Black"/>
              </a:defRPr>
            </a:lvl2pPr>
            <a:lvl3pPr lvl="2" algn="r">
              <a:spcBef>
                <a:spcPts val="0"/>
              </a:spcBef>
              <a:spcAft>
                <a:spcPts val="0"/>
              </a:spcAft>
              <a:buNone/>
              <a:defRPr sz="1800">
                <a:solidFill>
                  <a:schemeClr val="dk2"/>
                </a:solidFill>
                <a:latin typeface="Nunito Black"/>
                <a:ea typeface="Nunito Black"/>
                <a:cs typeface="Nunito Black"/>
                <a:sym typeface="Nunito Black"/>
              </a:defRPr>
            </a:lvl3pPr>
            <a:lvl4pPr lvl="3" algn="r">
              <a:spcBef>
                <a:spcPts val="0"/>
              </a:spcBef>
              <a:spcAft>
                <a:spcPts val="0"/>
              </a:spcAft>
              <a:buNone/>
              <a:defRPr sz="1800">
                <a:solidFill>
                  <a:schemeClr val="dk2"/>
                </a:solidFill>
                <a:latin typeface="Nunito Black"/>
                <a:ea typeface="Nunito Black"/>
                <a:cs typeface="Nunito Black"/>
                <a:sym typeface="Nunito Black"/>
              </a:defRPr>
            </a:lvl4pPr>
            <a:lvl5pPr lvl="4" algn="r">
              <a:spcBef>
                <a:spcPts val="0"/>
              </a:spcBef>
              <a:spcAft>
                <a:spcPts val="0"/>
              </a:spcAft>
              <a:buNone/>
              <a:defRPr sz="1800">
                <a:solidFill>
                  <a:schemeClr val="dk2"/>
                </a:solidFill>
                <a:latin typeface="Nunito Black"/>
                <a:ea typeface="Nunito Black"/>
                <a:cs typeface="Nunito Black"/>
                <a:sym typeface="Nunito Black"/>
              </a:defRPr>
            </a:lvl5pPr>
            <a:lvl6pPr lvl="5" algn="r">
              <a:spcBef>
                <a:spcPts val="0"/>
              </a:spcBef>
              <a:spcAft>
                <a:spcPts val="0"/>
              </a:spcAft>
              <a:buNone/>
              <a:defRPr sz="1800">
                <a:solidFill>
                  <a:schemeClr val="dk2"/>
                </a:solidFill>
                <a:latin typeface="Nunito Black"/>
                <a:ea typeface="Nunito Black"/>
                <a:cs typeface="Nunito Black"/>
                <a:sym typeface="Nunito Black"/>
              </a:defRPr>
            </a:lvl6pPr>
            <a:lvl7pPr lvl="6" algn="r">
              <a:spcBef>
                <a:spcPts val="0"/>
              </a:spcBef>
              <a:spcAft>
                <a:spcPts val="0"/>
              </a:spcAft>
              <a:buNone/>
              <a:defRPr sz="1800">
                <a:solidFill>
                  <a:schemeClr val="dk2"/>
                </a:solidFill>
                <a:latin typeface="Nunito Black"/>
                <a:ea typeface="Nunito Black"/>
                <a:cs typeface="Nunito Black"/>
                <a:sym typeface="Nunito Black"/>
              </a:defRPr>
            </a:lvl7pPr>
            <a:lvl8pPr lvl="7" algn="r">
              <a:spcBef>
                <a:spcPts val="0"/>
              </a:spcBef>
              <a:spcAft>
                <a:spcPts val="0"/>
              </a:spcAft>
              <a:buNone/>
              <a:defRPr sz="1800">
                <a:solidFill>
                  <a:schemeClr val="dk2"/>
                </a:solidFill>
                <a:latin typeface="Nunito Black"/>
                <a:ea typeface="Nunito Black"/>
                <a:cs typeface="Nunito Black"/>
                <a:sym typeface="Nunito Black"/>
              </a:defRPr>
            </a:lvl8pPr>
            <a:lvl9pPr lvl="8" algn="r">
              <a:spcBef>
                <a:spcPts val="0"/>
              </a:spcBef>
              <a:spcAft>
                <a:spcPts val="0"/>
              </a:spcAft>
              <a:buNone/>
              <a:defRPr sz="1800">
                <a:solidFill>
                  <a:schemeClr val="dk2"/>
                </a:solidFill>
                <a:latin typeface="Nunito Black"/>
                <a:ea typeface="Nunito Black"/>
                <a:cs typeface="Nunito Black"/>
                <a:sym typeface="Nunito Black"/>
              </a:defRPr>
            </a:lvl9pPr>
          </a:lstStyle>
          <a:p>
            <a:endParaRPr/>
          </a:p>
        </p:txBody>
      </p:sp>
      <p:sp>
        <p:nvSpPr>
          <p:cNvPr id="495" name="Google Shape;495;g313f5057e75_1_1922"/>
          <p:cNvSpPr txBox="1">
            <a:spLocks noGrp="1"/>
          </p:cNvSpPr>
          <p:nvPr>
            <p:ph type="subTitle" idx="2"/>
          </p:nvPr>
        </p:nvSpPr>
        <p:spPr>
          <a:xfrm>
            <a:off x="5103125" y="1966775"/>
            <a:ext cx="3327600" cy="831300"/>
          </a:xfrm>
          <a:prstGeom prst="rect">
            <a:avLst/>
          </a:prstGeom>
        </p:spPr>
        <p:txBody>
          <a:bodyPr spcFirstLastPara="1" wrap="square" lIns="91425" tIns="91425" rIns="91425" bIns="91425" anchor="t" anchorCtr="0">
            <a:noAutofit/>
          </a:bodyPr>
          <a:lstStyle>
            <a:lvl1pPr lvl="0" algn="r">
              <a:spcBef>
                <a:spcPts val="0"/>
              </a:spcBef>
              <a:spcAft>
                <a:spcPts val="0"/>
              </a:spcAft>
              <a:buNone/>
              <a:defRPr/>
            </a:lvl1pPr>
            <a:lvl2pPr lvl="1" algn="r">
              <a:spcBef>
                <a:spcPts val="0"/>
              </a:spcBef>
              <a:spcAft>
                <a:spcPts val="0"/>
              </a:spcAft>
              <a:buNone/>
              <a:defRPr b="1"/>
            </a:lvl2pPr>
            <a:lvl3pPr lvl="2" algn="r">
              <a:spcBef>
                <a:spcPts val="0"/>
              </a:spcBef>
              <a:spcAft>
                <a:spcPts val="0"/>
              </a:spcAft>
              <a:buNone/>
              <a:defRPr b="1"/>
            </a:lvl3pPr>
            <a:lvl4pPr lvl="3" algn="r">
              <a:spcBef>
                <a:spcPts val="0"/>
              </a:spcBef>
              <a:spcAft>
                <a:spcPts val="0"/>
              </a:spcAft>
              <a:buNone/>
              <a:defRPr b="1"/>
            </a:lvl4pPr>
            <a:lvl5pPr lvl="4" algn="r">
              <a:spcBef>
                <a:spcPts val="0"/>
              </a:spcBef>
              <a:spcAft>
                <a:spcPts val="0"/>
              </a:spcAft>
              <a:buNone/>
              <a:defRPr b="1"/>
            </a:lvl5pPr>
            <a:lvl6pPr lvl="5" algn="r">
              <a:spcBef>
                <a:spcPts val="0"/>
              </a:spcBef>
              <a:spcAft>
                <a:spcPts val="0"/>
              </a:spcAft>
              <a:buNone/>
              <a:defRPr b="1"/>
            </a:lvl6pPr>
            <a:lvl7pPr lvl="6" algn="r">
              <a:spcBef>
                <a:spcPts val="0"/>
              </a:spcBef>
              <a:spcAft>
                <a:spcPts val="0"/>
              </a:spcAft>
              <a:buNone/>
              <a:defRPr b="1"/>
            </a:lvl7pPr>
            <a:lvl8pPr lvl="7" algn="r">
              <a:spcBef>
                <a:spcPts val="0"/>
              </a:spcBef>
              <a:spcAft>
                <a:spcPts val="0"/>
              </a:spcAft>
              <a:buNone/>
              <a:defRPr b="1"/>
            </a:lvl8pPr>
            <a:lvl9pPr lvl="8" algn="r">
              <a:spcBef>
                <a:spcPts val="0"/>
              </a:spcBef>
              <a:spcAft>
                <a:spcPts val="0"/>
              </a:spcAft>
              <a:buNone/>
              <a:defRPr b="1"/>
            </a:lvl9pPr>
          </a:lstStyle>
          <a:p>
            <a:endParaRPr/>
          </a:p>
        </p:txBody>
      </p:sp>
      <p:sp>
        <p:nvSpPr>
          <p:cNvPr id="496" name="Google Shape;496;g313f5057e75_1_1922"/>
          <p:cNvSpPr/>
          <p:nvPr/>
        </p:nvSpPr>
        <p:spPr>
          <a:xfrm rot="5400000">
            <a:off x="-335219" y="335214"/>
            <a:ext cx="5143663" cy="4473236"/>
          </a:xfrm>
          <a:custGeom>
            <a:avLst/>
            <a:gdLst/>
            <a:ahLst/>
            <a:cxnLst/>
            <a:rect l="l" t="t" r="r" b="b"/>
            <a:pathLst>
              <a:path w="165938" h="69331" extrusionOk="0">
                <a:moveTo>
                  <a:pt x="164033" y="1"/>
                </a:moveTo>
                <a:cubicBezTo>
                  <a:pt x="153139" y="72"/>
                  <a:pt x="142495" y="5668"/>
                  <a:pt x="133398" y="12050"/>
                </a:cubicBezTo>
                <a:cubicBezTo>
                  <a:pt x="130814" y="13847"/>
                  <a:pt x="128136" y="15788"/>
                  <a:pt x="125016" y="16145"/>
                </a:cubicBezTo>
                <a:cubicBezTo>
                  <a:pt x="124650" y="16187"/>
                  <a:pt x="124285" y="16205"/>
                  <a:pt x="123920" y="16205"/>
                </a:cubicBezTo>
                <a:cubicBezTo>
                  <a:pt x="121968" y="16205"/>
                  <a:pt x="120026" y="15676"/>
                  <a:pt x="118111" y="15264"/>
                </a:cubicBezTo>
                <a:cubicBezTo>
                  <a:pt x="114745" y="14550"/>
                  <a:pt x="111305" y="14196"/>
                  <a:pt x="107863" y="14196"/>
                </a:cubicBezTo>
                <a:cubicBezTo>
                  <a:pt x="102065" y="14196"/>
                  <a:pt x="96264" y="15201"/>
                  <a:pt x="90809" y="17181"/>
                </a:cubicBezTo>
                <a:cubicBezTo>
                  <a:pt x="83475" y="19860"/>
                  <a:pt x="76748" y="24265"/>
                  <a:pt x="69140" y="26028"/>
                </a:cubicBezTo>
                <a:cubicBezTo>
                  <a:pt x="66133" y="26724"/>
                  <a:pt x="63097" y="26986"/>
                  <a:pt x="60041" y="26986"/>
                </a:cubicBezTo>
                <a:cubicBezTo>
                  <a:pt x="51602" y="26986"/>
                  <a:pt x="43015" y="24987"/>
                  <a:pt x="34493" y="24611"/>
                </a:cubicBezTo>
                <a:cubicBezTo>
                  <a:pt x="33573" y="24571"/>
                  <a:pt x="32653" y="24552"/>
                  <a:pt x="31733" y="24552"/>
                </a:cubicBezTo>
                <a:cubicBezTo>
                  <a:pt x="26816" y="24552"/>
                  <a:pt x="21904" y="25111"/>
                  <a:pt x="17110" y="26194"/>
                </a:cubicBezTo>
                <a:cubicBezTo>
                  <a:pt x="12145" y="27302"/>
                  <a:pt x="7228" y="28968"/>
                  <a:pt x="2668" y="31254"/>
                </a:cubicBezTo>
                <a:cubicBezTo>
                  <a:pt x="1655" y="31743"/>
                  <a:pt x="763" y="32243"/>
                  <a:pt x="1" y="32826"/>
                </a:cubicBezTo>
                <a:lnTo>
                  <a:pt x="1" y="69330"/>
                </a:lnTo>
                <a:lnTo>
                  <a:pt x="165938" y="69330"/>
                </a:lnTo>
                <a:lnTo>
                  <a:pt x="165938" y="36"/>
                </a:lnTo>
                <a:lnTo>
                  <a:pt x="165926" y="36"/>
                </a:lnTo>
                <a:cubicBezTo>
                  <a:pt x="165462" y="12"/>
                  <a:pt x="165009" y="1"/>
                  <a:pt x="164545"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g313f5057e75_1_1922"/>
          <p:cNvSpPr txBox="1"/>
          <p:nvPr/>
        </p:nvSpPr>
        <p:spPr>
          <a:xfrm>
            <a:off x="4967100" y="3495900"/>
            <a:ext cx="3463800" cy="738900"/>
          </a:xfrm>
          <a:prstGeom prst="rect">
            <a:avLst/>
          </a:prstGeom>
          <a:noFill/>
          <a:ln>
            <a:noFill/>
          </a:ln>
        </p:spPr>
        <p:txBody>
          <a:bodyPr spcFirstLastPara="1" wrap="square" lIns="91425" tIns="91425" rIns="91425" bIns="91425" anchor="t" anchorCtr="0">
            <a:spAutoFit/>
          </a:bodyPr>
          <a:lstStyle/>
          <a:p>
            <a:pPr marL="0" lvl="0" indent="0" algn="r" rtl="0">
              <a:spcBef>
                <a:spcPts val="300"/>
              </a:spcBef>
              <a:spcAft>
                <a:spcPts val="0"/>
              </a:spcAft>
              <a:buNone/>
            </a:pPr>
            <a:r>
              <a:rPr lang="en-CA" sz="1200">
                <a:solidFill>
                  <a:schemeClr val="dk1"/>
                </a:solidFill>
                <a:latin typeface="Lato"/>
                <a:ea typeface="Lato"/>
                <a:cs typeface="Lato"/>
                <a:sym typeface="Lato"/>
              </a:rPr>
              <a:t>CREDITS: This presentation template was created by </a:t>
            </a:r>
            <a:r>
              <a:rPr lang="en-CA" sz="1200" b="1">
                <a:solidFill>
                  <a:schemeClr val="dk1"/>
                </a:solidFill>
                <a:uFill>
                  <a:noFill/>
                </a:uFill>
                <a:latin typeface="Lato"/>
                <a:ea typeface="Lato"/>
                <a:cs typeface="Lato"/>
                <a:sym typeface="Lato"/>
                <a:hlinkClick r:id="rId2">
                  <a:extLst>
                    <a:ext uri="{A12FA001-AC4F-418D-AE19-62706E023703}">
                      <ahyp:hlinkClr xmlns:ahyp="http://schemas.microsoft.com/office/drawing/2018/hyperlinkcolor" val="tx"/>
                    </a:ext>
                  </a:extLst>
                </a:hlinkClick>
              </a:rPr>
              <a:t>Slidesgo</a:t>
            </a:r>
            <a:r>
              <a:rPr lang="en-CA" sz="1200">
                <a:solidFill>
                  <a:schemeClr val="dk1"/>
                </a:solidFill>
                <a:latin typeface="Lato"/>
                <a:ea typeface="Lato"/>
                <a:cs typeface="Lato"/>
                <a:sym typeface="Lato"/>
              </a:rPr>
              <a:t>, including icons by </a:t>
            </a:r>
            <a:r>
              <a:rPr lang="en-CA" sz="1200" b="1">
                <a:solidFill>
                  <a:schemeClr val="dk1"/>
                </a:solidFill>
                <a:uFill>
                  <a:noFill/>
                </a:uFill>
                <a:latin typeface="Lato"/>
                <a:ea typeface="Lato"/>
                <a:cs typeface="Lato"/>
                <a:sym typeface="Lato"/>
                <a:hlinkClick r:id="rId3">
                  <a:extLst>
                    <a:ext uri="{A12FA001-AC4F-418D-AE19-62706E023703}">
                      <ahyp:hlinkClr xmlns:ahyp="http://schemas.microsoft.com/office/drawing/2018/hyperlinkcolor" val="tx"/>
                    </a:ext>
                  </a:extLst>
                </a:hlinkClick>
              </a:rPr>
              <a:t>Flaticon</a:t>
            </a:r>
            <a:r>
              <a:rPr lang="en-CA" sz="1200">
                <a:solidFill>
                  <a:schemeClr val="dk1"/>
                </a:solidFill>
                <a:latin typeface="Lato"/>
                <a:ea typeface="Lato"/>
                <a:cs typeface="Lato"/>
                <a:sym typeface="Lato"/>
              </a:rPr>
              <a:t>, and infographics &amp; images by </a:t>
            </a:r>
            <a:r>
              <a:rPr lang="en-CA" sz="1200" b="1">
                <a:solidFill>
                  <a:schemeClr val="dk1"/>
                </a:solidFill>
                <a:uFill>
                  <a:noFill/>
                </a:uFill>
                <a:latin typeface="Lato"/>
                <a:ea typeface="Lato"/>
                <a:cs typeface="Lato"/>
                <a:sym typeface="Lato"/>
                <a:hlinkClick r:id="rId4">
                  <a:extLst>
                    <a:ext uri="{A12FA001-AC4F-418D-AE19-62706E023703}">
                      <ahyp:hlinkClr xmlns:ahyp="http://schemas.microsoft.com/office/drawing/2018/hyperlinkcolor" val="tx"/>
                    </a:ext>
                  </a:extLst>
                </a:hlinkClick>
              </a:rPr>
              <a:t>Freepik</a:t>
            </a:r>
            <a:r>
              <a:rPr lang="en-CA" sz="1200" b="1">
                <a:solidFill>
                  <a:schemeClr val="dk1"/>
                </a:solidFill>
                <a:latin typeface="Lato"/>
                <a:ea typeface="Lato"/>
                <a:cs typeface="Lato"/>
                <a:sym typeface="Lato"/>
              </a:rPr>
              <a:t> </a:t>
            </a:r>
            <a:endParaRPr sz="1200" b="1">
              <a:solidFill>
                <a:schemeClr val="dk1"/>
              </a:solidFill>
              <a:latin typeface="Lato"/>
              <a:ea typeface="Lato"/>
              <a:cs typeface="Lato"/>
              <a:sym typeface="Lato"/>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ackground 1">
  <p:cSld name="CUSTOM_12">
    <p:spTree>
      <p:nvGrpSpPr>
        <p:cNvPr id="1" name="Shape 498"/>
        <p:cNvGrpSpPr/>
        <p:nvPr/>
      </p:nvGrpSpPr>
      <p:grpSpPr>
        <a:xfrm>
          <a:off x="0" y="0"/>
          <a:ext cx="0" cy="0"/>
          <a:chOff x="0" y="0"/>
          <a:chExt cx="0" cy="0"/>
        </a:xfrm>
      </p:grpSpPr>
      <p:sp>
        <p:nvSpPr>
          <p:cNvPr id="499" name="Google Shape;499;g313f5057e75_1_1928"/>
          <p:cNvSpPr/>
          <p:nvPr/>
        </p:nvSpPr>
        <p:spPr>
          <a:xfrm rot="10800000" flipH="1">
            <a:off x="50" y="16"/>
            <a:ext cx="9144142" cy="211656"/>
          </a:xfrm>
          <a:custGeom>
            <a:avLst/>
            <a:gdLst/>
            <a:ahLst/>
            <a:cxnLst/>
            <a:rect l="l" t="t" r="r" b="b"/>
            <a:pathLst>
              <a:path w="131613" h="21272" extrusionOk="0">
                <a:moveTo>
                  <a:pt x="37604" y="1"/>
                </a:moveTo>
                <a:cubicBezTo>
                  <a:pt x="25066" y="1"/>
                  <a:pt x="12521" y="624"/>
                  <a:pt x="0" y="1543"/>
                </a:cubicBezTo>
                <a:lnTo>
                  <a:pt x="0" y="21272"/>
                </a:lnTo>
                <a:lnTo>
                  <a:pt x="131612" y="21272"/>
                </a:lnTo>
                <a:lnTo>
                  <a:pt x="131612" y="6770"/>
                </a:lnTo>
                <a:cubicBezTo>
                  <a:pt x="131189" y="6773"/>
                  <a:pt x="130767" y="6774"/>
                  <a:pt x="130344" y="6774"/>
                </a:cubicBezTo>
                <a:cubicBezTo>
                  <a:pt x="106838" y="6774"/>
                  <a:pt x="83074" y="2288"/>
                  <a:pt x="59460" y="698"/>
                </a:cubicBezTo>
                <a:cubicBezTo>
                  <a:pt x="52181" y="212"/>
                  <a:pt x="44894" y="1"/>
                  <a:pt x="37604"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g313f5057e75_1_1928"/>
          <p:cNvSpPr/>
          <p:nvPr/>
        </p:nvSpPr>
        <p:spPr>
          <a:xfrm>
            <a:off x="50" y="4924166"/>
            <a:ext cx="9144142" cy="211656"/>
          </a:xfrm>
          <a:custGeom>
            <a:avLst/>
            <a:gdLst/>
            <a:ahLst/>
            <a:cxnLst/>
            <a:rect l="l" t="t" r="r" b="b"/>
            <a:pathLst>
              <a:path w="131613" h="21272" extrusionOk="0">
                <a:moveTo>
                  <a:pt x="37604" y="1"/>
                </a:moveTo>
                <a:cubicBezTo>
                  <a:pt x="25066" y="1"/>
                  <a:pt x="12521" y="624"/>
                  <a:pt x="0" y="1543"/>
                </a:cubicBezTo>
                <a:lnTo>
                  <a:pt x="0" y="21272"/>
                </a:lnTo>
                <a:lnTo>
                  <a:pt x="131612" y="21272"/>
                </a:lnTo>
                <a:lnTo>
                  <a:pt x="131612" y="6770"/>
                </a:lnTo>
                <a:cubicBezTo>
                  <a:pt x="131189" y="6773"/>
                  <a:pt x="130767" y="6774"/>
                  <a:pt x="130344" y="6774"/>
                </a:cubicBezTo>
                <a:cubicBezTo>
                  <a:pt x="106838" y="6774"/>
                  <a:pt x="83074" y="2288"/>
                  <a:pt x="59460" y="698"/>
                </a:cubicBezTo>
                <a:cubicBezTo>
                  <a:pt x="52181" y="212"/>
                  <a:pt x="44894" y="1"/>
                  <a:pt x="37604" y="1"/>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ackground 2">
  <p:cSld name="CUSTOM_13">
    <p:spTree>
      <p:nvGrpSpPr>
        <p:cNvPr id="1" name="Shape 501"/>
        <p:cNvGrpSpPr/>
        <p:nvPr/>
      </p:nvGrpSpPr>
      <p:grpSpPr>
        <a:xfrm>
          <a:off x="0" y="0"/>
          <a:ext cx="0" cy="0"/>
          <a:chOff x="0" y="0"/>
          <a:chExt cx="0" cy="0"/>
        </a:xfrm>
      </p:grpSpPr>
      <p:sp>
        <p:nvSpPr>
          <p:cNvPr id="502" name="Google Shape;502;g313f5057e75_1_1931"/>
          <p:cNvSpPr/>
          <p:nvPr/>
        </p:nvSpPr>
        <p:spPr>
          <a:xfrm rot="-5400000">
            <a:off x="6638232" y="2637732"/>
            <a:ext cx="1495768" cy="3515769"/>
          </a:xfrm>
          <a:custGeom>
            <a:avLst/>
            <a:gdLst/>
            <a:ahLst/>
            <a:cxnLst/>
            <a:rect l="l" t="t" r="r" b="b"/>
            <a:pathLst>
              <a:path w="34148" h="42887" extrusionOk="0">
                <a:moveTo>
                  <a:pt x="0" y="0"/>
                </a:moveTo>
                <a:lnTo>
                  <a:pt x="0" y="42887"/>
                </a:lnTo>
                <a:lnTo>
                  <a:pt x="34147" y="42887"/>
                </a:lnTo>
                <a:cubicBezTo>
                  <a:pt x="33481" y="36374"/>
                  <a:pt x="28218" y="30849"/>
                  <a:pt x="22074" y="28432"/>
                </a:cubicBezTo>
                <a:cubicBezTo>
                  <a:pt x="19824" y="27563"/>
                  <a:pt x="17431" y="27004"/>
                  <a:pt x="15288" y="25896"/>
                </a:cubicBezTo>
                <a:cubicBezTo>
                  <a:pt x="13145" y="24777"/>
                  <a:pt x="11192" y="22932"/>
                  <a:pt x="10775" y="20551"/>
                </a:cubicBezTo>
                <a:cubicBezTo>
                  <a:pt x="10120" y="16824"/>
                  <a:pt x="13323" y="13169"/>
                  <a:pt x="12466" y="9490"/>
                </a:cubicBezTo>
                <a:cubicBezTo>
                  <a:pt x="11764" y="6501"/>
                  <a:pt x="8680" y="4799"/>
                  <a:pt x="5882" y="3572"/>
                </a:cubicBezTo>
                <a:cubicBezTo>
                  <a:pt x="3786" y="2644"/>
                  <a:pt x="1512" y="1632"/>
                  <a:pt x="0" y="0"/>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g313f5057e75_1_1931"/>
          <p:cNvSpPr/>
          <p:nvPr/>
        </p:nvSpPr>
        <p:spPr>
          <a:xfrm rot="5400000">
            <a:off x="1010107" y="-1009993"/>
            <a:ext cx="1495768" cy="3515769"/>
          </a:xfrm>
          <a:custGeom>
            <a:avLst/>
            <a:gdLst/>
            <a:ahLst/>
            <a:cxnLst/>
            <a:rect l="l" t="t" r="r" b="b"/>
            <a:pathLst>
              <a:path w="34148" h="42887" extrusionOk="0">
                <a:moveTo>
                  <a:pt x="0" y="0"/>
                </a:moveTo>
                <a:lnTo>
                  <a:pt x="0" y="42887"/>
                </a:lnTo>
                <a:lnTo>
                  <a:pt x="34147" y="42887"/>
                </a:lnTo>
                <a:cubicBezTo>
                  <a:pt x="33481" y="36374"/>
                  <a:pt x="28218" y="30849"/>
                  <a:pt x="22074" y="28432"/>
                </a:cubicBezTo>
                <a:cubicBezTo>
                  <a:pt x="19824" y="27563"/>
                  <a:pt x="17431" y="27004"/>
                  <a:pt x="15288" y="25896"/>
                </a:cubicBezTo>
                <a:cubicBezTo>
                  <a:pt x="13145" y="24777"/>
                  <a:pt x="11192" y="22932"/>
                  <a:pt x="10775" y="20551"/>
                </a:cubicBezTo>
                <a:cubicBezTo>
                  <a:pt x="10120" y="16824"/>
                  <a:pt x="13323" y="13169"/>
                  <a:pt x="12466" y="9490"/>
                </a:cubicBezTo>
                <a:cubicBezTo>
                  <a:pt x="11764" y="6501"/>
                  <a:pt x="8680" y="4799"/>
                  <a:pt x="5882" y="3572"/>
                </a:cubicBezTo>
                <a:cubicBezTo>
                  <a:pt x="3786" y="2644"/>
                  <a:pt x="1512" y="1632"/>
                  <a:pt x="0" y="0"/>
                </a:cubicBezTo>
                <a:close/>
              </a:path>
            </a:pathLst>
          </a:custGeom>
          <a:solidFill>
            <a:srgbClr val="3AC5CA">
              <a:alpha val="21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26" Type="http://schemas.openxmlformats.org/officeDocument/2006/relationships/slideLayout" Target="../slideLayouts/slideLayout36.xml"/><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5" Type="http://schemas.openxmlformats.org/officeDocument/2006/relationships/slideLayout" Target="../slideLayouts/slideLayout35.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29"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slideLayout" Target="../slideLayouts/slideLayout34.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28" Type="http://schemas.openxmlformats.org/officeDocument/2006/relationships/slideLayout" Target="../slideLayouts/slideLayout38.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 Id="rId27"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7F7F7">
            <a:alpha val="96470"/>
          </a:srgbClr>
        </a:solidFill>
        <a:effectLst/>
      </p:bgPr>
    </p:bg>
    <p:spTree>
      <p:nvGrpSpPr>
        <p:cNvPr id="1" name="Shape 5"/>
        <p:cNvGrpSpPr/>
        <p:nvPr/>
      </p:nvGrpSpPr>
      <p:grpSpPr>
        <a:xfrm>
          <a:off x="0" y="0"/>
          <a:ext cx="0" cy="0"/>
          <a:chOff x="0" y="0"/>
          <a:chExt cx="0" cy="0"/>
        </a:xfrm>
      </p:grpSpPr>
      <p:sp>
        <p:nvSpPr>
          <p:cNvPr id="6" name="Google Shape;6;p2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1"/>
        </a:solidFill>
        <a:effectLst/>
      </p:bgPr>
    </p:bg>
    <p:spTree>
      <p:nvGrpSpPr>
        <p:cNvPr id="1" name="Shape 45"/>
        <p:cNvGrpSpPr/>
        <p:nvPr/>
      </p:nvGrpSpPr>
      <p:grpSpPr>
        <a:xfrm>
          <a:off x="0" y="0"/>
          <a:ext cx="0" cy="0"/>
          <a:chOff x="0" y="0"/>
          <a:chExt cx="0" cy="0"/>
        </a:xfrm>
      </p:grpSpPr>
      <p:sp>
        <p:nvSpPr>
          <p:cNvPr id="46" name="Google Shape;46;g313f5057e75_1_1475"/>
          <p:cNvSpPr txBox="1">
            <a:spLocks noGrp="1"/>
          </p:cNvSpPr>
          <p:nvPr>
            <p:ph type="title"/>
          </p:nvPr>
        </p:nvSpPr>
        <p:spPr>
          <a:xfrm>
            <a:off x="720300" y="452325"/>
            <a:ext cx="77034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2800"/>
              <a:buFont typeface="Nunito Black"/>
              <a:buNone/>
              <a:defRPr sz="2800">
                <a:solidFill>
                  <a:schemeClr val="dk2"/>
                </a:solidFill>
                <a:latin typeface="Nunito Black"/>
                <a:ea typeface="Nunito Black"/>
                <a:cs typeface="Nunito Black"/>
                <a:sym typeface="Nunito Black"/>
              </a:defRPr>
            </a:lvl1pPr>
            <a:lvl2pPr lvl="1">
              <a:spcBef>
                <a:spcPts val="0"/>
              </a:spcBef>
              <a:spcAft>
                <a:spcPts val="0"/>
              </a:spcAft>
              <a:buClr>
                <a:schemeClr val="dk2"/>
              </a:buClr>
              <a:buSzPts val="2800"/>
              <a:buFont typeface="Nunito Black"/>
              <a:buNone/>
              <a:defRPr sz="2800">
                <a:solidFill>
                  <a:schemeClr val="dk2"/>
                </a:solidFill>
                <a:latin typeface="Nunito Black"/>
                <a:ea typeface="Nunito Black"/>
                <a:cs typeface="Nunito Black"/>
                <a:sym typeface="Nunito Black"/>
              </a:defRPr>
            </a:lvl2pPr>
            <a:lvl3pPr lvl="2">
              <a:spcBef>
                <a:spcPts val="0"/>
              </a:spcBef>
              <a:spcAft>
                <a:spcPts val="0"/>
              </a:spcAft>
              <a:buClr>
                <a:schemeClr val="dk2"/>
              </a:buClr>
              <a:buSzPts val="2800"/>
              <a:buFont typeface="Nunito Black"/>
              <a:buNone/>
              <a:defRPr sz="2800">
                <a:solidFill>
                  <a:schemeClr val="dk2"/>
                </a:solidFill>
                <a:latin typeface="Nunito Black"/>
                <a:ea typeface="Nunito Black"/>
                <a:cs typeface="Nunito Black"/>
                <a:sym typeface="Nunito Black"/>
              </a:defRPr>
            </a:lvl3pPr>
            <a:lvl4pPr lvl="3">
              <a:spcBef>
                <a:spcPts val="0"/>
              </a:spcBef>
              <a:spcAft>
                <a:spcPts val="0"/>
              </a:spcAft>
              <a:buClr>
                <a:schemeClr val="dk2"/>
              </a:buClr>
              <a:buSzPts val="2800"/>
              <a:buFont typeface="Nunito Black"/>
              <a:buNone/>
              <a:defRPr sz="2800">
                <a:solidFill>
                  <a:schemeClr val="dk2"/>
                </a:solidFill>
                <a:latin typeface="Nunito Black"/>
                <a:ea typeface="Nunito Black"/>
                <a:cs typeface="Nunito Black"/>
                <a:sym typeface="Nunito Black"/>
              </a:defRPr>
            </a:lvl4pPr>
            <a:lvl5pPr lvl="4">
              <a:spcBef>
                <a:spcPts val="0"/>
              </a:spcBef>
              <a:spcAft>
                <a:spcPts val="0"/>
              </a:spcAft>
              <a:buClr>
                <a:schemeClr val="dk2"/>
              </a:buClr>
              <a:buSzPts val="2800"/>
              <a:buFont typeface="Nunito Black"/>
              <a:buNone/>
              <a:defRPr sz="2800">
                <a:solidFill>
                  <a:schemeClr val="dk2"/>
                </a:solidFill>
                <a:latin typeface="Nunito Black"/>
                <a:ea typeface="Nunito Black"/>
                <a:cs typeface="Nunito Black"/>
                <a:sym typeface="Nunito Black"/>
              </a:defRPr>
            </a:lvl5pPr>
            <a:lvl6pPr lvl="5">
              <a:spcBef>
                <a:spcPts val="0"/>
              </a:spcBef>
              <a:spcAft>
                <a:spcPts val="0"/>
              </a:spcAft>
              <a:buClr>
                <a:schemeClr val="dk2"/>
              </a:buClr>
              <a:buSzPts val="2800"/>
              <a:buFont typeface="Nunito Black"/>
              <a:buNone/>
              <a:defRPr sz="2800">
                <a:solidFill>
                  <a:schemeClr val="dk2"/>
                </a:solidFill>
                <a:latin typeface="Nunito Black"/>
                <a:ea typeface="Nunito Black"/>
                <a:cs typeface="Nunito Black"/>
                <a:sym typeface="Nunito Black"/>
              </a:defRPr>
            </a:lvl6pPr>
            <a:lvl7pPr lvl="6">
              <a:spcBef>
                <a:spcPts val="0"/>
              </a:spcBef>
              <a:spcAft>
                <a:spcPts val="0"/>
              </a:spcAft>
              <a:buClr>
                <a:schemeClr val="dk2"/>
              </a:buClr>
              <a:buSzPts val="2800"/>
              <a:buFont typeface="Nunito Black"/>
              <a:buNone/>
              <a:defRPr sz="2800">
                <a:solidFill>
                  <a:schemeClr val="dk2"/>
                </a:solidFill>
                <a:latin typeface="Nunito Black"/>
                <a:ea typeface="Nunito Black"/>
                <a:cs typeface="Nunito Black"/>
                <a:sym typeface="Nunito Black"/>
              </a:defRPr>
            </a:lvl7pPr>
            <a:lvl8pPr lvl="7">
              <a:spcBef>
                <a:spcPts val="0"/>
              </a:spcBef>
              <a:spcAft>
                <a:spcPts val="0"/>
              </a:spcAft>
              <a:buClr>
                <a:schemeClr val="dk2"/>
              </a:buClr>
              <a:buSzPts val="2800"/>
              <a:buFont typeface="Nunito Black"/>
              <a:buNone/>
              <a:defRPr sz="2800">
                <a:solidFill>
                  <a:schemeClr val="dk2"/>
                </a:solidFill>
                <a:latin typeface="Nunito Black"/>
                <a:ea typeface="Nunito Black"/>
                <a:cs typeface="Nunito Black"/>
                <a:sym typeface="Nunito Black"/>
              </a:defRPr>
            </a:lvl8pPr>
            <a:lvl9pPr lvl="8">
              <a:spcBef>
                <a:spcPts val="0"/>
              </a:spcBef>
              <a:spcAft>
                <a:spcPts val="0"/>
              </a:spcAft>
              <a:buClr>
                <a:schemeClr val="dk2"/>
              </a:buClr>
              <a:buSzPts val="2800"/>
              <a:buFont typeface="Nunito Black"/>
              <a:buNone/>
              <a:defRPr sz="2800">
                <a:solidFill>
                  <a:schemeClr val="dk2"/>
                </a:solidFill>
                <a:latin typeface="Nunito Black"/>
                <a:ea typeface="Nunito Black"/>
                <a:cs typeface="Nunito Black"/>
                <a:sym typeface="Nunito Black"/>
              </a:defRPr>
            </a:lvl9pPr>
          </a:lstStyle>
          <a:p>
            <a:endParaRPr/>
          </a:p>
        </p:txBody>
      </p:sp>
      <p:sp>
        <p:nvSpPr>
          <p:cNvPr id="47" name="Google Shape;47;g313f5057e75_1_1475"/>
          <p:cNvSpPr txBox="1">
            <a:spLocks noGrp="1"/>
          </p:cNvSpPr>
          <p:nvPr>
            <p:ph type="body" idx="1"/>
          </p:nvPr>
        </p:nvSpPr>
        <p:spPr>
          <a:xfrm>
            <a:off x="720300" y="1152475"/>
            <a:ext cx="77034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1pPr>
            <a:lvl2pPr marL="914400" lvl="1"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2pPr>
            <a:lvl3pPr marL="1371600" lvl="2"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3pPr>
            <a:lvl4pPr marL="1828800" lvl="3"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4pPr>
            <a:lvl5pPr marL="2286000" lvl="4"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5pPr>
            <a:lvl6pPr marL="2743200" lvl="5"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6pPr>
            <a:lvl7pPr marL="3200400" lvl="6"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7pPr>
            <a:lvl8pPr marL="3657600" lvl="7"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8pPr>
            <a:lvl9pPr marL="4114800" lvl="8"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9pPr>
          </a:lstStyle>
          <a:p>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www.yorku.ca/colleges/bethune/events-workshops/workshops/"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gif"/><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1.gif"/><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2.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www.yorku.ca/colleges/bethune/help/pass/schedule/" TargetMode="External"/><Relationship Id="rId7"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www.yorku.ca/colleges/bethune/writing/" TargetMode="External"/><Relationship Id="rId5" Type="http://schemas.openxmlformats.org/officeDocument/2006/relationships/hyperlink" Target="https://www.yorku.ca/scld/wp-content/uploads/sites/36/2023/11/Study-Task-Breakdown.pdf" TargetMode="External"/><Relationship Id="rId4" Type="http://schemas.openxmlformats.org/officeDocument/2006/relationships/hyperlink" Target="https://www.yorku.ca/colleges/bethune/help/tutoring/"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8.gif"/><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hyperlink" Target="mailto:BCMENTOR@YORKU.CA"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1"/>
          <p:cNvSpPr/>
          <p:nvPr/>
        </p:nvSpPr>
        <p:spPr>
          <a:xfrm>
            <a:off x="682075" y="924800"/>
            <a:ext cx="7744800" cy="2676900"/>
          </a:xfrm>
          <a:prstGeom prst="rect">
            <a:avLst/>
          </a:prstGeom>
          <a:solidFill>
            <a:srgbClr val="728AB9"/>
          </a:solidFill>
          <a:ln w="76200" cap="flat" cmpd="sng">
            <a:solidFill>
              <a:srgbClr val="FDED7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9" name="Google Shape;509;p1"/>
          <p:cNvSpPr txBox="1"/>
          <p:nvPr/>
        </p:nvSpPr>
        <p:spPr>
          <a:xfrm>
            <a:off x="782125" y="1194800"/>
            <a:ext cx="7544700" cy="176880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4800"/>
              <a:buFont typeface="Arial"/>
              <a:buNone/>
            </a:pPr>
            <a:r>
              <a:rPr lang="en-CA" sz="4800" b="1" i="0" u="none" strike="noStrike" cap="none">
                <a:solidFill>
                  <a:schemeClr val="lt1"/>
                </a:solidFill>
                <a:latin typeface="IBM Plex Sans"/>
                <a:ea typeface="IBM Plex Sans"/>
                <a:cs typeface="IBM Plex Sans"/>
                <a:sym typeface="IBM Plex Sans"/>
              </a:rPr>
              <a:t>STUDY TIPS FOR EXAMS</a:t>
            </a:r>
            <a:endParaRPr sz="4800" b="0" i="0" u="none" strike="noStrike" cap="none">
              <a:solidFill>
                <a:schemeClr val="lt1"/>
              </a:solidFill>
              <a:latin typeface="IBM Plex Sans"/>
              <a:ea typeface="IBM Plex Sans"/>
              <a:cs typeface="IBM Plex Sans"/>
              <a:sym typeface="IBM Plex Sans"/>
            </a:endParaRPr>
          </a:p>
        </p:txBody>
      </p:sp>
      <p:pic>
        <p:nvPicPr>
          <p:cNvPr id="510" name="Google Shape;510;p1"/>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511" name="Google Shape;511;p1"/>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512" name="Google Shape;512;p1"/>
          <p:cNvSpPr txBox="1"/>
          <p:nvPr/>
        </p:nvSpPr>
        <p:spPr>
          <a:xfrm>
            <a:off x="2151600" y="2811200"/>
            <a:ext cx="4840800" cy="942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CA" sz="2000" b="1" i="0" u="none" strike="noStrike" cap="none">
                <a:solidFill>
                  <a:srgbClr val="FF744B"/>
                </a:solidFill>
                <a:highlight>
                  <a:srgbClr val="FF744B"/>
                </a:highlight>
                <a:latin typeface="Pangolin"/>
                <a:ea typeface="Pangolin"/>
                <a:cs typeface="Pangolin"/>
                <a:sym typeface="Pangolin"/>
              </a:rPr>
              <a:t>___</a:t>
            </a:r>
            <a:r>
              <a:rPr lang="en-CA" sz="2000" b="1" i="0" u="none" strike="noStrike" cap="none">
                <a:solidFill>
                  <a:schemeClr val="lt1"/>
                </a:solidFill>
                <a:highlight>
                  <a:srgbClr val="FF744B"/>
                </a:highlight>
                <a:latin typeface="Pangolin"/>
                <a:ea typeface="Pangolin"/>
                <a:cs typeface="Pangolin"/>
                <a:sym typeface="Pangolin"/>
              </a:rPr>
              <a:t>Bethune SOS Seminar</a:t>
            </a:r>
            <a:r>
              <a:rPr lang="en-CA" sz="2000" b="1" i="0" u="none" strike="noStrike" cap="none">
                <a:solidFill>
                  <a:srgbClr val="FF744B"/>
                </a:solidFill>
                <a:highlight>
                  <a:srgbClr val="FF744B"/>
                </a:highlight>
                <a:latin typeface="Pangolin"/>
                <a:ea typeface="Pangolin"/>
                <a:cs typeface="Pangolin"/>
                <a:sym typeface="Pangolin"/>
              </a:rPr>
              <a:t>___</a:t>
            </a:r>
            <a:endParaRPr sz="2000" b="1" i="0" u="none" strike="noStrike" cap="none">
              <a:solidFill>
                <a:srgbClr val="FF744B"/>
              </a:solidFill>
              <a:highlight>
                <a:srgbClr val="FF744B"/>
              </a:highlight>
              <a:latin typeface="Pangolin"/>
              <a:ea typeface="Pangolin"/>
              <a:cs typeface="Pangolin"/>
              <a:sym typeface="Pangolin"/>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IBM Plex Sans"/>
              <a:ea typeface="IBM Plex Sans"/>
              <a:cs typeface="IBM Plex Sans"/>
              <a:sym typeface="IBM Plex Sans"/>
            </a:endParaRPr>
          </a:p>
        </p:txBody>
      </p:sp>
      <p:sp>
        <p:nvSpPr>
          <p:cNvPr id="513" name="Google Shape;513;p1"/>
          <p:cNvSpPr txBox="1"/>
          <p:nvPr/>
        </p:nvSpPr>
        <p:spPr>
          <a:xfrm>
            <a:off x="595173" y="3468100"/>
            <a:ext cx="8548800" cy="153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IBM Plex Sans"/>
              <a:ea typeface="IBM Plex Sans"/>
              <a:cs typeface="IBM Plex Sans"/>
              <a:sym typeface="IBM Plex Sans"/>
            </a:endParaRPr>
          </a:p>
          <a:p>
            <a:r>
              <a:rPr lang="en-CA" sz="1800" b="0" i="0" u="none" strike="noStrike" cap="none" dirty="0">
                <a:solidFill>
                  <a:schemeClr val="dk2"/>
                </a:solidFill>
                <a:latin typeface="IBM Plex Sans"/>
                <a:ea typeface="IBM Plex Sans"/>
                <a:cs typeface="IBM Plex Sans"/>
                <a:sym typeface="IBM Plex Sans"/>
              </a:rPr>
              <a:t>Presenters: </a:t>
            </a:r>
            <a:r>
              <a:rPr lang="en-CA" sz="1800" dirty="0">
                <a:solidFill>
                  <a:schemeClr val="dk2"/>
                </a:solidFill>
                <a:latin typeface="IBM Plex Sans"/>
                <a:ea typeface="IBM Plex Sans"/>
                <a:cs typeface="IBM Plex Sans"/>
                <a:sym typeface="IBM Plex Sans"/>
              </a:rPr>
              <a:t>Dami </a:t>
            </a:r>
            <a:r>
              <a:rPr lang="en-CA" sz="1800" dirty="0" err="1">
                <a:solidFill>
                  <a:schemeClr val="dk2"/>
                </a:solidFill>
                <a:latin typeface="IBM Plex Sans"/>
                <a:ea typeface="IBM Plex Sans"/>
                <a:cs typeface="IBM Plex Sans"/>
                <a:sym typeface="IBM Plex Sans"/>
              </a:rPr>
              <a:t>Oyewunmi</a:t>
            </a:r>
            <a:r>
              <a:rPr lang="en-CA" sz="1800" dirty="0">
                <a:solidFill>
                  <a:schemeClr val="dk2"/>
                </a:solidFill>
                <a:latin typeface="IBM Plex Sans"/>
                <a:ea typeface="IBM Plex Sans"/>
                <a:cs typeface="IBM Plex Sans"/>
                <a:sym typeface="IBM Plex Sans"/>
              </a:rPr>
              <a:t> &amp; Sarah Safea </a:t>
            </a:r>
            <a:endParaRPr sz="1800" b="0" i="0" u="none" strike="noStrike" cap="none" dirty="0">
              <a:solidFill>
                <a:schemeClr val="dk2"/>
              </a:solidFill>
              <a:latin typeface="IBM Plex Sans"/>
              <a:ea typeface="IBM Plex Sans"/>
              <a:cs typeface="IBM Plex Sans"/>
              <a:sym typeface="IBM Plex Sans"/>
            </a:endParaRPr>
          </a:p>
          <a:p>
            <a:pPr>
              <a:buSzPts val="1800"/>
            </a:pPr>
            <a:r>
              <a:rPr lang="en-CA" sz="1800" b="0" i="0" u="none" strike="noStrike" cap="none" dirty="0">
                <a:solidFill>
                  <a:schemeClr val="dk2"/>
                </a:solidFill>
                <a:latin typeface="IBM Plex Sans"/>
                <a:ea typeface="IBM Plex Sans"/>
                <a:cs typeface="IBM Plex Sans"/>
                <a:sym typeface="IBM Plex Sans"/>
              </a:rPr>
              <a:t>Date: Wednesday, </a:t>
            </a:r>
            <a:r>
              <a:rPr lang="en-CA" sz="1800" dirty="0">
                <a:solidFill>
                  <a:schemeClr val="dk2"/>
                </a:solidFill>
                <a:latin typeface="IBM Plex Sans"/>
                <a:ea typeface="IBM Plex Sans"/>
                <a:cs typeface="IBM Plex Sans"/>
                <a:sym typeface="IBM Plex Sans"/>
              </a:rPr>
              <a:t>March 12, 2025. </a:t>
            </a:r>
            <a:endParaRPr sz="1800" b="0" i="0" u="none" strike="noStrike" cap="none" dirty="0">
              <a:solidFill>
                <a:schemeClr val="dk2"/>
              </a:solidFill>
              <a:latin typeface="IBM Plex Sans"/>
              <a:ea typeface="IBM Plex Sans"/>
              <a:cs typeface="IBM Plex Sans"/>
              <a:sym typeface="IBM Plex Sans"/>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IBM Plex Sans"/>
              <a:ea typeface="IBM Plex Sans"/>
              <a:cs typeface="IBM Plex Sans"/>
              <a:sym typeface="IBM Plex Sans"/>
            </a:endParaRPr>
          </a:p>
          <a:p>
            <a:pPr marL="171450" marR="0" lvl="0" indent="-171450" algn="l" rtl="0">
              <a:lnSpc>
                <a:spcPct val="100000"/>
              </a:lnSpc>
              <a:spcBef>
                <a:spcPts val="0"/>
              </a:spcBef>
              <a:spcAft>
                <a:spcPts val="0"/>
              </a:spcAft>
              <a:buClr>
                <a:srgbClr val="000000"/>
              </a:buClr>
              <a:buSzPts val="1000"/>
              <a:buFont typeface="Arial"/>
              <a:buChar char="•"/>
            </a:pPr>
            <a:r>
              <a:rPr lang="en-CA" sz="1000" b="0" i="0" u="none" strike="noStrike" cap="none" dirty="0">
                <a:solidFill>
                  <a:schemeClr val="dk2"/>
                </a:solidFill>
                <a:latin typeface="IBM Plex Sans"/>
                <a:ea typeface="IBM Plex Sans"/>
                <a:cs typeface="IBM Plex Sans"/>
                <a:sym typeface="IBM Plex Sans"/>
              </a:rPr>
              <a:t>Note: This presentation contains hyperlinks to websites. The presentation will be posted online under the Bethune College Workshops webpage: </a:t>
            </a:r>
            <a:r>
              <a:rPr lang="en-CA" sz="1000" b="0" i="0" u="sng" strike="noStrike" cap="none" dirty="0">
                <a:solidFill>
                  <a:schemeClr val="dk2"/>
                </a:solidFill>
                <a:latin typeface="IBM Plex Sans"/>
                <a:ea typeface="IBM Plex Sans"/>
                <a:cs typeface="IBM Plex Sans"/>
                <a:sym typeface="IBM Plex Sans"/>
                <a:hlinkClick r:id="rId5">
                  <a:extLst>
                    <a:ext uri="{A12FA001-AC4F-418D-AE19-62706E023703}">
                      <ahyp:hlinkClr xmlns:ahyp="http://schemas.microsoft.com/office/drawing/2018/hyperlinkcolor" val="tx"/>
                    </a:ext>
                  </a:extLst>
                </a:hlinkClick>
              </a:rPr>
              <a:t>https://www.yorku.ca/colleges/bethune/events-workshops/workshops/</a:t>
            </a:r>
            <a:r>
              <a:rPr lang="en-CA" sz="1000" b="0" i="0" u="none" strike="noStrike" cap="none" dirty="0">
                <a:solidFill>
                  <a:schemeClr val="dk2"/>
                </a:solidFill>
                <a:latin typeface="IBM Plex Sans"/>
                <a:ea typeface="IBM Plex Sans"/>
                <a:cs typeface="IBM Plex Sans"/>
                <a:sym typeface="IBM Plex Sans"/>
              </a:rPr>
              <a:t> </a:t>
            </a:r>
            <a:endParaRPr dirty="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2"/>
          <p:cNvSpPr txBox="1"/>
          <p:nvPr/>
        </p:nvSpPr>
        <p:spPr>
          <a:xfrm>
            <a:off x="782125" y="1194800"/>
            <a:ext cx="7544700" cy="176880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4500"/>
              <a:buFont typeface="Arial"/>
              <a:buNone/>
            </a:pPr>
            <a:r>
              <a:rPr lang="en-CA" sz="4500" b="1" i="0" u="none" strike="noStrike" cap="none">
                <a:solidFill>
                  <a:srgbClr val="728AB9"/>
                </a:solidFill>
                <a:latin typeface="IBM Plex Sans"/>
                <a:ea typeface="IBM Plex Sans"/>
                <a:cs typeface="IBM Plex Sans"/>
                <a:sym typeface="IBM Plex Sans"/>
              </a:rPr>
              <a:t>MEET OUR MENTORS</a:t>
            </a:r>
            <a:endParaRPr sz="4500" b="0" i="0" u="none" strike="noStrike" cap="none">
              <a:solidFill>
                <a:srgbClr val="728AB9"/>
              </a:solidFill>
              <a:latin typeface="IBM Plex Sans"/>
              <a:ea typeface="IBM Plex Sans"/>
              <a:cs typeface="IBM Plex Sans"/>
              <a:sym typeface="IBM Plex Sans"/>
            </a:endParaRPr>
          </a:p>
        </p:txBody>
      </p:sp>
      <p:pic>
        <p:nvPicPr>
          <p:cNvPr id="519" name="Google Shape;519;p2"/>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520" name="Google Shape;520;p2"/>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521" name="Google Shape;521;p2"/>
          <p:cNvSpPr txBox="1"/>
          <p:nvPr/>
        </p:nvSpPr>
        <p:spPr>
          <a:xfrm>
            <a:off x="689675" y="2792450"/>
            <a:ext cx="7637100" cy="897000"/>
          </a:xfrm>
          <a:prstGeom prst="rect">
            <a:avLst/>
          </a:prstGeom>
          <a:noFill/>
          <a:ln>
            <a:noFill/>
          </a:ln>
        </p:spPr>
        <p:txBody>
          <a:bodyPr spcFirstLastPara="1" wrap="square" lIns="91425" tIns="91425" rIns="91425" bIns="91425" anchor="t" anchorCtr="0">
            <a:noAutofit/>
          </a:bodyPr>
          <a:lstStyle/>
          <a:p>
            <a:pPr algn="ctr"/>
            <a:r>
              <a:rPr lang="en-CA" sz="2100" b="1" dirty="0">
                <a:solidFill>
                  <a:srgbClr val="1C4587"/>
                </a:solidFill>
                <a:latin typeface="IBM Plex Sans"/>
                <a:ea typeface="IBM Plex Sans"/>
                <a:cs typeface="IBM Plex Sans"/>
                <a:sym typeface="IBM Plex Sans"/>
              </a:rPr>
              <a:t>Dami </a:t>
            </a:r>
            <a:r>
              <a:rPr lang="en-CA" sz="2100" b="1" dirty="0" err="1">
                <a:solidFill>
                  <a:srgbClr val="1C4587"/>
                </a:solidFill>
                <a:latin typeface="IBM Plex Sans"/>
                <a:ea typeface="IBM Plex Sans"/>
                <a:cs typeface="IBM Plex Sans"/>
                <a:sym typeface="IBM Plex Sans"/>
              </a:rPr>
              <a:t>Oyewunmi</a:t>
            </a:r>
            <a:r>
              <a:rPr lang="en-CA" sz="2100" b="1" i="0" u="none" strike="noStrike" cap="none" dirty="0">
                <a:solidFill>
                  <a:srgbClr val="1C4587"/>
                </a:solidFill>
                <a:latin typeface="IBM Plex Sans"/>
                <a:ea typeface="IBM Plex Sans"/>
                <a:cs typeface="IBM Plex Sans"/>
                <a:sym typeface="IBM Plex Sans"/>
              </a:rPr>
              <a:t> </a:t>
            </a:r>
            <a:r>
              <a:rPr lang="en-CA" sz="2100" b="1" dirty="0">
                <a:solidFill>
                  <a:srgbClr val="1C4587"/>
                </a:solidFill>
                <a:latin typeface="IBM Plex Sans"/>
                <a:ea typeface="IBM Plex Sans"/>
                <a:cs typeface="IBM Plex Sans"/>
                <a:sym typeface="IBM Plex Sans"/>
              </a:rPr>
              <a:t>Sarah Safea</a:t>
            </a:r>
            <a:endParaRPr sz="2100" b="1" i="0" u="none" strike="noStrike" cap="none" dirty="0">
              <a:solidFill>
                <a:srgbClr val="1C4587"/>
              </a:solidFill>
              <a:latin typeface="IBM Plex Sans"/>
              <a:ea typeface="IBM Plex Sans"/>
              <a:cs typeface="IBM Plex Sans"/>
              <a:sym typeface="IBM Plex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3"/>
          <p:cNvSpPr txBox="1">
            <a:spLocks noGrp="1"/>
          </p:cNvSpPr>
          <p:nvPr>
            <p:ph type="title"/>
          </p:nvPr>
        </p:nvSpPr>
        <p:spPr>
          <a:xfrm>
            <a:off x="311700" y="7498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CA" b="1">
                <a:latin typeface="IBM Plex Sans"/>
                <a:ea typeface="IBM Plex Sans"/>
                <a:cs typeface="IBM Plex Sans"/>
                <a:sym typeface="IBM Plex Sans"/>
              </a:rPr>
              <a:t>Overview</a:t>
            </a:r>
            <a:endParaRPr b="1">
              <a:latin typeface="IBM Plex Sans"/>
              <a:ea typeface="IBM Plex Sans"/>
              <a:cs typeface="IBM Plex Sans"/>
              <a:sym typeface="IBM Plex Sans"/>
            </a:endParaRPr>
          </a:p>
        </p:txBody>
      </p:sp>
      <p:sp>
        <p:nvSpPr>
          <p:cNvPr id="527" name="Google Shape;527;p3"/>
          <p:cNvSpPr txBox="1">
            <a:spLocks noGrp="1"/>
          </p:cNvSpPr>
          <p:nvPr>
            <p:ph type="body" idx="1"/>
          </p:nvPr>
        </p:nvSpPr>
        <p:spPr>
          <a:xfrm>
            <a:off x="311699" y="1457275"/>
            <a:ext cx="5553841" cy="3416400"/>
          </a:xfrm>
          <a:prstGeom prst="rect">
            <a:avLst/>
          </a:prstGeom>
          <a:noFill/>
          <a:ln>
            <a:noFill/>
          </a:ln>
        </p:spPr>
        <p:txBody>
          <a:bodyPr spcFirstLastPara="1" wrap="square" lIns="91425" tIns="91425" rIns="91425" bIns="91425" anchor="t" anchorCtr="0">
            <a:normAutofit/>
          </a:bodyPr>
          <a:lstStyle/>
          <a:p>
            <a:pPr lvl="0" algn="l" rtl="0">
              <a:lnSpc>
                <a:spcPct val="115000"/>
              </a:lnSpc>
              <a:spcBef>
                <a:spcPts val="0"/>
              </a:spcBef>
              <a:spcAft>
                <a:spcPts val="0"/>
              </a:spcAft>
              <a:buSzPts val="1800"/>
              <a:buChar char="•"/>
            </a:pPr>
            <a:r>
              <a:rPr lang="en-CA">
                <a:latin typeface="IBM Plex Sans"/>
                <a:ea typeface="IBM Plex Sans"/>
                <a:cs typeface="IBM Plex Sans"/>
                <a:sym typeface="IBM Plex Sans"/>
              </a:rPr>
              <a:t>Preparing For An Exam</a:t>
            </a:r>
            <a:endParaRPr lang="en-US"/>
          </a:p>
          <a:p>
            <a:pPr marL="514350" lvl="0" indent="-285750" algn="l" rtl="0">
              <a:lnSpc>
                <a:spcPct val="115000"/>
              </a:lnSpc>
              <a:spcBef>
                <a:spcPts val="0"/>
              </a:spcBef>
              <a:spcAft>
                <a:spcPts val="0"/>
              </a:spcAft>
              <a:buSzPts val="1800"/>
              <a:buChar char="•"/>
            </a:pPr>
            <a:endParaRPr>
              <a:latin typeface="IBM Plex Sans"/>
              <a:ea typeface="IBM Plex Sans"/>
              <a:cs typeface="IBM Plex Sans"/>
            </a:endParaRPr>
          </a:p>
          <a:p>
            <a:pPr lvl="0" algn="l" rtl="0">
              <a:lnSpc>
                <a:spcPct val="115000"/>
              </a:lnSpc>
              <a:spcBef>
                <a:spcPts val="0"/>
              </a:spcBef>
              <a:spcAft>
                <a:spcPts val="0"/>
              </a:spcAft>
              <a:buSzPts val="1800"/>
              <a:buChar char="•"/>
            </a:pPr>
            <a:r>
              <a:rPr lang="en-CA">
                <a:latin typeface="IBM Plex Sans"/>
                <a:ea typeface="IBM Plex Sans"/>
                <a:cs typeface="IBM Plex Sans"/>
                <a:sym typeface="IBM Plex Sans"/>
              </a:rPr>
              <a:t>Strategies for Success</a:t>
            </a:r>
            <a:endParaRPr/>
          </a:p>
          <a:p>
            <a:pPr marL="514350" lvl="0" indent="-285750" algn="l" rtl="0">
              <a:lnSpc>
                <a:spcPct val="115000"/>
              </a:lnSpc>
              <a:spcBef>
                <a:spcPts val="0"/>
              </a:spcBef>
              <a:spcAft>
                <a:spcPts val="0"/>
              </a:spcAft>
              <a:buSzPts val="1800"/>
              <a:buChar char="•"/>
            </a:pPr>
            <a:endParaRPr>
              <a:latin typeface="IBM Plex Sans"/>
              <a:ea typeface="IBM Plex Sans"/>
              <a:cs typeface="IBM Plex Sans"/>
            </a:endParaRPr>
          </a:p>
          <a:p>
            <a:pPr lvl="0" algn="l" rtl="0">
              <a:lnSpc>
                <a:spcPct val="115000"/>
              </a:lnSpc>
              <a:spcBef>
                <a:spcPts val="0"/>
              </a:spcBef>
              <a:spcAft>
                <a:spcPts val="0"/>
              </a:spcAft>
              <a:buSzPts val="1800"/>
              <a:buChar char="•"/>
            </a:pPr>
            <a:r>
              <a:rPr lang="en-CA">
                <a:latin typeface="IBM Plex Sans"/>
                <a:ea typeface="IBM Plex Sans"/>
                <a:cs typeface="IBM Plex Sans"/>
                <a:sym typeface="IBM Plex Sans"/>
              </a:rPr>
              <a:t>Before, During &amp; After Your Exam</a:t>
            </a:r>
            <a:endParaRPr/>
          </a:p>
          <a:p>
            <a:pPr marL="514350" lvl="0" indent="-285750" algn="l" rtl="0">
              <a:lnSpc>
                <a:spcPct val="115000"/>
              </a:lnSpc>
              <a:spcBef>
                <a:spcPts val="0"/>
              </a:spcBef>
              <a:spcAft>
                <a:spcPts val="0"/>
              </a:spcAft>
              <a:buSzPts val="1800"/>
              <a:buChar char="•"/>
            </a:pPr>
            <a:endParaRPr>
              <a:latin typeface="IBM Plex Sans"/>
              <a:ea typeface="IBM Plex Sans"/>
              <a:cs typeface="IBM Plex Sans"/>
            </a:endParaRPr>
          </a:p>
          <a:p>
            <a:pPr lvl="0" algn="l" rtl="0">
              <a:lnSpc>
                <a:spcPct val="115000"/>
              </a:lnSpc>
              <a:spcBef>
                <a:spcPts val="0"/>
              </a:spcBef>
              <a:spcAft>
                <a:spcPts val="0"/>
              </a:spcAft>
              <a:buSzPts val="1800"/>
              <a:buChar char="•"/>
            </a:pPr>
            <a:r>
              <a:rPr lang="en-CA">
                <a:latin typeface="IBM Plex Sans"/>
                <a:ea typeface="IBM Plex Sans"/>
                <a:cs typeface="IBM Plex Sans"/>
                <a:sym typeface="IBM Plex Sans"/>
              </a:rPr>
              <a:t>Summary</a:t>
            </a:r>
            <a:endParaRPr/>
          </a:p>
          <a:p>
            <a:pPr marL="514350" lvl="0" indent="-285750" algn="l" rtl="0">
              <a:lnSpc>
                <a:spcPct val="115000"/>
              </a:lnSpc>
              <a:spcBef>
                <a:spcPts val="0"/>
              </a:spcBef>
              <a:spcAft>
                <a:spcPts val="0"/>
              </a:spcAft>
              <a:buSzPts val="1800"/>
              <a:buChar char="•"/>
            </a:pPr>
            <a:endParaRPr>
              <a:latin typeface="IBM Plex Sans"/>
              <a:ea typeface="IBM Plex Sans"/>
              <a:cs typeface="IBM Plex Sans"/>
            </a:endParaRPr>
          </a:p>
          <a:p>
            <a:pPr lvl="0" algn="l" rtl="0">
              <a:lnSpc>
                <a:spcPct val="115000"/>
              </a:lnSpc>
              <a:spcBef>
                <a:spcPts val="0"/>
              </a:spcBef>
              <a:spcAft>
                <a:spcPts val="0"/>
              </a:spcAft>
              <a:buSzPts val="1800"/>
              <a:buChar char="•"/>
            </a:pPr>
            <a:r>
              <a:rPr lang="en-CA">
                <a:latin typeface="IBM Plex Sans"/>
                <a:ea typeface="IBM Plex Sans"/>
                <a:cs typeface="IBM Plex Sans"/>
                <a:sym typeface="IBM Plex Sans"/>
              </a:rPr>
              <a:t>Advice From Our Mentors</a:t>
            </a:r>
            <a:endParaRPr/>
          </a:p>
          <a:p>
            <a:pPr marL="457200" lvl="0" indent="-228600" algn="l" rtl="0">
              <a:lnSpc>
                <a:spcPct val="115000"/>
              </a:lnSpc>
              <a:spcBef>
                <a:spcPts val="0"/>
              </a:spcBef>
              <a:spcAft>
                <a:spcPts val="0"/>
              </a:spcAft>
              <a:buSzPts val="1800"/>
              <a:buNone/>
            </a:pPr>
            <a:endParaRPr>
              <a:latin typeface="IBM Plex Sans"/>
              <a:ea typeface="IBM Plex Sans"/>
              <a:cs typeface="IBM Plex Sans"/>
              <a:sym typeface="IBM Plex Sans"/>
            </a:endParaRPr>
          </a:p>
          <a:p>
            <a:pPr marL="457200" lvl="0" indent="-228600" algn="l" rtl="0">
              <a:lnSpc>
                <a:spcPct val="115000"/>
              </a:lnSpc>
              <a:spcBef>
                <a:spcPts val="0"/>
              </a:spcBef>
              <a:spcAft>
                <a:spcPts val="0"/>
              </a:spcAft>
              <a:buSzPts val="1800"/>
              <a:buNone/>
            </a:pPr>
            <a:endParaRPr>
              <a:latin typeface="IBM Plex Sans"/>
              <a:ea typeface="IBM Plex Sans"/>
              <a:cs typeface="IBM Plex Sans"/>
              <a:sym typeface="IBM Plex Sans"/>
            </a:endParaRPr>
          </a:p>
        </p:txBody>
      </p:sp>
      <p:pic>
        <p:nvPicPr>
          <p:cNvPr id="528" name="Google Shape;528;p3"/>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529" name="Google Shape;529;p3"/>
          <p:cNvPicPr preferRelativeResize="0"/>
          <p:nvPr/>
        </p:nvPicPr>
        <p:blipFill rotWithShape="1">
          <a:blip r:embed="rId4">
            <a:alphaModFix/>
          </a:blip>
          <a:srcRect/>
          <a:stretch/>
        </p:blipFill>
        <p:spPr>
          <a:xfrm>
            <a:off x="8326782" y="-273"/>
            <a:ext cx="817218" cy="81721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4"/>
          <p:cNvSpPr txBox="1">
            <a:spLocks noGrp="1"/>
          </p:cNvSpPr>
          <p:nvPr>
            <p:ph type="title"/>
          </p:nvPr>
        </p:nvSpPr>
        <p:spPr>
          <a:xfrm>
            <a:off x="1540599" y="1150048"/>
            <a:ext cx="6062802" cy="662209"/>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CA" sz="4000" b="1">
                <a:latin typeface="IBM Plex Sans"/>
                <a:ea typeface="IBM Plex Sans"/>
                <a:cs typeface="IBM Plex Sans"/>
                <a:sym typeface="IBM Plex Sans"/>
              </a:rPr>
              <a:t>Preparing For An Exam</a:t>
            </a:r>
            <a:br>
              <a:rPr lang="en-CA" sz="4000" b="1">
                <a:latin typeface="IBM Plex Sans"/>
                <a:ea typeface="IBM Plex Sans"/>
                <a:cs typeface="IBM Plex Sans"/>
                <a:sym typeface="IBM Plex Sans"/>
              </a:rPr>
            </a:br>
            <a:endParaRPr sz="4000" b="1">
              <a:latin typeface="IBM Plex Sans"/>
              <a:ea typeface="IBM Plex Sans"/>
              <a:cs typeface="IBM Plex Sans"/>
              <a:sym typeface="IBM Plex Sans"/>
            </a:endParaRPr>
          </a:p>
        </p:txBody>
      </p:sp>
      <p:pic>
        <p:nvPicPr>
          <p:cNvPr id="535" name="Google Shape;535;p4"/>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536" name="Google Shape;536;p4"/>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2" name="Picture 1" descr="Cartoon characters sitting at desks&#10;&#10;AI-generated content may be incorrect.">
            <a:extLst>
              <a:ext uri="{FF2B5EF4-FFF2-40B4-BE49-F238E27FC236}">
                <a16:creationId xmlns:a16="http://schemas.microsoft.com/office/drawing/2014/main" id="{E3A4D818-C33D-97DA-EE32-923519B14D71}"/>
              </a:ext>
            </a:extLst>
          </p:cNvPr>
          <p:cNvPicPr>
            <a:picLocks noChangeAspect="1"/>
          </p:cNvPicPr>
          <p:nvPr/>
        </p:nvPicPr>
        <p:blipFill>
          <a:blip r:embed="rId5"/>
          <a:stretch>
            <a:fillRect/>
          </a:stretch>
        </p:blipFill>
        <p:spPr>
          <a:xfrm>
            <a:off x="2583782" y="2286150"/>
            <a:ext cx="3976436" cy="22481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5"/>
          <p:cNvSpPr txBox="1">
            <a:spLocks noGrp="1"/>
          </p:cNvSpPr>
          <p:nvPr>
            <p:ph type="title"/>
          </p:nvPr>
        </p:nvSpPr>
        <p:spPr>
          <a:xfrm>
            <a:off x="311700" y="637767"/>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CA" b="1">
                <a:latin typeface="IBM Plex Sans"/>
                <a:ea typeface="IBM Plex Sans"/>
                <a:cs typeface="IBM Plex Sans"/>
                <a:sym typeface="IBM Plex Sans"/>
              </a:rPr>
              <a:t>First things first: GATHER INFORMATION!</a:t>
            </a:r>
            <a:endParaRPr b="1">
              <a:latin typeface="IBM Plex Sans"/>
              <a:ea typeface="IBM Plex Sans"/>
              <a:cs typeface="IBM Plex Sans"/>
              <a:sym typeface="IBM Plex Sans"/>
            </a:endParaRPr>
          </a:p>
        </p:txBody>
      </p:sp>
      <p:sp>
        <p:nvSpPr>
          <p:cNvPr id="542" name="Google Shape;542;p5"/>
          <p:cNvSpPr txBox="1">
            <a:spLocks noGrp="1"/>
          </p:cNvSpPr>
          <p:nvPr>
            <p:ph type="body" idx="1"/>
          </p:nvPr>
        </p:nvSpPr>
        <p:spPr>
          <a:xfrm>
            <a:off x="311700" y="1260055"/>
            <a:ext cx="8015082" cy="3613200"/>
          </a:xfrm>
          <a:prstGeom prst="rect">
            <a:avLst/>
          </a:prstGeom>
          <a:noFill/>
          <a:ln>
            <a:noFill/>
          </a:ln>
        </p:spPr>
        <p:txBody>
          <a:bodyPr spcFirstLastPara="1" wrap="square" lIns="91425" tIns="91425" rIns="91425" bIns="91425" anchor="t" anchorCtr="0">
            <a:normAutofit/>
          </a:bodyPr>
          <a:lstStyle/>
          <a:p>
            <a:pPr marL="114300" lvl="0" indent="0" algn="l" rtl="0">
              <a:lnSpc>
                <a:spcPct val="115000"/>
              </a:lnSpc>
              <a:spcBef>
                <a:spcPts val="0"/>
              </a:spcBef>
              <a:spcAft>
                <a:spcPts val="0"/>
              </a:spcAft>
              <a:buSzPts val="1800"/>
              <a:buNone/>
            </a:pPr>
            <a:r>
              <a:rPr lang="en-CA" b="1">
                <a:solidFill>
                  <a:srgbClr val="FF0000"/>
                </a:solidFill>
                <a:latin typeface="IBM Plex Sans"/>
                <a:ea typeface="IBM Plex Sans"/>
                <a:cs typeface="IBM Plex Sans"/>
                <a:sym typeface="IBM Plex Sans"/>
              </a:rPr>
              <a:t>As soon as you can, figure out:</a:t>
            </a:r>
            <a:endParaRPr/>
          </a:p>
          <a:p>
            <a:pPr marL="457200" lvl="0" indent="-342900" algn="l" rtl="0">
              <a:lnSpc>
                <a:spcPct val="115000"/>
              </a:lnSpc>
              <a:spcBef>
                <a:spcPts val="0"/>
              </a:spcBef>
              <a:spcAft>
                <a:spcPts val="0"/>
              </a:spcAft>
              <a:buSzPts val="1800"/>
              <a:buChar char="●"/>
            </a:pPr>
            <a:r>
              <a:rPr lang="en-CA">
                <a:latin typeface="IBM Plex Sans"/>
                <a:ea typeface="IBM Plex Sans"/>
                <a:cs typeface="IBM Plex Sans"/>
                <a:sym typeface="IBM Plex Sans"/>
              </a:rPr>
              <a:t>When is your exam?</a:t>
            </a:r>
            <a:endParaRPr/>
          </a:p>
          <a:p>
            <a:pPr marL="457200" lvl="0" indent="-342900" algn="l" rtl="0">
              <a:lnSpc>
                <a:spcPct val="115000"/>
              </a:lnSpc>
              <a:spcBef>
                <a:spcPts val="0"/>
              </a:spcBef>
              <a:spcAft>
                <a:spcPts val="0"/>
              </a:spcAft>
              <a:buSzPts val="1800"/>
              <a:buChar char="●"/>
            </a:pPr>
            <a:r>
              <a:rPr lang="en-CA">
                <a:latin typeface="IBM Plex Sans"/>
                <a:ea typeface="IBM Plex Sans"/>
                <a:cs typeface="IBM Plex Sans"/>
                <a:sym typeface="IBM Plex Sans"/>
              </a:rPr>
              <a:t>What format is your exam?</a:t>
            </a:r>
            <a:endParaRPr/>
          </a:p>
          <a:p>
            <a:pPr marL="457200" lvl="0" indent="-342900" algn="l" rtl="0">
              <a:lnSpc>
                <a:spcPct val="115000"/>
              </a:lnSpc>
              <a:spcBef>
                <a:spcPts val="0"/>
              </a:spcBef>
              <a:spcAft>
                <a:spcPts val="0"/>
              </a:spcAft>
              <a:buSzPts val="1800"/>
              <a:buChar char="●"/>
            </a:pPr>
            <a:r>
              <a:rPr lang="en-CA">
                <a:latin typeface="IBM Plex Sans"/>
                <a:ea typeface="IBM Plex Sans"/>
                <a:cs typeface="IBM Plex Sans"/>
                <a:sym typeface="IBM Plex Sans"/>
              </a:rPr>
              <a:t>Is it cumulative? What does it cover?</a:t>
            </a:r>
            <a:endParaRPr/>
          </a:p>
          <a:p>
            <a:pPr marL="457200" lvl="0" indent="-342900" algn="l" rtl="0">
              <a:lnSpc>
                <a:spcPct val="115000"/>
              </a:lnSpc>
              <a:spcBef>
                <a:spcPts val="0"/>
              </a:spcBef>
              <a:spcAft>
                <a:spcPts val="0"/>
              </a:spcAft>
              <a:buSzPts val="1800"/>
              <a:buChar char="●"/>
            </a:pPr>
            <a:r>
              <a:rPr lang="en-CA">
                <a:latin typeface="IBM Plex Sans"/>
                <a:ea typeface="IBM Plex Sans"/>
                <a:cs typeface="IBM Plex Sans"/>
                <a:sym typeface="IBM Plex Sans"/>
              </a:rPr>
              <a:t>What type of questions will be asked? Multiple choice, true/false, essay, etc.?</a:t>
            </a:r>
            <a:endParaRPr/>
          </a:p>
          <a:p>
            <a:pPr marL="457200" lvl="0" indent="-228600" algn="l" rtl="0">
              <a:lnSpc>
                <a:spcPct val="115000"/>
              </a:lnSpc>
              <a:spcBef>
                <a:spcPts val="0"/>
              </a:spcBef>
              <a:spcAft>
                <a:spcPts val="0"/>
              </a:spcAft>
              <a:buSzPts val="1800"/>
              <a:buNone/>
            </a:pPr>
            <a:endParaRPr>
              <a:latin typeface="IBM Plex Sans"/>
              <a:ea typeface="IBM Plex Sans"/>
              <a:cs typeface="IBM Plex Sans"/>
              <a:sym typeface="IBM Plex Sans"/>
            </a:endParaRPr>
          </a:p>
          <a:p>
            <a:pPr marL="114300" lvl="0" indent="0" algn="l" rtl="0">
              <a:lnSpc>
                <a:spcPct val="115000"/>
              </a:lnSpc>
              <a:spcBef>
                <a:spcPts val="0"/>
              </a:spcBef>
              <a:spcAft>
                <a:spcPts val="0"/>
              </a:spcAft>
              <a:buSzPts val="1800"/>
              <a:buNone/>
            </a:pPr>
            <a:r>
              <a:rPr lang="en-CA" b="1">
                <a:latin typeface="IBM Plex Sans"/>
                <a:ea typeface="IBM Plex Sans"/>
                <a:cs typeface="IBM Plex Sans"/>
                <a:sym typeface="IBM Plex Sans"/>
              </a:rPr>
              <a:t>Read course the syllabus carefully </a:t>
            </a:r>
            <a:r>
              <a:rPr lang="en-CA">
                <a:latin typeface="IBM Plex Sans"/>
                <a:ea typeface="IBM Plex Sans"/>
                <a:cs typeface="IBM Plex Sans"/>
                <a:sym typeface="IBM Plex Sans"/>
              </a:rPr>
              <a:t>and talk to your TA and/or Professor if you have any questions/concerns.</a:t>
            </a:r>
            <a:endParaRPr/>
          </a:p>
        </p:txBody>
      </p:sp>
      <p:pic>
        <p:nvPicPr>
          <p:cNvPr id="543" name="Google Shape;543;p5"/>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544" name="Google Shape;544;p5"/>
          <p:cNvPicPr preferRelativeResize="0"/>
          <p:nvPr/>
        </p:nvPicPr>
        <p:blipFill rotWithShape="1">
          <a:blip r:embed="rId4">
            <a:alphaModFix/>
          </a:blip>
          <a:srcRect/>
          <a:stretch/>
        </p:blipFill>
        <p:spPr>
          <a:xfrm>
            <a:off x="8326782" y="-273"/>
            <a:ext cx="817218" cy="81721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6"/>
          <p:cNvSpPr txBox="1">
            <a:spLocks noGrp="1"/>
          </p:cNvSpPr>
          <p:nvPr>
            <p:ph type="title"/>
          </p:nvPr>
        </p:nvSpPr>
        <p:spPr>
          <a:xfrm>
            <a:off x="311700" y="637767"/>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CA" b="1">
                <a:latin typeface="IBM Plex Sans"/>
                <a:ea typeface="IBM Plex Sans"/>
                <a:cs typeface="IBM Plex Sans"/>
                <a:sym typeface="IBM Plex Sans"/>
              </a:rPr>
              <a:t>Plan Your Time</a:t>
            </a:r>
            <a:endParaRPr b="1">
              <a:latin typeface="IBM Plex Sans"/>
              <a:ea typeface="IBM Plex Sans"/>
              <a:cs typeface="IBM Plex Sans"/>
              <a:sym typeface="IBM Plex Sans"/>
            </a:endParaRPr>
          </a:p>
        </p:txBody>
      </p:sp>
      <p:sp>
        <p:nvSpPr>
          <p:cNvPr id="550" name="Google Shape;550;p6"/>
          <p:cNvSpPr txBox="1">
            <a:spLocks noGrp="1"/>
          </p:cNvSpPr>
          <p:nvPr>
            <p:ph type="body" idx="1"/>
          </p:nvPr>
        </p:nvSpPr>
        <p:spPr>
          <a:xfrm>
            <a:off x="311700" y="1260055"/>
            <a:ext cx="8015082" cy="3613200"/>
          </a:xfrm>
          <a:prstGeom prst="rect">
            <a:avLst/>
          </a:prstGeom>
          <a:noFill/>
          <a:ln>
            <a:noFill/>
          </a:ln>
        </p:spPr>
        <p:txBody>
          <a:bodyPr spcFirstLastPara="1" wrap="square" lIns="91425" tIns="91425" rIns="91425" bIns="91425" anchor="t" anchorCtr="0">
            <a:normAutofit/>
          </a:bodyPr>
          <a:lstStyle/>
          <a:p>
            <a:pPr marL="114300" lvl="0" indent="0" algn="l" rtl="0">
              <a:lnSpc>
                <a:spcPct val="115000"/>
              </a:lnSpc>
              <a:spcBef>
                <a:spcPts val="0"/>
              </a:spcBef>
              <a:spcAft>
                <a:spcPts val="0"/>
              </a:spcAft>
              <a:buSzPts val="1800"/>
              <a:buNone/>
            </a:pPr>
            <a:r>
              <a:rPr lang="en-CA" b="1">
                <a:solidFill>
                  <a:srgbClr val="FF0000"/>
                </a:solidFill>
                <a:latin typeface="IBM Plex Sans"/>
                <a:ea typeface="IBM Plex Sans"/>
                <a:cs typeface="IBM Plex Sans"/>
                <a:sym typeface="IBM Plex Sans"/>
              </a:rPr>
              <a:t>Now that you know WHAT you need to do, PLAN how to do it.</a:t>
            </a:r>
            <a:endParaRPr/>
          </a:p>
          <a:p>
            <a:pPr marL="457200" lvl="0" indent="-342900" algn="l" rtl="0">
              <a:lnSpc>
                <a:spcPct val="115000"/>
              </a:lnSpc>
              <a:spcBef>
                <a:spcPts val="0"/>
              </a:spcBef>
              <a:spcAft>
                <a:spcPts val="0"/>
              </a:spcAft>
              <a:buSzPts val="1800"/>
              <a:buChar char="●"/>
            </a:pPr>
            <a:r>
              <a:rPr lang="en-CA">
                <a:latin typeface="IBM Plex Sans"/>
                <a:ea typeface="IBM Plex Sans"/>
                <a:cs typeface="IBM Plex Sans"/>
                <a:sym typeface="IBM Plex Sans"/>
              </a:rPr>
              <a:t>Create writing and/or study plans</a:t>
            </a:r>
            <a:endParaRPr/>
          </a:p>
          <a:p>
            <a:pPr marL="457200" lvl="0" indent="-342900" algn="l" rtl="0">
              <a:lnSpc>
                <a:spcPct val="115000"/>
              </a:lnSpc>
              <a:spcBef>
                <a:spcPts val="0"/>
              </a:spcBef>
              <a:spcAft>
                <a:spcPts val="0"/>
              </a:spcAft>
              <a:buSzPts val="1800"/>
              <a:buChar char="●"/>
            </a:pPr>
            <a:r>
              <a:rPr lang="en-CA">
                <a:latin typeface="IBM Plex Sans"/>
                <a:ea typeface="IBM Plex Sans"/>
                <a:cs typeface="IBM Plex Sans"/>
                <a:sym typeface="IBM Plex Sans"/>
              </a:rPr>
              <a:t>Write down your plans</a:t>
            </a:r>
            <a:endParaRPr/>
          </a:p>
          <a:p>
            <a:pPr marL="457200" lvl="0" indent="-342900" algn="l" rtl="0">
              <a:lnSpc>
                <a:spcPct val="115000"/>
              </a:lnSpc>
              <a:spcBef>
                <a:spcPts val="0"/>
              </a:spcBef>
              <a:spcAft>
                <a:spcPts val="0"/>
              </a:spcAft>
              <a:buSzPts val="1800"/>
              <a:buChar char="●"/>
            </a:pPr>
            <a:r>
              <a:rPr lang="en-CA">
                <a:latin typeface="IBM Plex Sans"/>
                <a:ea typeface="IBM Plex Sans"/>
                <a:cs typeface="IBM Plex Sans"/>
                <a:sym typeface="IBM Plex Sans"/>
              </a:rPr>
              <a:t>Work backwards to plan for each exam</a:t>
            </a:r>
            <a:endParaRPr/>
          </a:p>
          <a:p>
            <a:pPr marL="914400" lvl="1" indent="-317500" algn="l" rtl="0">
              <a:lnSpc>
                <a:spcPct val="115000"/>
              </a:lnSpc>
              <a:spcBef>
                <a:spcPts val="0"/>
              </a:spcBef>
              <a:spcAft>
                <a:spcPts val="0"/>
              </a:spcAft>
              <a:buSzPts val="1400"/>
              <a:buChar char="○"/>
            </a:pPr>
            <a:r>
              <a:rPr lang="en-CA">
                <a:latin typeface="IBM Plex Sans"/>
                <a:ea typeface="IBM Plex Sans"/>
                <a:cs typeface="IBM Plex Sans"/>
                <a:sym typeface="IBM Plex Sans"/>
              </a:rPr>
              <a:t>Try to refrain from “marathon sessions”</a:t>
            </a:r>
            <a:endParaRPr/>
          </a:p>
          <a:p>
            <a:pPr marL="457200" lvl="0" indent="-228600" algn="l" rtl="0">
              <a:lnSpc>
                <a:spcPct val="115000"/>
              </a:lnSpc>
              <a:spcBef>
                <a:spcPts val="0"/>
              </a:spcBef>
              <a:spcAft>
                <a:spcPts val="0"/>
              </a:spcAft>
              <a:buSzPts val="1800"/>
              <a:buNone/>
            </a:pPr>
            <a:endParaRPr>
              <a:latin typeface="IBM Plex Sans"/>
              <a:ea typeface="IBM Plex Sans"/>
              <a:cs typeface="IBM Plex Sans"/>
              <a:sym typeface="IBM Plex Sans"/>
            </a:endParaRPr>
          </a:p>
          <a:p>
            <a:pPr marL="114300" lvl="0" indent="0" algn="l" rtl="0">
              <a:lnSpc>
                <a:spcPct val="115000"/>
              </a:lnSpc>
              <a:spcBef>
                <a:spcPts val="0"/>
              </a:spcBef>
              <a:spcAft>
                <a:spcPts val="0"/>
              </a:spcAft>
              <a:buSzPts val="1800"/>
              <a:buNone/>
            </a:pPr>
            <a:r>
              <a:rPr lang="en-CA" b="1">
                <a:solidFill>
                  <a:srgbClr val="FF0000"/>
                </a:solidFill>
                <a:latin typeface="IBM Plex Sans"/>
                <a:ea typeface="IBM Plex Sans"/>
                <a:cs typeface="IBM Plex Sans"/>
                <a:sym typeface="IBM Plex Sans"/>
              </a:rPr>
              <a:t>Remember! </a:t>
            </a:r>
            <a:endParaRPr/>
          </a:p>
          <a:p>
            <a:pPr marL="114300" lvl="0" indent="0" algn="l" rtl="0">
              <a:lnSpc>
                <a:spcPct val="115000"/>
              </a:lnSpc>
              <a:spcBef>
                <a:spcPts val="0"/>
              </a:spcBef>
              <a:spcAft>
                <a:spcPts val="0"/>
              </a:spcAft>
              <a:buSzPts val="1800"/>
              <a:buNone/>
            </a:pPr>
            <a:r>
              <a:rPr lang="en-CA" b="1">
                <a:latin typeface="IBM Plex Sans"/>
                <a:ea typeface="IBM Plex Sans"/>
                <a:cs typeface="IBM Plex Sans"/>
                <a:sym typeface="IBM Plex Sans"/>
              </a:rPr>
              <a:t>DON’T</a:t>
            </a:r>
            <a:r>
              <a:rPr lang="en-CA">
                <a:latin typeface="IBM Plex Sans"/>
                <a:ea typeface="IBM Plex Sans"/>
                <a:cs typeface="IBM Plex Sans"/>
                <a:sym typeface="IBM Plex Sans"/>
              </a:rPr>
              <a:t> wait until the last minute! Plan ahead and make sure to schedule time for self-care and breaks. Keep your eye on the prize!</a:t>
            </a:r>
            <a:endParaRPr/>
          </a:p>
        </p:txBody>
      </p:sp>
      <p:pic>
        <p:nvPicPr>
          <p:cNvPr id="551" name="Google Shape;551;p6"/>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552" name="Google Shape;552;p6"/>
          <p:cNvPicPr preferRelativeResize="0"/>
          <p:nvPr/>
        </p:nvPicPr>
        <p:blipFill rotWithShape="1">
          <a:blip r:embed="rId4">
            <a:alphaModFix/>
          </a:blip>
          <a:srcRect/>
          <a:stretch/>
        </p:blipFill>
        <p:spPr>
          <a:xfrm>
            <a:off x="8326782" y="-273"/>
            <a:ext cx="817218" cy="81721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p7"/>
          <p:cNvSpPr txBox="1">
            <a:spLocks noGrp="1"/>
          </p:cNvSpPr>
          <p:nvPr>
            <p:ph type="title"/>
          </p:nvPr>
        </p:nvSpPr>
        <p:spPr>
          <a:xfrm>
            <a:off x="1540599" y="1165087"/>
            <a:ext cx="6062802" cy="662209"/>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CA" sz="4000" b="1">
                <a:latin typeface="IBM Plex Sans"/>
                <a:ea typeface="IBM Plex Sans"/>
                <a:cs typeface="IBM Plex Sans"/>
                <a:sym typeface="IBM Plex Sans"/>
              </a:rPr>
              <a:t>Strategies For Success</a:t>
            </a:r>
            <a:br>
              <a:rPr lang="en-CA" sz="4000" b="1">
                <a:latin typeface="IBM Plex Sans"/>
                <a:ea typeface="IBM Plex Sans"/>
                <a:cs typeface="IBM Plex Sans"/>
                <a:sym typeface="IBM Plex Sans"/>
              </a:rPr>
            </a:br>
            <a:endParaRPr sz="4000" b="1">
              <a:latin typeface="IBM Plex Sans"/>
              <a:ea typeface="IBM Plex Sans"/>
              <a:cs typeface="IBM Plex Sans"/>
              <a:sym typeface="IBM Plex Sans"/>
            </a:endParaRPr>
          </a:p>
        </p:txBody>
      </p:sp>
      <p:pic>
        <p:nvPicPr>
          <p:cNvPr id="558" name="Google Shape;558;p7"/>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559" name="Google Shape;559;p7"/>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3" name="Picture 2" descr="A cartoon of a sea creature&#10;&#10;AI-generated content may be incorrect.">
            <a:extLst>
              <a:ext uri="{FF2B5EF4-FFF2-40B4-BE49-F238E27FC236}">
                <a16:creationId xmlns:a16="http://schemas.microsoft.com/office/drawing/2014/main" id="{BEA2A969-CFA2-F0ED-2881-A047421D491C}"/>
              </a:ext>
            </a:extLst>
          </p:cNvPr>
          <p:cNvPicPr>
            <a:picLocks noChangeAspect="1"/>
          </p:cNvPicPr>
          <p:nvPr/>
        </p:nvPicPr>
        <p:blipFill>
          <a:blip r:embed="rId5"/>
          <a:stretch>
            <a:fillRect/>
          </a:stretch>
        </p:blipFill>
        <p:spPr>
          <a:xfrm>
            <a:off x="3198395" y="1497680"/>
            <a:ext cx="2747210" cy="351673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pic>
        <p:nvPicPr>
          <p:cNvPr id="564" name="Google Shape;564;g313f5057e75_0_32"/>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565" name="Google Shape;565;g313f5057e75_0_32"/>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566" name="Google Shape;566;g313f5057e75_0_32"/>
          <p:cNvSpPr txBox="1">
            <a:spLocks noGrp="1"/>
          </p:cNvSpPr>
          <p:nvPr>
            <p:ph type="title"/>
          </p:nvPr>
        </p:nvSpPr>
        <p:spPr>
          <a:xfrm>
            <a:off x="311700" y="1106125"/>
            <a:ext cx="8520600" cy="1963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CA" sz="9100" b="1"/>
              <a:t>PHONE AWAY</a:t>
            </a:r>
            <a:endParaRPr sz="9100" b="1"/>
          </a:p>
        </p:txBody>
      </p:sp>
      <p:sp>
        <p:nvSpPr>
          <p:cNvPr id="567" name="Google Shape;567;g313f5057e75_0_3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CA"/>
              <a:t>I’m not kidding, HIDE it so you’re too lazy to go find it </a:t>
            </a:r>
            <a:endParaRPr/>
          </a:p>
          <a:p>
            <a:pPr marL="0" lvl="0" indent="0" algn="ctr" rtl="0">
              <a:spcBef>
                <a:spcPts val="0"/>
              </a:spcBef>
              <a:spcAft>
                <a:spcPts val="0"/>
              </a:spcAft>
              <a:buNone/>
            </a:pPr>
            <a:r>
              <a:rPr lang="en-CA"/>
              <a:t>Out of sight, out of mind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g313f5057e75_1_485"/>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3111"/>
              <a:buNone/>
            </a:pPr>
            <a:r>
              <a:rPr lang="en-CA" sz="4100" b="1">
                <a:latin typeface="IBM Plex Sans"/>
                <a:ea typeface="IBM Plex Sans"/>
                <a:cs typeface="IBM Plex Sans"/>
                <a:sym typeface="IBM Plex Sans"/>
              </a:rPr>
              <a:t>Study Schedule</a:t>
            </a:r>
            <a:endParaRPr sz="4100" b="1">
              <a:latin typeface="IBM Plex Sans"/>
              <a:ea typeface="IBM Plex Sans"/>
              <a:cs typeface="IBM Plex Sans"/>
              <a:sym typeface="IBM Plex Sans"/>
            </a:endParaRPr>
          </a:p>
        </p:txBody>
      </p:sp>
      <p:pic>
        <p:nvPicPr>
          <p:cNvPr id="573" name="Google Shape;573;g313f5057e75_1_48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574" name="Google Shape;574;g313f5057e75_1_485"/>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575" name="Google Shape;575;g313f5057e75_1_485"/>
          <p:cNvSpPr txBox="1">
            <a:spLocks noGrp="1"/>
          </p:cNvSpPr>
          <p:nvPr>
            <p:ph type="subTitle" idx="1"/>
          </p:nvPr>
        </p:nvSpPr>
        <p:spPr>
          <a:xfrm>
            <a:off x="265500" y="2490475"/>
            <a:ext cx="4045200" cy="12351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en-CA" sz="1800"/>
              <a:t>Organize study materials</a:t>
            </a:r>
            <a:endParaRPr sz="1800"/>
          </a:p>
          <a:p>
            <a:pPr marL="457200" lvl="0" indent="-342900" algn="l" rtl="0">
              <a:spcBef>
                <a:spcPts val="0"/>
              </a:spcBef>
              <a:spcAft>
                <a:spcPts val="0"/>
              </a:spcAft>
              <a:buSzPts val="1800"/>
              <a:buChar char="●"/>
            </a:pPr>
            <a:r>
              <a:rPr lang="en-CA" sz="1800"/>
              <a:t>Create a study guide for yourself</a:t>
            </a:r>
            <a:endParaRPr sz="1800"/>
          </a:p>
          <a:p>
            <a:pPr marL="457200" lvl="0" indent="-342900" algn="l" rtl="0">
              <a:spcBef>
                <a:spcPts val="0"/>
              </a:spcBef>
              <a:spcAft>
                <a:spcPts val="0"/>
              </a:spcAft>
              <a:buSzPts val="1800"/>
              <a:buChar char="●"/>
            </a:pPr>
            <a:r>
              <a:rPr lang="en-CA" sz="1800"/>
              <a:t>Google Calendar</a:t>
            </a:r>
            <a:endParaRPr sz="1800"/>
          </a:p>
          <a:p>
            <a:pPr marL="457200" lvl="0" indent="-342900" algn="l" rtl="0">
              <a:spcBef>
                <a:spcPts val="0"/>
              </a:spcBef>
              <a:spcAft>
                <a:spcPts val="0"/>
              </a:spcAft>
              <a:buSzPts val="1800"/>
              <a:buChar char="●"/>
            </a:pPr>
            <a:r>
              <a:rPr lang="en-CA" sz="1800"/>
              <a:t>Notion Calendar</a:t>
            </a:r>
            <a:endParaRPr sz="1800"/>
          </a:p>
        </p:txBody>
      </p:sp>
      <p:pic>
        <p:nvPicPr>
          <p:cNvPr id="576" name="Google Shape;576;g313f5057e75_1_485"/>
          <p:cNvPicPr preferRelativeResize="0"/>
          <p:nvPr/>
        </p:nvPicPr>
        <p:blipFill>
          <a:blip r:embed="rId5">
            <a:alphaModFix/>
          </a:blip>
          <a:stretch>
            <a:fillRect/>
          </a:stretch>
        </p:blipFill>
        <p:spPr>
          <a:xfrm>
            <a:off x="4648199" y="1340350"/>
            <a:ext cx="4422525" cy="29896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EFEE"/>
        </a:solidFill>
        <a:effectLst/>
      </p:bgPr>
    </p:bg>
    <p:spTree>
      <p:nvGrpSpPr>
        <p:cNvPr id="1" name="Shape 580"/>
        <p:cNvGrpSpPr/>
        <p:nvPr/>
      </p:nvGrpSpPr>
      <p:grpSpPr>
        <a:xfrm>
          <a:off x="0" y="0"/>
          <a:ext cx="0" cy="0"/>
          <a:chOff x="0" y="0"/>
          <a:chExt cx="0" cy="0"/>
        </a:xfrm>
      </p:grpSpPr>
      <p:sp>
        <p:nvSpPr>
          <p:cNvPr id="581" name="Google Shape;581;g313f5057e75_1_1457"/>
          <p:cNvSpPr/>
          <p:nvPr/>
        </p:nvSpPr>
        <p:spPr>
          <a:xfrm>
            <a:off x="34800" y="1172075"/>
            <a:ext cx="1310148" cy="1262088"/>
          </a:xfrm>
          <a:prstGeom prst="cloud">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g313f5057e75_1_1457"/>
          <p:cNvSpPr txBox="1">
            <a:spLocks noGrp="1"/>
          </p:cNvSpPr>
          <p:nvPr>
            <p:ph type="title"/>
          </p:nvPr>
        </p:nvSpPr>
        <p:spPr>
          <a:xfrm>
            <a:off x="1044000" y="185775"/>
            <a:ext cx="6747000" cy="1101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CA" sz="3500" b="1">
                <a:solidFill>
                  <a:srgbClr val="E9736E"/>
                </a:solidFill>
                <a:latin typeface="Times New Roman"/>
                <a:ea typeface="Times New Roman"/>
                <a:cs typeface="Times New Roman"/>
                <a:sym typeface="Times New Roman"/>
              </a:rPr>
              <a:t>BUILDING AN EFFECTIVE SCHEDULE</a:t>
            </a:r>
            <a:endParaRPr b="1">
              <a:solidFill>
                <a:srgbClr val="E9736E"/>
              </a:solidFill>
              <a:latin typeface="Times New Roman"/>
              <a:ea typeface="Times New Roman"/>
              <a:cs typeface="Times New Roman"/>
              <a:sym typeface="Times New Roman"/>
            </a:endParaRPr>
          </a:p>
        </p:txBody>
      </p:sp>
      <p:sp>
        <p:nvSpPr>
          <p:cNvPr id="583" name="Google Shape;583;g313f5057e75_1_1457"/>
          <p:cNvSpPr/>
          <p:nvPr/>
        </p:nvSpPr>
        <p:spPr>
          <a:xfrm>
            <a:off x="7633450" y="4423549"/>
            <a:ext cx="989566" cy="229330"/>
          </a:xfrm>
          <a:custGeom>
            <a:avLst/>
            <a:gdLst/>
            <a:ahLst/>
            <a:cxnLst/>
            <a:rect l="l" t="t" r="r" b="b"/>
            <a:pathLst>
              <a:path w="28779" h="6669" extrusionOk="0">
                <a:moveTo>
                  <a:pt x="13951" y="1"/>
                </a:moveTo>
                <a:cubicBezTo>
                  <a:pt x="13574" y="1"/>
                  <a:pt x="13197" y="32"/>
                  <a:pt x="12824" y="96"/>
                </a:cubicBezTo>
                <a:cubicBezTo>
                  <a:pt x="11859" y="239"/>
                  <a:pt x="10955" y="608"/>
                  <a:pt x="10085" y="1072"/>
                </a:cubicBezTo>
                <a:cubicBezTo>
                  <a:pt x="8633" y="1858"/>
                  <a:pt x="7466" y="2799"/>
                  <a:pt x="6692" y="4263"/>
                </a:cubicBezTo>
                <a:cubicBezTo>
                  <a:pt x="5961" y="3714"/>
                  <a:pt x="5054" y="3419"/>
                  <a:pt x="4155" y="3419"/>
                </a:cubicBezTo>
                <a:cubicBezTo>
                  <a:pt x="3883" y="3419"/>
                  <a:pt x="3612" y="3446"/>
                  <a:pt x="3346" y="3501"/>
                </a:cubicBezTo>
                <a:cubicBezTo>
                  <a:pt x="2203" y="3739"/>
                  <a:pt x="1156" y="4501"/>
                  <a:pt x="584" y="5525"/>
                </a:cubicBezTo>
                <a:cubicBezTo>
                  <a:pt x="406" y="5835"/>
                  <a:pt x="167" y="6263"/>
                  <a:pt x="1" y="6668"/>
                </a:cubicBezTo>
                <a:lnTo>
                  <a:pt x="28778" y="6668"/>
                </a:lnTo>
                <a:cubicBezTo>
                  <a:pt x="28659" y="5716"/>
                  <a:pt x="28028" y="4846"/>
                  <a:pt x="27207" y="4299"/>
                </a:cubicBezTo>
                <a:cubicBezTo>
                  <a:pt x="26314" y="3727"/>
                  <a:pt x="25218" y="3501"/>
                  <a:pt x="24170" y="3489"/>
                </a:cubicBezTo>
                <a:cubicBezTo>
                  <a:pt x="24143" y="3489"/>
                  <a:pt x="24115" y="3489"/>
                  <a:pt x="24088" y="3489"/>
                </a:cubicBezTo>
                <a:cubicBezTo>
                  <a:pt x="22794" y="3489"/>
                  <a:pt x="21502" y="3763"/>
                  <a:pt x="20325" y="4334"/>
                </a:cubicBezTo>
                <a:cubicBezTo>
                  <a:pt x="19765" y="2894"/>
                  <a:pt x="18682" y="1644"/>
                  <a:pt x="17324" y="882"/>
                </a:cubicBezTo>
                <a:cubicBezTo>
                  <a:pt x="16297" y="305"/>
                  <a:pt x="15126" y="1"/>
                  <a:pt x="1395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g313f5057e75_1_1457"/>
          <p:cNvSpPr/>
          <p:nvPr/>
        </p:nvSpPr>
        <p:spPr>
          <a:xfrm>
            <a:off x="479724" y="185778"/>
            <a:ext cx="564278" cy="113703"/>
          </a:xfrm>
          <a:custGeom>
            <a:avLst/>
            <a:gdLst/>
            <a:ahLst/>
            <a:cxnLst/>
            <a:rect l="l" t="t" r="r" b="b"/>
            <a:pathLst>
              <a:path w="18182" h="3664" extrusionOk="0">
                <a:moveTo>
                  <a:pt x="5986" y="1"/>
                </a:moveTo>
                <a:cubicBezTo>
                  <a:pt x="5760" y="1"/>
                  <a:pt x="5535" y="15"/>
                  <a:pt x="5310" y="44"/>
                </a:cubicBezTo>
                <a:cubicBezTo>
                  <a:pt x="3239" y="318"/>
                  <a:pt x="1346" y="1711"/>
                  <a:pt x="0" y="3664"/>
                </a:cubicBezTo>
                <a:lnTo>
                  <a:pt x="18181" y="3664"/>
                </a:lnTo>
                <a:cubicBezTo>
                  <a:pt x="17514" y="2878"/>
                  <a:pt x="16621" y="2366"/>
                  <a:pt x="15716" y="2247"/>
                </a:cubicBezTo>
                <a:cubicBezTo>
                  <a:pt x="15503" y="2214"/>
                  <a:pt x="15288" y="2198"/>
                  <a:pt x="15073" y="2198"/>
                </a:cubicBezTo>
                <a:cubicBezTo>
                  <a:pt x="13796" y="2198"/>
                  <a:pt x="12503" y="2752"/>
                  <a:pt x="11454" y="3628"/>
                </a:cubicBezTo>
                <a:cubicBezTo>
                  <a:pt x="10354" y="1331"/>
                  <a:pt x="8160" y="1"/>
                  <a:pt x="598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5" name="Google Shape;585;g313f5057e75_1_1457"/>
          <p:cNvPicPr preferRelativeResize="0"/>
          <p:nvPr/>
        </p:nvPicPr>
        <p:blipFill rotWithShape="1">
          <a:blip r:embed="rId3">
            <a:alphaModFix/>
          </a:blip>
          <a:srcRect l="1220" t="5822" r="10338" b="11464"/>
          <a:stretch/>
        </p:blipFill>
        <p:spPr>
          <a:xfrm>
            <a:off x="1640175" y="1568550"/>
            <a:ext cx="5658800" cy="3358151"/>
          </a:xfrm>
          <a:prstGeom prst="rect">
            <a:avLst/>
          </a:prstGeom>
          <a:noFill/>
          <a:ln>
            <a:noFill/>
          </a:ln>
        </p:spPr>
      </p:pic>
      <p:grpSp>
        <p:nvGrpSpPr>
          <p:cNvPr id="586" name="Google Shape;586;g313f5057e75_1_1457"/>
          <p:cNvGrpSpPr/>
          <p:nvPr/>
        </p:nvGrpSpPr>
        <p:grpSpPr>
          <a:xfrm rot="5400000">
            <a:off x="2797807" y="92076"/>
            <a:ext cx="3548368" cy="6120895"/>
            <a:chOff x="2641950" y="3481825"/>
            <a:chExt cx="469125" cy="635475"/>
          </a:xfrm>
        </p:grpSpPr>
        <p:sp>
          <p:nvSpPr>
            <p:cNvPr id="587" name="Google Shape;587;g313f5057e75_1_1457"/>
            <p:cNvSpPr/>
            <p:nvPr/>
          </p:nvSpPr>
          <p:spPr>
            <a:xfrm>
              <a:off x="2641950" y="3481825"/>
              <a:ext cx="469125" cy="635475"/>
            </a:xfrm>
            <a:custGeom>
              <a:avLst/>
              <a:gdLst/>
              <a:ahLst/>
              <a:cxnLst/>
              <a:rect l="l" t="t" r="r" b="b"/>
              <a:pathLst>
                <a:path w="18765" h="25419" extrusionOk="0">
                  <a:moveTo>
                    <a:pt x="17861" y="1055"/>
                  </a:moveTo>
                  <a:lnTo>
                    <a:pt x="17861" y="24364"/>
                  </a:lnTo>
                  <a:lnTo>
                    <a:pt x="896" y="24364"/>
                  </a:lnTo>
                  <a:lnTo>
                    <a:pt x="896" y="1055"/>
                  </a:lnTo>
                  <a:close/>
                  <a:moveTo>
                    <a:pt x="419" y="1"/>
                  </a:moveTo>
                  <a:cubicBezTo>
                    <a:pt x="185" y="1"/>
                    <a:pt x="1" y="193"/>
                    <a:pt x="1" y="428"/>
                  </a:cubicBezTo>
                  <a:lnTo>
                    <a:pt x="1" y="24992"/>
                  </a:lnTo>
                  <a:cubicBezTo>
                    <a:pt x="1" y="25226"/>
                    <a:pt x="185" y="25418"/>
                    <a:pt x="419" y="25418"/>
                  </a:cubicBezTo>
                  <a:lnTo>
                    <a:pt x="18338" y="25418"/>
                  </a:lnTo>
                  <a:cubicBezTo>
                    <a:pt x="18572" y="25418"/>
                    <a:pt x="18764" y="25226"/>
                    <a:pt x="18764" y="24992"/>
                  </a:cubicBezTo>
                  <a:lnTo>
                    <a:pt x="18764" y="428"/>
                  </a:lnTo>
                  <a:cubicBezTo>
                    <a:pt x="18764" y="193"/>
                    <a:pt x="18572" y="1"/>
                    <a:pt x="1833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g313f5057e75_1_1457"/>
            <p:cNvSpPr/>
            <p:nvPr/>
          </p:nvSpPr>
          <p:spPr>
            <a:xfrm>
              <a:off x="2872325" y="3491050"/>
              <a:ext cx="8175" cy="7975"/>
            </a:xfrm>
            <a:custGeom>
              <a:avLst/>
              <a:gdLst/>
              <a:ahLst/>
              <a:cxnLst/>
              <a:rect l="l" t="t" r="r" b="b"/>
              <a:pathLst>
                <a:path w="327" h="319" extrusionOk="0">
                  <a:moveTo>
                    <a:pt x="168" y="0"/>
                  </a:moveTo>
                  <a:cubicBezTo>
                    <a:pt x="75" y="0"/>
                    <a:pt x="0" y="76"/>
                    <a:pt x="0" y="159"/>
                  </a:cubicBezTo>
                  <a:cubicBezTo>
                    <a:pt x="0" y="251"/>
                    <a:pt x="75" y="318"/>
                    <a:pt x="168" y="318"/>
                  </a:cubicBezTo>
                  <a:cubicBezTo>
                    <a:pt x="251" y="318"/>
                    <a:pt x="327" y="251"/>
                    <a:pt x="327" y="159"/>
                  </a:cubicBezTo>
                  <a:cubicBezTo>
                    <a:pt x="327" y="76"/>
                    <a:pt x="251" y="0"/>
                    <a:pt x="1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9" name="Google Shape;589;g313f5057e75_1_1457"/>
          <p:cNvSpPr/>
          <p:nvPr/>
        </p:nvSpPr>
        <p:spPr>
          <a:xfrm>
            <a:off x="1044000" y="3850425"/>
            <a:ext cx="1240200" cy="4635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g313f5057e75_1_1457"/>
          <p:cNvSpPr txBox="1"/>
          <p:nvPr/>
        </p:nvSpPr>
        <p:spPr>
          <a:xfrm>
            <a:off x="96500" y="3774375"/>
            <a:ext cx="10440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CA">
                <a:solidFill>
                  <a:srgbClr val="A77753"/>
                </a:solidFill>
                <a:latin typeface="Lato"/>
                <a:ea typeface="Lato"/>
                <a:cs typeface="Lato"/>
                <a:sym typeface="Lato"/>
              </a:rPr>
              <a:t>Consider time off</a:t>
            </a:r>
            <a:endParaRPr>
              <a:solidFill>
                <a:srgbClr val="A77753"/>
              </a:solidFill>
              <a:latin typeface="Lato"/>
              <a:ea typeface="Lato"/>
              <a:cs typeface="Lato"/>
              <a:sym typeface="Lato"/>
            </a:endParaRPr>
          </a:p>
        </p:txBody>
      </p:sp>
      <p:sp>
        <p:nvSpPr>
          <p:cNvPr id="591" name="Google Shape;591;g313f5057e75_1_1457"/>
          <p:cNvSpPr/>
          <p:nvPr/>
        </p:nvSpPr>
        <p:spPr>
          <a:xfrm rot="10800000">
            <a:off x="4273150" y="3152600"/>
            <a:ext cx="3605700" cy="4635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g313f5057e75_1_1457"/>
          <p:cNvSpPr txBox="1"/>
          <p:nvPr/>
        </p:nvSpPr>
        <p:spPr>
          <a:xfrm>
            <a:off x="7798650" y="3021850"/>
            <a:ext cx="11217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CA" sz="1500">
                <a:solidFill>
                  <a:srgbClr val="A77753"/>
                </a:solidFill>
                <a:latin typeface="Lato"/>
                <a:ea typeface="Lato"/>
                <a:cs typeface="Lato"/>
                <a:sym typeface="Lato"/>
              </a:rPr>
              <a:t>Consider your activity level</a:t>
            </a:r>
            <a:endParaRPr sz="1700"/>
          </a:p>
        </p:txBody>
      </p:sp>
      <p:sp>
        <p:nvSpPr>
          <p:cNvPr id="593" name="Google Shape;593;g313f5057e75_1_1457"/>
          <p:cNvSpPr/>
          <p:nvPr/>
        </p:nvSpPr>
        <p:spPr>
          <a:xfrm rot="9074413">
            <a:off x="6763556" y="1827176"/>
            <a:ext cx="1240183" cy="463602"/>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g313f5057e75_1_1457"/>
          <p:cNvSpPr txBox="1"/>
          <p:nvPr/>
        </p:nvSpPr>
        <p:spPr>
          <a:xfrm>
            <a:off x="7594200" y="715175"/>
            <a:ext cx="15306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CA">
                <a:solidFill>
                  <a:srgbClr val="A77753"/>
                </a:solidFill>
                <a:latin typeface="Lato"/>
                <a:ea typeface="Lato"/>
                <a:cs typeface="Lato"/>
                <a:sym typeface="Lato"/>
              </a:rPr>
              <a:t>Consider extracurricular commitments</a:t>
            </a:r>
            <a:endParaRPr/>
          </a:p>
        </p:txBody>
      </p:sp>
      <p:sp>
        <p:nvSpPr>
          <p:cNvPr id="595" name="Google Shape;595;g313f5057e75_1_1457"/>
          <p:cNvSpPr txBox="1"/>
          <p:nvPr/>
        </p:nvSpPr>
        <p:spPr>
          <a:xfrm>
            <a:off x="34850" y="1560913"/>
            <a:ext cx="13101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CA" sz="1600" b="1">
                <a:solidFill>
                  <a:schemeClr val="accent2"/>
                </a:solidFill>
              </a:rPr>
              <a:t>Breaks!</a:t>
            </a:r>
            <a:endParaRPr sz="1600" b="1">
              <a:solidFill>
                <a:schemeClr val="accent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g313f5057e75_0_8"/>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3111"/>
              <a:buNone/>
            </a:pPr>
            <a:r>
              <a:rPr lang="en-CA" b="1">
                <a:latin typeface="IBM Plex Sans"/>
                <a:ea typeface="IBM Plex Sans"/>
                <a:cs typeface="IBM Plex Sans"/>
                <a:sym typeface="IBM Plex Sans"/>
              </a:rPr>
              <a:t>Anki or Quizlet</a:t>
            </a:r>
            <a:endParaRPr b="1">
              <a:latin typeface="IBM Plex Sans"/>
              <a:ea typeface="IBM Plex Sans"/>
              <a:cs typeface="IBM Plex Sans"/>
              <a:sym typeface="IBM Plex Sans"/>
            </a:endParaRPr>
          </a:p>
        </p:txBody>
      </p:sp>
      <p:pic>
        <p:nvPicPr>
          <p:cNvPr id="601" name="Google Shape;601;g313f5057e75_0_8"/>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602" name="Google Shape;602;g313f5057e75_0_8"/>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603" name="Google Shape;603;g313f5057e75_0_8"/>
          <p:cNvSpPr txBox="1">
            <a:spLocks noGrp="1"/>
          </p:cNvSpPr>
          <p:nvPr>
            <p:ph type="subTitle" idx="1"/>
          </p:nvPr>
        </p:nvSpPr>
        <p:spPr>
          <a:xfrm>
            <a:off x="265500" y="2234725"/>
            <a:ext cx="4045200" cy="1235100"/>
          </a:xfrm>
          <a:prstGeom prst="rect">
            <a:avLst/>
          </a:prstGeom>
        </p:spPr>
        <p:txBody>
          <a:bodyPr spcFirstLastPara="1" wrap="square" lIns="91425" tIns="91425" rIns="91425" bIns="91425" anchor="t" anchorCtr="0">
            <a:normAutofit/>
          </a:bodyPr>
          <a:lstStyle/>
          <a:p>
            <a:pPr marL="457200" lvl="0" indent="-342900" algn="l" rtl="0">
              <a:lnSpc>
                <a:spcPct val="115000"/>
              </a:lnSpc>
              <a:spcBef>
                <a:spcPts val="0"/>
              </a:spcBef>
              <a:spcAft>
                <a:spcPts val="0"/>
              </a:spcAft>
              <a:buSzPts val="1800"/>
              <a:buChar char="●"/>
            </a:pPr>
            <a:r>
              <a:rPr lang="en-CA" sz="1800"/>
              <a:t>Personalized Spaced repetition </a:t>
            </a:r>
            <a:endParaRPr sz="1800"/>
          </a:p>
          <a:p>
            <a:pPr marL="457200" lvl="0" indent="-342900" algn="l" rtl="0">
              <a:lnSpc>
                <a:spcPct val="115000"/>
              </a:lnSpc>
              <a:spcBef>
                <a:spcPts val="0"/>
              </a:spcBef>
              <a:spcAft>
                <a:spcPts val="0"/>
              </a:spcAft>
              <a:buSzPts val="1800"/>
              <a:buChar char="●"/>
            </a:pPr>
            <a:r>
              <a:rPr lang="en-CA" sz="1800"/>
              <a:t>Active recall</a:t>
            </a:r>
            <a:endParaRPr sz="1800"/>
          </a:p>
          <a:p>
            <a:pPr marL="0" lvl="0" indent="0" algn="ctr" rtl="0">
              <a:spcBef>
                <a:spcPts val="0"/>
              </a:spcBef>
              <a:spcAft>
                <a:spcPts val="0"/>
              </a:spcAft>
              <a:buNone/>
            </a:pPr>
            <a:endParaRPr sz="1800"/>
          </a:p>
        </p:txBody>
      </p:sp>
      <p:pic>
        <p:nvPicPr>
          <p:cNvPr id="604" name="Google Shape;604;g313f5057e75_0_8"/>
          <p:cNvPicPr preferRelativeResize="0"/>
          <p:nvPr/>
        </p:nvPicPr>
        <p:blipFill>
          <a:blip r:embed="rId5">
            <a:alphaModFix/>
          </a:blip>
          <a:stretch>
            <a:fillRect/>
          </a:stretch>
        </p:blipFill>
        <p:spPr>
          <a:xfrm>
            <a:off x="4627607" y="1335975"/>
            <a:ext cx="4440193" cy="2262075"/>
          </a:xfrm>
          <a:prstGeom prst="rect">
            <a:avLst/>
          </a:prstGeom>
          <a:noFill/>
          <a:ln>
            <a:noFill/>
          </a:ln>
        </p:spPr>
      </p:pic>
      <p:pic>
        <p:nvPicPr>
          <p:cNvPr id="605" name="Google Shape;605;g313f5057e75_0_8"/>
          <p:cNvPicPr preferRelativeResize="0"/>
          <p:nvPr/>
        </p:nvPicPr>
        <p:blipFill>
          <a:blip r:embed="rId6">
            <a:alphaModFix/>
          </a:blip>
          <a:stretch>
            <a:fillRect/>
          </a:stretch>
        </p:blipFill>
        <p:spPr>
          <a:xfrm>
            <a:off x="5000150" y="944825"/>
            <a:ext cx="3695101" cy="36951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g313f5057e75_0_16"/>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3111"/>
              <a:buNone/>
            </a:pPr>
            <a:r>
              <a:rPr lang="en-CA" b="1">
                <a:latin typeface="IBM Plex Sans"/>
                <a:ea typeface="IBM Plex Sans"/>
                <a:cs typeface="IBM Plex Sans"/>
                <a:sym typeface="IBM Plex Sans"/>
              </a:rPr>
              <a:t>WhiteBoard Brain Dump</a:t>
            </a:r>
            <a:endParaRPr b="1">
              <a:latin typeface="IBM Plex Sans"/>
              <a:ea typeface="IBM Plex Sans"/>
              <a:cs typeface="IBM Plex Sans"/>
              <a:sym typeface="IBM Plex Sans"/>
            </a:endParaRPr>
          </a:p>
        </p:txBody>
      </p:sp>
      <p:pic>
        <p:nvPicPr>
          <p:cNvPr id="613" name="Google Shape;613;g313f5057e75_0_16"/>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614" name="Google Shape;614;g313f5057e75_0_16"/>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615" name="Google Shape;615;g313f5057e75_0_16"/>
          <p:cNvSpPr txBox="1">
            <a:spLocks noGrp="1"/>
          </p:cNvSpPr>
          <p:nvPr>
            <p:ph type="subTitle" idx="1"/>
          </p:nvPr>
        </p:nvSpPr>
        <p:spPr>
          <a:xfrm>
            <a:off x="265500" y="2803075"/>
            <a:ext cx="4045200" cy="14217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en-CA" sz="1800"/>
              <a:t>Active recall</a:t>
            </a:r>
            <a:endParaRPr sz="1800"/>
          </a:p>
          <a:p>
            <a:pPr marL="457200" lvl="0" indent="-342900" algn="l" rtl="0">
              <a:spcBef>
                <a:spcPts val="0"/>
              </a:spcBef>
              <a:spcAft>
                <a:spcPts val="0"/>
              </a:spcAft>
              <a:buSzPts val="1800"/>
              <a:buChar char="●"/>
            </a:pPr>
            <a:r>
              <a:rPr lang="en-CA" sz="1800"/>
              <a:t>Writing is organized thought!</a:t>
            </a:r>
            <a:endParaRPr sz="1800"/>
          </a:p>
          <a:p>
            <a:pPr marL="457200" lvl="0" indent="-342900" algn="l" rtl="0">
              <a:spcBef>
                <a:spcPts val="0"/>
              </a:spcBef>
              <a:spcAft>
                <a:spcPts val="0"/>
              </a:spcAft>
              <a:buSzPts val="1800"/>
              <a:buChar char="●"/>
            </a:pPr>
            <a:r>
              <a:rPr lang="en-CA" sz="1800"/>
              <a:t>Forces you to think</a:t>
            </a:r>
            <a:endParaRPr sz="1800"/>
          </a:p>
          <a:p>
            <a:pPr marL="457200" lvl="0" indent="-342900" algn="l" rtl="0">
              <a:spcBef>
                <a:spcPts val="0"/>
              </a:spcBef>
              <a:spcAft>
                <a:spcPts val="0"/>
              </a:spcAft>
              <a:buSzPts val="1800"/>
              <a:buChar char="●"/>
            </a:pPr>
            <a:r>
              <a:rPr lang="en-CA" sz="1800"/>
              <a:t>Use in conjunction with flashcards</a:t>
            </a:r>
            <a:endParaRPr sz="1800"/>
          </a:p>
        </p:txBody>
      </p:sp>
      <p:pic>
        <p:nvPicPr>
          <p:cNvPr id="616" name="Google Shape;616;g313f5057e75_0_16"/>
          <p:cNvPicPr preferRelativeResize="0"/>
          <p:nvPr/>
        </p:nvPicPr>
        <p:blipFill>
          <a:blip r:embed="rId5">
            <a:alphaModFix/>
          </a:blip>
          <a:stretch>
            <a:fillRect/>
          </a:stretch>
        </p:blipFill>
        <p:spPr>
          <a:xfrm>
            <a:off x="5372450" y="334325"/>
            <a:ext cx="2807850" cy="44748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g313f5057e75_0_24"/>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3111"/>
              <a:buNone/>
            </a:pPr>
            <a:r>
              <a:rPr lang="en-CA" sz="4100" b="1">
                <a:latin typeface="IBM Plex Sans"/>
                <a:ea typeface="IBM Plex Sans"/>
                <a:cs typeface="IBM Plex Sans"/>
                <a:sym typeface="IBM Plex Sans"/>
              </a:rPr>
              <a:t>Practice Questions</a:t>
            </a:r>
            <a:endParaRPr sz="4100" b="1">
              <a:latin typeface="IBM Plex Sans"/>
              <a:ea typeface="IBM Plex Sans"/>
              <a:cs typeface="IBM Plex Sans"/>
              <a:sym typeface="IBM Plex Sans"/>
            </a:endParaRPr>
          </a:p>
        </p:txBody>
      </p:sp>
      <p:sp>
        <p:nvSpPr>
          <p:cNvPr id="622" name="Google Shape;622;g313f5057e75_0_24"/>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t" anchorCtr="0">
            <a:normAutofit/>
          </a:bodyPr>
          <a:lstStyle/>
          <a:p>
            <a:pPr marL="457200" lvl="0" indent="-342900" algn="l" rtl="0">
              <a:lnSpc>
                <a:spcPct val="100000"/>
              </a:lnSpc>
              <a:spcBef>
                <a:spcPts val="0"/>
              </a:spcBef>
              <a:spcAft>
                <a:spcPts val="0"/>
              </a:spcAft>
              <a:buSzPts val="1800"/>
              <a:buChar char="●"/>
            </a:pPr>
            <a:r>
              <a:rPr lang="en-CA"/>
              <a:t>Textbook</a:t>
            </a:r>
            <a:endParaRPr/>
          </a:p>
          <a:p>
            <a:pPr marL="457200" lvl="0" indent="-342900" algn="l" rtl="0">
              <a:lnSpc>
                <a:spcPct val="100000"/>
              </a:lnSpc>
              <a:spcBef>
                <a:spcPts val="0"/>
              </a:spcBef>
              <a:spcAft>
                <a:spcPts val="0"/>
              </a:spcAft>
              <a:buSzPts val="1800"/>
              <a:buChar char="●"/>
            </a:pPr>
            <a:r>
              <a:rPr lang="en-CA"/>
              <a:t>Practice Exam</a:t>
            </a:r>
            <a:endParaRPr/>
          </a:p>
          <a:p>
            <a:pPr marL="457200" lvl="0" indent="-342900" algn="l" rtl="0">
              <a:lnSpc>
                <a:spcPct val="100000"/>
              </a:lnSpc>
              <a:spcBef>
                <a:spcPts val="0"/>
              </a:spcBef>
              <a:spcAft>
                <a:spcPts val="0"/>
              </a:spcAft>
              <a:buSzPts val="1800"/>
              <a:buChar char="●"/>
            </a:pPr>
            <a:r>
              <a:rPr lang="en-CA"/>
              <a:t>Find questions online</a:t>
            </a:r>
            <a:endParaRPr/>
          </a:p>
          <a:p>
            <a:pPr marL="457200" lvl="0" indent="-342900" algn="l" rtl="0">
              <a:lnSpc>
                <a:spcPct val="100000"/>
              </a:lnSpc>
              <a:spcBef>
                <a:spcPts val="0"/>
              </a:spcBef>
              <a:spcAft>
                <a:spcPts val="0"/>
              </a:spcAft>
              <a:buSzPts val="1800"/>
              <a:buChar char="●"/>
            </a:pPr>
            <a:r>
              <a:rPr lang="en-CA"/>
              <a:t>Make your own</a:t>
            </a:r>
            <a:endParaRPr/>
          </a:p>
        </p:txBody>
      </p:sp>
      <p:pic>
        <p:nvPicPr>
          <p:cNvPr id="623" name="Google Shape;623;g313f5057e75_0_24"/>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624" name="Google Shape;624;g313f5057e75_0_24"/>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625" name="Google Shape;625;g313f5057e75_0_24"/>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CA" sz="1800"/>
              <a:t>Strategies for Success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g313f5057e75_0_5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3111"/>
              <a:buNone/>
            </a:pPr>
            <a:r>
              <a:rPr lang="en-CA" sz="4100" b="1">
                <a:latin typeface="IBM Plex Sans"/>
                <a:ea typeface="IBM Plex Sans"/>
                <a:cs typeface="IBM Plex Sans"/>
                <a:sym typeface="IBM Plex Sans"/>
              </a:rPr>
              <a:t>Teach someone or study group</a:t>
            </a:r>
            <a:endParaRPr sz="4100" b="1">
              <a:latin typeface="IBM Plex Sans"/>
              <a:ea typeface="IBM Plex Sans"/>
              <a:cs typeface="IBM Plex Sans"/>
              <a:sym typeface="IBM Plex Sans"/>
            </a:endParaRPr>
          </a:p>
        </p:txBody>
      </p:sp>
      <p:sp>
        <p:nvSpPr>
          <p:cNvPr id="631" name="Google Shape;631;g313f5057e75_0_5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t" anchorCtr="0">
            <a:normAutofit/>
          </a:bodyPr>
          <a:lstStyle/>
          <a:p>
            <a:pPr marL="457200" lvl="0" indent="-342900" algn="l" rtl="0">
              <a:lnSpc>
                <a:spcPct val="115000"/>
              </a:lnSpc>
              <a:spcBef>
                <a:spcPts val="0"/>
              </a:spcBef>
              <a:spcAft>
                <a:spcPts val="0"/>
              </a:spcAft>
              <a:buSzPts val="1800"/>
              <a:buChar char="●"/>
            </a:pPr>
            <a:r>
              <a:rPr lang="en-CA"/>
              <a:t>See if another person understands your explanation</a:t>
            </a:r>
            <a:endParaRPr/>
          </a:p>
          <a:p>
            <a:pPr marL="457200" lvl="0" indent="-342900" algn="l" rtl="0">
              <a:lnSpc>
                <a:spcPct val="115000"/>
              </a:lnSpc>
              <a:spcBef>
                <a:spcPts val="0"/>
              </a:spcBef>
              <a:spcAft>
                <a:spcPts val="0"/>
              </a:spcAft>
              <a:buSzPts val="1800"/>
              <a:buChar char="●"/>
            </a:pPr>
            <a:r>
              <a:rPr lang="en-CA"/>
              <a:t>Explain it to a child</a:t>
            </a:r>
            <a:endParaRPr/>
          </a:p>
          <a:p>
            <a:pPr marL="457200" lvl="0" indent="-342900" algn="l" rtl="0">
              <a:lnSpc>
                <a:spcPct val="115000"/>
              </a:lnSpc>
              <a:spcBef>
                <a:spcPts val="0"/>
              </a:spcBef>
              <a:spcAft>
                <a:spcPts val="0"/>
              </a:spcAft>
              <a:buSzPts val="1800"/>
              <a:buChar char="●"/>
            </a:pPr>
            <a:r>
              <a:rPr lang="en-CA"/>
              <a:t>Quiz each other</a:t>
            </a:r>
            <a:endParaRPr/>
          </a:p>
          <a:p>
            <a:pPr marL="457200" lvl="0" indent="-342900" algn="l" rtl="0">
              <a:lnSpc>
                <a:spcPct val="115000"/>
              </a:lnSpc>
              <a:spcBef>
                <a:spcPts val="0"/>
              </a:spcBef>
              <a:spcAft>
                <a:spcPts val="0"/>
              </a:spcAft>
              <a:buSzPts val="1800"/>
              <a:buChar char="●"/>
            </a:pPr>
            <a:r>
              <a:rPr lang="en-CA"/>
              <a:t>Ask questions if you’re confused</a:t>
            </a:r>
            <a:endParaRPr/>
          </a:p>
        </p:txBody>
      </p:sp>
      <p:pic>
        <p:nvPicPr>
          <p:cNvPr id="632" name="Google Shape;632;g313f5057e75_0_50"/>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633" name="Google Shape;633;g313f5057e75_0_50"/>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634" name="Google Shape;634;g313f5057e75_0_5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CA" sz="1800"/>
              <a:t>Strategies for Success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g313f5057e75_0_58"/>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3111"/>
              <a:buNone/>
            </a:pPr>
            <a:r>
              <a:rPr lang="en-CA" sz="4100" b="1">
                <a:latin typeface="IBM Plex Sans"/>
                <a:ea typeface="IBM Plex Sans"/>
                <a:cs typeface="IBM Plex Sans"/>
                <a:sym typeface="IBM Plex Sans"/>
              </a:rPr>
              <a:t>“Cheat” sheet</a:t>
            </a:r>
            <a:endParaRPr sz="4100" b="1">
              <a:latin typeface="IBM Plex Sans"/>
              <a:ea typeface="IBM Plex Sans"/>
              <a:cs typeface="IBM Plex Sans"/>
              <a:sym typeface="IBM Plex Sans"/>
            </a:endParaRPr>
          </a:p>
        </p:txBody>
      </p:sp>
      <p:sp>
        <p:nvSpPr>
          <p:cNvPr id="640" name="Google Shape;640;g313f5057e75_0_58"/>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t" anchorCtr="0">
            <a:normAutofit/>
          </a:bodyPr>
          <a:lstStyle/>
          <a:p>
            <a:pPr marL="457200" lvl="0" indent="-342900" algn="l" rtl="0">
              <a:lnSpc>
                <a:spcPct val="115000"/>
              </a:lnSpc>
              <a:spcBef>
                <a:spcPts val="0"/>
              </a:spcBef>
              <a:spcAft>
                <a:spcPts val="0"/>
              </a:spcAft>
              <a:buSzPts val="1800"/>
              <a:buChar char="●"/>
            </a:pPr>
            <a:r>
              <a:rPr lang="en-CA"/>
              <a:t>Making summary sheets forces you to explain ideas concisely</a:t>
            </a:r>
            <a:endParaRPr/>
          </a:p>
          <a:p>
            <a:pPr marL="457200" lvl="0" indent="-342900" algn="l" rtl="0">
              <a:lnSpc>
                <a:spcPct val="115000"/>
              </a:lnSpc>
              <a:spcBef>
                <a:spcPts val="0"/>
              </a:spcBef>
              <a:spcAft>
                <a:spcPts val="0"/>
              </a:spcAft>
              <a:buSzPts val="1800"/>
              <a:buChar char="●"/>
            </a:pPr>
            <a:r>
              <a:rPr lang="en-CA"/>
              <a:t>Key concepts &amp; formulas</a:t>
            </a:r>
            <a:endParaRPr/>
          </a:p>
        </p:txBody>
      </p:sp>
      <p:pic>
        <p:nvPicPr>
          <p:cNvPr id="641" name="Google Shape;641;g313f5057e75_0_58"/>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642" name="Google Shape;642;g313f5057e75_0_58"/>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643" name="Google Shape;643;g313f5057e75_0_58"/>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CA" sz="1800"/>
              <a:t>Strategies for Success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Google Shape;648;g313f5057e75_0_42"/>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3111"/>
              <a:buNone/>
            </a:pPr>
            <a:r>
              <a:rPr lang="en-CA" sz="4100" b="1">
                <a:latin typeface="IBM Plex Sans"/>
                <a:ea typeface="IBM Plex Sans"/>
                <a:cs typeface="IBM Plex Sans"/>
                <a:sym typeface="IBM Plex Sans"/>
              </a:rPr>
              <a:t>Pomodoro</a:t>
            </a:r>
            <a:endParaRPr sz="4100" b="1">
              <a:latin typeface="IBM Plex Sans"/>
              <a:ea typeface="IBM Plex Sans"/>
              <a:cs typeface="IBM Plex Sans"/>
              <a:sym typeface="IBM Plex Sans"/>
            </a:endParaRPr>
          </a:p>
        </p:txBody>
      </p:sp>
      <p:pic>
        <p:nvPicPr>
          <p:cNvPr id="649" name="Google Shape;649;g313f5057e75_0_42"/>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650" name="Google Shape;650;g313f5057e75_0_42"/>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651" name="Google Shape;651;g313f5057e75_0_42"/>
          <p:cNvSpPr txBox="1">
            <a:spLocks noGrp="1"/>
          </p:cNvSpPr>
          <p:nvPr>
            <p:ph type="subTitle" idx="1"/>
          </p:nvPr>
        </p:nvSpPr>
        <p:spPr>
          <a:xfrm>
            <a:off x="265500" y="2098675"/>
            <a:ext cx="4045200" cy="1841700"/>
          </a:xfrm>
          <a:prstGeom prst="rect">
            <a:avLst/>
          </a:prstGeom>
        </p:spPr>
        <p:txBody>
          <a:bodyPr spcFirstLastPara="1" wrap="square" lIns="91425" tIns="91425" rIns="91425" bIns="91425" anchor="t" anchorCtr="0">
            <a:normAutofit/>
          </a:bodyPr>
          <a:lstStyle/>
          <a:p>
            <a:pPr marL="457200" lvl="0" indent="-345598" algn="l" rtl="0">
              <a:lnSpc>
                <a:spcPct val="90000"/>
              </a:lnSpc>
              <a:spcBef>
                <a:spcPts val="0"/>
              </a:spcBef>
              <a:spcAft>
                <a:spcPts val="0"/>
              </a:spcAft>
              <a:buSzPts val="1842"/>
              <a:buChar char="●"/>
            </a:pPr>
            <a:r>
              <a:rPr lang="en-CA" sz="1842"/>
              <a:t>Good for those who can’t study continuously for long periods</a:t>
            </a:r>
            <a:endParaRPr sz="1842"/>
          </a:p>
          <a:p>
            <a:pPr marL="457200" lvl="0" indent="-345598" algn="l" rtl="0">
              <a:lnSpc>
                <a:spcPct val="90000"/>
              </a:lnSpc>
              <a:spcBef>
                <a:spcPts val="0"/>
              </a:spcBef>
              <a:spcAft>
                <a:spcPts val="0"/>
              </a:spcAft>
              <a:buSzPts val="1842"/>
              <a:buChar char="●"/>
            </a:pPr>
            <a:r>
              <a:rPr lang="en-CA" sz="1842"/>
              <a:t>Study in chunks</a:t>
            </a:r>
            <a:endParaRPr sz="1842"/>
          </a:p>
          <a:p>
            <a:pPr marL="457200" lvl="0" indent="-345598" algn="l" rtl="0">
              <a:lnSpc>
                <a:spcPct val="90000"/>
              </a:lnSpc>
              <a:spcBef>
                <a:spcPts val="0"/>
              </a:spcBef>
              <a:spcAft>
                <a:spcPts val="0"/>
              </a:spcAft>
              <a:buSzPts val="1842"/>
              <a:buChar char="●"/>
            </a:pPr>
            <a:r>
              <a:rPr lang="en-CA" sz="1842"/>
              <a:t>Good for a long study day </a:t>
            </a:r>
            <a:endParaRPr sz="1842"/>
          </a:p>
          <a:p>
            <a:pPr marL="457200" lvl="0" indent="-345598" algn="l" rtl="0">
              <a:lnSpc>
                <a:spcPct val="90000"/>
              </a:lnSpc>
              <a:spcBef>
                <a:spcPts val="0"/>
              </a:spcBef>
              <a:spcAft>
                <a:spcPts val="0"/>
              </a:spcAft>
              <a:buSzPts val="1842"/>
              <a:buChar char="●"/>
            </a:pPr>
            <a:r>
              <a:rPr lang="en-CA" sz="1842"/>
              <a:t>Keep active during break</a:t>
            </a:r>
            <a:endParaRPr sz="1842"/>
          </a:p>
          <a:p>
            <a:pPr marL="457200" lvl="0" indent="-345598" algn="l" rtl="0">
              <a:lnSpc>
                <a:spcPct val="90000"/>
              </a:lnSpc>
              <a:spcBef>
                <a:spcPts val="0"/>
              </a:spcBef>
              <a:spcAft>
                <a:spcPts val="0"/>
              </a:spcAft>
              <a:buSzPts val="1842"/>
              <a:buChar char="●"/>
            </a:pPr>
            <a:r>
              <a:rPr lang="en-CA" sz="1842"/>
              <a:t>Common: 25/5 or 50/10 </a:t>
            </a:r>
            <a:endParaRPr sz="1842"/>
          </a:p>
        </p:txBody>
      </p:sp>
      <p:pic>
        <p:nvPicPr>
          <p:cNvPr id="652" name="Google Shape;652;g313f5057e75_0_42"/>
          <p:cNvPicPr preferRelativeResize="0"/>
          <p:nvPr/>
        </p:nvPicPr>
        <p:blipFill>
          <a:blip r:embed="rId5">
            <a:alphaModFix/>
          </a:blip>
          <a:stretch>
            <a:fillRect/>
          </a:stretch>
        </p:blipFill>
        <p:spPr>
          <a:xfrm>
            <a:off x="4891274" y="1075181"/>
            <a:ext cx="4045200" cy="342894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9"/>
          <p:cNvSpPr txBox="1">
            <a:spLocks noGrp="1"/>
          </p:cNvSpPr>
          <p:nvPr>
            <p:ph type="title"/>
          </p:nvPr>
        </p:nvSpPr>
        <p:spPr>
          <a:xfrm>
            <a:off x="1540599" y="819179"/>
            <a:ext cx="6062802" cy="662209"/>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CA" sz="4000" b="1">
                <a:latin typeface="IBM Plex Sans"/>
                <a:ea typeface="IBM Plex Sans"/>
                <a:cs typeface="IBM Plex Sans"/>
                <a:sym typeface="IBM Plex Sans"/>
              </a:rPr>
              <a:t>Before, During &amp; After Your Exam</a:t>
            </a:r>
            <a:br>
              <a:rPr lang="en-CA" sz="4000" b="1">
                <a:latin typeface="IBM Plex Sans"/>
                <a:ea typeface="IBM Plex Sans"/>
                <a:cs typeface="IBM Plex Sans"/>
                <a:sym typeface="IBM Plex Sans"/>
              </a:rPr>
            </a:br>
            <a:endParaRPr sz="4000" b="1">
              <a:latin typeface="IBM Plex Sans"/>
              <a:ea typeface="IBM Plex Sans"/>
              <a:cs typeface="IBM Plex Sans"/>
              <a:sym typeface="IBM Plex Sans"/>
            </a:endParaRPr>
          </a:p>
        </p:txBody>
      </p:sp>
      <p:pic>
        <p:nvPicPr>
          <p:cNvPr id="658" name="Google Shape;658;p9"/>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659" name="Google Shape;659;p9"/>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2" name="Picture 1" descr="A cartoon of a white object on a desk&#10;&#10;AI-generated content may be incorrect.">
            <a:extLst>
              <a:ext uri="{FF2B5EF4-FFF2-40B4-BE49-F238E27FC236}">
                <a16:creationId xmlns:a16="http://schemas.microsoft.com/office/drawing/2014/main" id="{239466B6-A2E1-0B15-6732-C085F0DBC6B5}"/>
              </a:ext>
            </a:extLst>
          </p:cNvPr>
          <p:cNvPicPr>
            <a:picLocks noChangeAspect="1"/>
          </p:cNvPicPr>
          <p:nvPr/>
        </p:nvPicPr>
        <p:blipFill>
          <a:blip r:embed="rId5"/>
          <a:stretch>
            <a:fillRect/>
          </a:stretch>
        </p:blipFill>
        <p:spPr>
          <a:xfrm>
            <a:off x="3200400" y="2403308"/>
            <a:ext cx="2743200" cy="27432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10"/>
          <p:cNvSpPr txBox="1">
            <a:spLocks noGrp="1"/>
          </p:cNvSpPr>
          <p:nvPr>
            <p:ph type="title"/>
          </p:nvPr>
        </p:nvSpPr>
        <p:spPr>
          <a:xfrm>
            <a:off x="311700" y="637767"/>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CA" b="1">
                <a:latin typeface="IBM Plex Sans"/>
                <a:ea typeface="IBM Plex Sans"/>
                <a:cs typeface="IBM Plex Sans"/>
                <a:sym typeface="IBM Plex Sans"/>
              </a:rPr>
              <a:t>Before Your Exam</a:t>
            </a:r>
            <a:endParaRPr b="1">
              <a:latin typeface="IBM Plex Sans"/>
              <a:ea typeface="IBM Plex Sans"/>
              <a:cs typeface="IBM Plex Sans"/>
              <a:sym typeface="IBM Plex Sans"/>
            </a:endParaRPr>
          </a:p>
        </p:txBody>
      </p:sp>
      <p:sp>
        <p:nvSpPr>
          <p:cNvPr id="665" name="Google Shape;665;p10"/>
          <p:cNvSpPr txBox="1">
            <a:spLocks noGrp="1"/>
          </p:cNvSpPr>
          <p:nvPr>
            <p:ph type="body" idx="1"/>
          </p:nvPr>
        </p:nvSpPr>
        <p:spPr>
          <a:xfrm>
            <a:off x="311700" y="1260055"/>
            <a:ext cx="8015082" cy="3613200"/>
          </a:xfrm>
          <a:prstGeom prst="rect">
            <a:avLst/>
          </a:prstGeom>
          <a:noFill/>
          <a:ln>
            <a:noFill/>
          </a:ln>
        </p:spPr>
        <p:txBody>
          <a:bodyPr spcFirstLastPara="1" wrap="square" lIns="91425" tIns="91425" rIns="91425" bIns="91425" anchor="t" anchorCtr="0">
            <a:normAutofit lnSpcReduction="20000"/>
          </a:bodyPr>
          <a:lstStyle/>
          <a:p>
            <a:pPr marL="114300" lvl="0" indent="0" algn="l" rtl="0">
              <a:lnSpc>
                <a:spcPct val="115000"/>
              </a:lnSpc>
              <a:spcBef>
                <a:spcPts val="0"/>
              </a:spcBef>
              <a:spcAft>
                <a:spcPts val="0"/>
              </a:spcAft>
              <a:buSzPts val="1946"/>
              <a:buNone/>
            </a:pPr>
            <a:r>
              <a:rPr lang="en-CA" b="1">
                <a:solidFill>
                  <a:srgbClr val="FF0000"/>
                </a:solidFill>
                <a:latin typeface="IBM Plex Sans"/>
                <a:ea typeface="IBM Plex Sans"/>
                <a:cs typeface="IBM Plex Sans"/>
                <a:sym typeface="IBM Plex Sans"/>
              </a:rPr>
              <a:t>1. SLEEP</a:t>
            </a:r>
            <a:endParaRPr/>
          </a:p>
          <a:p>
            <a:pPr marL="114300" lvl="0" indent="0" algn="l" rtl="0">
              <a:lnSpc>
                <a:spcPct val="115000"/>
              </a:lnSpc>
              <a:spcBef>
                <a:spcPts val="0"/>
              </a:spcBef>
              <a:spcAft>
                <a:spcPts val="0"/>
              </a:spcAft>
              <a:buSzPts val="1946"/>
              <a:buNone/>
            </a:pPr>
            <a:r>
              <a:rPr lang="en-CA">
                <a:latin typeface="IBM Plex Sans"/>
                <a:ea typeface="IBM Plex Sans"/>
                <a:cs typeface="IBM Plex Sans"/>
                <a:sym typeface="IBM Plex Sans"/>
              </a:rPr>
              <a:t>Get a good night’s sleep! You need to recharge your body and mind so that you can feel your best at the exam. Don’t pull an all-nighter!</a:t>
            </a:r>
            <a:endParaRPr>
              <a:latin typeface="IBM Plex Sans"/>
              <a:ea typeface="IBM Plex Sans"/>
              <a:cs typeface="IBM Plex Sans"/>
              <a:sym typeface="IBM Plex Sans"/>
            </a:endParaRPr>
          </a:p>
          <a:p>
            <a:pPr marL="114300" lvl="0" indent="0" algn="l" rtl="0">
              <a:lnSpc>
                <a:spcPct val="115000"/>
              </a:lnSpc>
              <a:spcBef>
                <a:spcPts val="0"/>
              </a:spcBef>
              <a:spcAft>
                <a:spcPts val="0"/>
              </a:spcAft>
              <a:buSzPts val="1946"/>
              <a:buNone/>
            </a:pPr>
            <a:endParaRPr>
              <a:latin typeface="IBM Plex Sans"/>
              <a:ea typeface="IBM Plex Sans"/>
              <a:cs typeface="IBM Plex Sans"/>
              <a:sym typeface="IBM Plex Sans"/>
            </a:endParaRPr>
          </a:p>
          <a:p>
            <a:pPr marL="114300" lvl="0" indent="0" algn="l" rtl="0">
              <a:lnSpc>
                <a:spcPct val="115000"/>
              </a:lnSpc>
              <a:spcBef>
                <a:spcPts val="0"/>
              </a:spcBef>
              <a:spcAft>
                <a:spcPts val="0"/>
              </a:spcAft>
              <a:buSzPts val="1946"/>
              <a:buNone/>
            </a:pPr>
            <a:r>
              <a:rPr lang="en-CA" b="1">
                <a:solidFill>
                  <a:srgbClr val="FF0000"/>
                </a:solidFill>
                <a:latin typeface="IBM Plex Sans"/>
                <a:ea typeface="IBM Plex Sans"/>
                <a:cs typeface="IBM Plex Sans"/>
                <a:sym typeface="IBM Plex Sans"/>
              </a:rPr>
              <a:t>2. PACK</a:t>
            </a:r>
            <a:endParaRPr/>
          </a:p>
          <a:p>
            <a:pPr marL="114300" lvl="0" indent="0" algn="l" rtl="0">
              <a:lnSpc>
                <a:spcPct val="115000"/>
              </a:lnSpc>
              <a:spcBef>
                <a:spcPts val="0"/>
              </a:spcBef>
              <a:spcAft>
                <a:spcPts val="0"/>
              </a:spcAft>
              <a:buSzPts val="1946"/>
              <a:buNone/>
            </a:pPr>
            <a:r>
              <a:rPr lang="en-CA">
                <a:latin typeface="IBM Plex Sans"/>
                <a:ea typeface="IBM Plex Sans"/>
                <a:cs typeface="IBM Plex Sans"/>
                <a:sym typeface="IBM Plex Sans"/>
              </a:rPr>
              <a:t>Get all your supplies together the </a:t>
            </a:r>
            <a:r>
              <a:rPr lang="en-CA" b="1">
                <a:latin typeface="IBM Plex Sans"/>
                <a:ea typeface="IBM Plex Sans"/>
                <a:cs typeface="IBM Plex Sans"/>
                <a:sym typeface="IBM Plex Sans"/>
              </a:rPr>
              <a:t>night before</a:t>
            </a:r>
            <a:r>
              <a:rPr lang="en-CA">
                <a:latin typeface="IBM Plex Sans"/>
                <a:ea typeface="IBM Plex Sans"/>
                <a:cs typeface="IBM Plex Sans"/>
                <a:sym typeface="IBM Plex Sans"/>
              </a:rPr>
              <a:t> so that you don’t forget anything! (pens, pencils, erasers, calculators, </a:t>
            </a:r>
            <a:r>
              <a:rPr lang="en-CA" b="1">
                <a:latin typeface="IBM Plex Sans"/>
                <a:ea typeface="IBM Plex Sans"/>
                <a:cs typeface="IBM Plex Sans"/>
                <a:sym typeface="IBM Plex Sans"/>
              </a:rPr>
              <a:t>student card</a:t>
            </a:r>
            <a:r>
              <a:rPr lang="en-CA">
                <a:latin typeface="IBM Plex Sans"/>
                <a:ea typeface="IBM Plex Sans"/>
                <a:cs typeface="IBM Plex Sans"/>
                <a:sym typeface="IBM Plex Sans"/>
              </a:rPr>
              <a:t>, sweater etc.)</a:t>
            </a:r>
            <a:endParaRPr/>
          </a:p>
          <a:p>
            <a:pPr marL="114300" lvl="0" indent="0" algn="l" rtl="0">
              <a:lnSpc>
                <a:spcPct val="115000"/>
              </a:lnSpc>
              <a:spcBef>
                <a:spcPts val="0"/>
              </a:spcBef>
              <a:spcAft>
                <a:spcPts val="0"/>
              </a:spcAft>
              <a:buSzPts val="1946"/>
              <a:buNone/>
            </a:pPr>
            <a:endParaRPr>
              <a:latin typeface="IBM Plex Sans"/>
              <a:ea typeface="IBM Plex Sans"/>
              <a:cs typeface="IBM Plex Sans"/>
              <a:sym typeface="IBM Plex Sans"/>
            </a:endParaRPr>
          </a:p>
          <a:p>
            <a:pPr marL="114300" lvl="0" indent="0" algn="l" rtl="0">
              <a:lnSpc>
                <a:spcPct val="115000"/>
              </a:lnSpc>
              <a:spcBef>
                <a:spcPts val="0"/>
              </a:spcBef>
              <a:spcAft>
                <a:spcPts val="0"/>
              </a:spcAft>
              <a:buSzPts val="1946"/>
              <a:buNone/>
            </a:pPr>
            <a:r>
              <a:rPr lang="en-CA" b="1">
                <a:solidFill>
                  <a:srgbClr val="FF0000"/>
                </a:solidFill>
                <a:latin typeface="IBM Plex Sans"/>
                <a:ea typeface="IBM Plex Sans"/>
                <a:cs typeface="IBM Plex Sans"/>
                <a:sym typeface="IBM Plex Sans"/>
              </a:rPr>
              <a:t>3. FUEL YOUR MIND</a:t>
            </a:r>
            <a:endParaRPr/>
          </a:p>
          <a:p>
            <a:pPr marL="114300" lvl="0" indent="0" algn="l" rtl="0">
              <a:lnSpc>
                <a:spcPct val="115000"/>
              </a:lnSpc>
              <a:spcBef>
                <a:spcPts val="0"/>
              </a:spcBef>
              <a:spcAft>
                <a:spcPts val="0"/>
              </a:spcAft>
              <a:buSzPts val="1946"/>
              <a:buNone/>
            </a:pPr>
            <a:r>
              <a:rPr lang="en-CA">
                <a:latin typeface="IBM Plex Sans"/>
                <a:ea typeface="IBM Plex Sans"/>
                <a:cs typeface="IBM Plex Sans"/>
                <a:sym typeface="IBM Plex Sans"/>
              </a:rPr>
              <a:t>Make sure you eat some food, but nothing too big or too sugary/caffeinated. You don’t want to feel sick or feel a sugar/coffee high during the exam.</a:t>
            </a:r>
            <a:endParaRPr>
              <a:latin typeface="IBM Plex Sans"/>
              <a:ea typeface="IBM Plex Sans"/>
              <a:cs typeface="IBM Plex Sans"/>
              <a:sym typeface="IBM Plex Sans"/>
            </a:endParaRPr>
          </a:p>
        </p:txBody>
      </p:sp>
      <p:pic>
        <p:nvPicPr>
          <p:cNvPr id="666" name="Google Shape;666;p10"/>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667" name="Google Shape;667;p10"/>
          <p:cNvPicPr preferRelativeResize="0"/>
          <p:nvPr/>
        </p:nvPicPr>
        <p:blipFill rotWithShape="1">
          <a:blip r:embed="rId4">
            <a:alphaModFix/>
          </a:blip>
          <a:srcRect/>
          <a:stretch/>
        </p:blipFill>
        <p:spPr>
          <a:xfrm>
            <a:off x="8326782" y="-273"/>
            <a:ext cx="817218" cy="81721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11"/>
          <p:cNvSpPr txBox="1">
            <a:spLocks noGrp="1"/>
          </p:cNvSpPr>
          <p:nvPr>
            <p:ph type="title"/>
          </p:nvPr>
        </p:nvSpPr>
        <p:spPr>
          <a:xfrm>
            <a:off x="311700" y="637767"/>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CA" b="1">
                <a:latin typeface="IBM Plex Sans"/>
                <a:ea typeface="IBM Plex Sans"/>
                <a:cs typeface="IBM Plex Sans"/>
                <a:sym typeface="IBM Plex Sans"/>
              </a:rPr>
              <a:t>Before Your Exam</a:t>
            </a:r>
            <a:endParaRPr b="1">
              <a:latin typeface="IBM Plex Sans"/>
              <a:ea typeface="IBM Plex Sans"/>
              <a:cs typeface="IBM Plex Sans"/>
              <a:sym typeface="IBM Plex Sans"/>
            </a:endParaRPr>
          </a:p>
        </p:txBody>
      </p:sp>
      <p:sp>
        <p:nvSpPr>
          <p:cNvPr id="673" name="Google Shape;673;p11"/>
          <p:cNvSpPr txBox="1">
            <a:spLocks noGrp="1"/>
          </p:cNvSpPr>
          <p:nvPr>
            <p:ph type="body" idx="1"/>
          </p:nvPr>
        </p:nvSpPr>
        <p:spPr>
          <a:xfrm>
            <a:off x="311700" y="1260055"/>
            <a:ext cx="8015082" cy="3613200"/>
          </a:xfrm>
          <a:prstGeom prst="rect">
            <a:avLst/>
          </a:prstGeom>
          <a:noFill/>
          <a:ln>
            <a:noFill/>
          </a:ln>
        </p:spPr>
        <p:txBody>
          <a:bodyPr spcFirstLastPara="1" wrap="square" lIns="91425" tIns="91425" rIns="91425" bIns="91425" anchor="t" anchorCtr="0">
            <a:normAutofit/>
          </a:bodyPr>
          <a:lstStyle/>
          <a:p>
            <a:pPr marL="114300" lvl="0" indent="0" algn="l" rtl="0">
              <a:lnSpc>
                <a:spcPct val="115000"/>
              </a:lnSpc>
              <a:spcBef>
                <a:spcPts val="0"/>
              </a:spcBef>
              <a:spcAft>
                <a:spcPts val="0"/>
              </a:spcAft>
              <a:buSzPts val="1800"/>
              <a:buNone/>
            </a:pPr>
            <a:r>
              <a:rPr lang="en-CA" b="1">
                <a:solidFill>
                  <a:srgbClr val="FF0000"/>
                </a:solidFill>
                <a:latin typeface="IBM Plex Sans"/>
                <a:ea typeface="IBM Plex Sans"/>
                <a:cs typeface="IBM Plex Sans"/>
                <a:sym typeface="IBM Plex Sans"/>
              </a:rPr>
              <a:t>4. GIVE YOURSELF EXTRA TIME</a:t>
            </a:r>
            <a:endParaRPr/>
          </a:p>
          <a:p>
            <a:pPr marL="114300" lvl="0" indent="0" algn="l" rtl="0">
              <a:lnSpc>
                <a:spcPct val="115000"/>
              </a:lnSpc>
              <a:spcBef>
                <a:spcPts val="0"/>
              </a:spcBef>
              <a:spcAft>
                <a:spcPts val="0"/>
              </a:spcAft>
              <a:buSzPts val="1800"/>
              <a:buNone/>
            </a:pPr>
            <a:r>
              <a:rPr lang="en-CA">
                <a:latin typeface="IBM Plex Sans"/>
                <a:ea typeface="IBM Plex Sans"/>
                <a:cs typeface="IBM Plex Sans"/>
                <a:sym typeface="IBM Plex Sans"/>
              </a:rPr>
              <a:t>Arrive at least 15 minutes before your scheduled exam time. This will give you time to calm down, use the washroom &amp; find a seat.</a:t>
            </a:r>
            <a:endParaRPr/>
          </a:p>
          <a:p>
            <a:pPr marL="114300" lvl="0" indent="0" algn="l" rtl="0">
              <a:lnSpc>
                <a:spcPct val="115000"/>
              </a:lnSpc>
              <a:spcBef>
                <a:spcPts val="0"/>
              </a:spcBef>
              <a:spcAft>
                <a:spcPts val="0"/>
              </a:spcAft>
              <a:buSzPts val="1800"/>
              <a:buNone/>
            </a:pPr>
            <a:endParaRPr>
              <a:latin typeface="IBM Plex Sans"/>
              <a:ea typeface="IBM Plex Sans"/>
              <a:cs typeface="IBM Plex Sans"/>
              <a:sym typeface="IBM Plex Sans"/>
            </a:endParaRPr>
          </a:p>
          <a:p>
            <a:pPr marL="114300" lvl="0" indent="0" algn="l" rtl="0">
              <a:lnSpc>
                <a:spcPct val="115000"/>
              </a:lnSpc>
              <a:spcBef>
                <a:spcPts val="0"/>
              </a:spcBef>
              <a:spcAft>
                <a:spcPts val="0"/>
              </a:spcAft>
              <a:buSzPts val="1800"/>
              <a:buNone/>
            </a:pPr>
            <a:r>
              <a:rPr lang="en-CA" b="1">
                <a:solidFill>
                  <a:srgbClr val="FF0000"/>
                </a:solidFill>
                <a:latin typeface="IBM Plex Sans"/>
                <a:ea typeface="IBM Plex Sans"/>
                <a:cs typeface="IBM Plex Sans"/>
                <a:sym typeface="IBM Plex Sans"/>
              </a:rPr>
              <a:t>5. SET STUDY BOUNDARIES</a:t>
            </a:r>
            <a:endParaRPr>
              <a:latin typeface="IBM Plex Sans"/>
              <a:ea typeface="IBM Plex Sans"/>
              <a:cs typeface="IBM Plex Sans"/>
              <a:sym typeface="IBM Plex Sans"/>
            </a:endParaRPr>
          </a:p>
          <a:p>
            <a:pPr marL="114300" lvl="0" indent="0" algn="l" rtl="0">
              <a:lnSpc>
                <a:spcPct val="115000"/>
              </a:lnSpc>
              <a:spcBef>
                <a:spcPts val="0"/>
              </a:spcBef>
              <a:spcAft>
                <a:spcPts val="0"/>
              </a:spcAft>
              <a:buSzPts val="1800"/>
              <a:buNone/>
            </a:pPr>
            <a:r>
              <a:rPr lang="en-CA">
                <a:latin typeface="IBM Plex Sans"/>
                <a:ea typeface="IBM Plex Sans"/>
                <a:cs typeface="IBM Plex Sans"/>
                <a:sym typeface="IBM Plex Sans"/>
              </a:rPr>
              <a:t>Try not to study RIGHT before your exam → more stressed if you find you can’t remember something </a:t>
            </a:r>
            <a:endParaRPr/>
          </a:p>
        </p:txBody>
      </p:sp>
      <p:pic>
        <p:nvPicPr>
          <p:cNvPr id="674" name="Google Shape;674;p11"/>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675" name="Google Shape;675;p11"/>
          <p:cNvPicPr preferRelativeResize="0"/>
          <p:nvPr/>
        </p:nvPicPr>
        <p:blipFill rotWithShape="1">
          <a:blip r:embed="rId4">
            <a:alphaModFix/>
          </a:blip>
          <a:srcRect/>
          <a:stretch/>
        </p:blipFill>
        <p:spPr>
          <a:xfrm>
            <a:off x="8326782" y="-273"/>
            <a:ext cx="817218" cy="81721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g31492b1ab43_1_0"/>
          <p:cNvSpPr txBox="1">
            <a:spLocks noGrp="1"/>
          </p:cNvSpPr>
          <p:nvPr>
            <p:ph type="title"/>
          </p:nvPr>
        </p:nvSpPr>
        <p:spPr>
          <a:xfrm>
            <a:off x="2286000" y="685275"/>
            <a:ext cx="4195200" cy="467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a:t>Setting Up for Success</a:t>
            </a:r>
            <a:endParaRPr b="1"/>
          </a:p>
        </p:txBody>
      </p:sp>
      <p:sp>
        <p:nvSpPr>
          <p:cNvPr id="681" name="Google Shape;681;g31492b1ab43_1_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114300" lvl="0" indent="0" algn="l" rtl="0">
              <a:spcBef>
                <a:spcPts val="0"/>
              </a:spcBef>
              <a:spcAft>
                <a:spcPts val="0"/>
              </a:spcAft>
              <a:buNone/>
            </a:pPr>
            <a:r>
              <a:rPr lang="en-CA" b="1">
                <a:solidFill>
                  <a:srgbClr val="FF0000"/>
                </a:solidFill>
                <a:latin typeface="IBM Plex Sans"/>
                <a:ea typeface="IBM Plex Sans"/>
                <a:cs typeface="IBM Plex Sans"/>
                <a:sym typeface="IBM Plex Sans"/>
              </a:rPr>
              <a:t>1. GET COMFY</a:t>
            </a:r>
            <a:endParaRPr sz="1700" b="1">
              <a:solidFill>
                <a:schemeClr val="dk1"/>
              </a:solidFill>
            </a:endParaRPr>
          </a:p>
          <a:p>
            <a:pPr marL="457200" lvl="0" indent="-336550" algn="l" rtl="0">
              <a:spcBef>
                <a:spcPts val="0"/>
              </a:spcBef>
              <a:spcAft>
                <a:spcPts val="0"/>
              </a:spcAft>
              <a:buClr>
                <a:schemeClr val="dk1"/>
              </a:buClr>
              <a:buSzPts val="1700"/>
              <a:buChar char="●"/>
            </a:pPr>
            <a:r>
              <a:rPr lang="en-CA" sz="1700" b="1">
                <a:solidFill>
                  <a:schemeClr val="dk1"/>
                </a:solidFill>
              </a:rPr>
              <a:t>Check Your Environment</a:t>
            </a:r>
            <a:r>
              <a:rPr lang="en-CA" sz="1700">
                <a:solidFill>
                  <a:schemeClr val="dk1"/>
                </a:solidFill>
              </a:rPr>
              <a:t>: Adjust chair and desk or comfort.</a:t>
            </a:r>
            <a:endParaRPr sz="1700">
              <a:solidFill>
                <a:schemeClr val="dk1"/>
              </a:solidFill>
            </a:endParaRPr>
          </a:p>
          <a:p>
            <a:pPr marL="457200" lvl="0" indent="-336550" algn="l" rtl="0">
              <a:spcBef>
                <a:spcPts val="0"/>
              </a:spcBef>
              <a:spcAft>
                <a:spcPts val="0"/>
              </a:spcAft>
              <a:buClr>
                <a:schemeClr val="dk1"/>
              </a:buClr>
              <a:buSzPts val="1700"/>
              <a:buChar char="●"/>
            </a:pPr>
            <a:r>
              <a:rPr lang="en-CA" sz="1700" b="1">
                <a:solidFill>
                  <a:schemeClr val="dk1"/>
                </a:solidFill>
              </a:rPr>
              <a:t>Prepare Essentials</a:t>
            </a:r>
            <a:r>
              <a:rPr lang="en-CA" sz="1700">
                <a:solidFill>
                  <a:schemeClr val="dk1"/>
                </a:solidFill>
              </a:rPr>
              <a:t>: Gather pens, pencils, erasers, ID, water bottle, and any allowed materials.</a:t>
            </a:r>
            <a:endParaRPr sz="1700">
              <a:solidFill>
                <a:schemeClr val="dk1"/>
              </a:solidFill>
            </a:endParaRPr>
          </a:p>
          <a:p>
            <a:pPr marL="457200" lvl="0" indent="-336550" algn="l" rtl="0">
              <a:spcBef>
                <a:spcPts val="0"/>
              </a:spcBef>
              <a:spcAft>
                <a:spcPts val="0"/>
              </a:spcAft>
              <a:buClr>
                <a:schemeClr val="dk1"/>
              </a:buClr>
              <a:buSzPts val="1700"/>
              <a:buChar char="●"/>
            </a:pPr>
            <a:r>
              <a:rPr lang="en-CA" sz="1700" b="1">
                <a:solidFill>
                  <a:schemeClr val="dk1"/>
                </a:solidFill>
              </a:rPr>
              <a:t>Wear Layers</a:t>
            </a:r>
            <a:r>
              <a:rPr lang="en-CA" sz="1700">
                <a:solidFill>
                  <a:schemeClr val="dk1"/>
                </a:solidFill>
              </a:rPr>
              <a:t>: Dress in layers for temperature control.</a:t>
            </a:r>
            <a:endParaRPr sz="1700">
              <a:solidFill>
                <a:schemeClr val="dk1"/>
              </a:solidFill>
            </a:endParaRPr>
          </a:p>
          <a:p>
            <a:pPr marL="457200" lvl="0" indent="-336550" algn="l" rtl="0">
              <a:spcBef>
                <a:spcPts val="0"/>
              </a:spcBef>
              <a:spcAft>
                <a:spcPts val="0"/>
              </a:spcAft>
              <a:buClr>
                <a:schemeClr val="dk1"/>
              </a:buClr>
              <a:buSzPts val="1700"/>
              <a:buChar char="●"/>
            </a:pPr>
            <a:r>
              <a:rPr lang="en-CA" sz="1700" b="1">
                <a:solidFill>
                  <a:schemeClr val="dk1"/>
                </a:solidFill>
              </a:rPr>
              <a:t>Relax Your Body</a:t>
            </a:r>
            <a:r>
              <a:rPr lang="en-CA" sz="1700">
                <a:solidFill>
                  <a:schemeClr val="dk1"/>
                </a:solidFill>
              </a:rPr>
              <a:t>: Maintain good posture and stretch subtly if needed.</a:t>
            </a:r>
            <a:endParaRPr sz="1700">
              <a:solidFill>
                <a:schemeClr val="dk1"/>
              </a:solidFill>
            </a:endParaRPr>
          </a:p>
          <a:p>
            <a:pPr marL="0" lvl="0" indent="0" algn="l" rtl="0">
              <a:spcBef>
                <a:spcPts val="0"/>
              </a:spcBef>
              <a:spcAft>
                <a:spcPts val="0"/>
              </a:spcAft>
              <a:buNone/>
            </a:pPr>
            <a:endParaRPr/>
          </a:p>
          <a:p>
            <a:pPr marL="457200" lvl="0" indent="0" algn="l" rtl="0">
              <a:spcBef>
                <a:spcPts val="1200"/>
              </a:spcBef>
              <a:spcAft>
                <a:spcPts val="0"/>
              </a:spcAft>
              <a:buNone/>
            </a:pPr>
            <a:endParaRPr sz="1100">
              <a:solidFill>
                <a:schemeClr val="dk1"/>
              </a:solidFill>
            </a:endParaRPr>
          </a:p>
          <a:p>
            <a:pPr marL="0" lvl="0" indent="0" algn="l" rtl="0">
              <a:spcBef>
                <a:spcPts val="1200"/>
              </a:spcBef>
              <a:spcAft>
                <a:spcPts val="0"/>
              </a:spcAft>
              <a:buNone/>
            </a:pPr>
            <a:endParaRPr/>
          </a:p>
        </p:txBody>
      </p:sp>
      <p:pic>
        <p:nvPicPr>
          <p:cNvPr id="682" name="Google Shape;682;g31492b1ab43_1_0"/>
          <p:cNvPicPr preferRelativeResize="0"/>
          <p:nvPr/>
        </p:nvPicPr>
        <p:blipFill>
          <a:blip r:embed="rId3">
            <a:alphaModFix/>
          </a:blip>
          <a:stretch>
            <a:fillRect/>
          </a:stretch>
        </p:blipFill>
        <p:spPr>
          <a:xfrm>
            <a:off x="5853175" y="3089875"/>
            <a:ext cx="2838650" cy="1884050"/>
          </a:xfrm>
          <a:prstGeom prst="rect">
            <a:avLst/>
          </a:prstGeom>
          <a:noFill/>
          <a:ln>
            <a:noFill/>
          </a:ln>
        </p:spPr>
      </p:pic>
      <p:pic>
        <p:nvPicPr>
          <p:cNvPr id="683" name="Google Shape;683;g31492b1ab43_1_0"/>
          <p:cNvPicPr preferRelativeResize="0"/>
          <p:nvPr/>
        </p:nvPicPr>
        <p:blipFill rotWithShape="1">
          <a:blip r:embed="rId4">
            <a:alphaModFix/>
          </a:blip>
          <a:srcRect r="4003" b="3325"/>
          <a:stretch/>
        </p:blipFill>
        <p:spPr>
          <a:xfrm>
            <a:off x="0" y="-275"/>
            <a:ext cx="782125" cy="685550"/>
          </a:xfrm>
          <a:prstGeom prst="rect">
            <a:avLst/>
          </a:prstGeom>
          <a:noFill/>
          <a:ln>
            <a:noFill/>
          </a:ln>
        </p:spPr>
      </p:pic>
      <p:pic>
        <p:nvPicPr>
          <p:cNvPr id="684" name="Google Shape;684;g31492b1ab43_1_0"/>
          <p:cNvPicPr preferRelativeResize="0"/>
          <p:nvPr/>
        </p:nvPicPr>
        <p:blipFill rotWithShape="1">
          <a:blip r:embed="rId5">
            <a:alphaModFix/>
          </a:blip>
          <a:srcRect/>
          <a:stretch/>
        </p:blipFill>
        <p:spPr>
          <a:xfrm>
            <a:off x="8326782" y="-273"/>
            <a:ext cx="817218" cy="81721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g31492b1ab43_1_8"/>
          <p:cNvSpPr txBox="1">
            <a:spLocks noGrp="1"/>
          </p:cNvSpPr>
          <p:nvPr>
            <p:ph type="title"/>
          </p:nvPr>
        </p:nvSpPr>
        <p:spPr>
          <a:xfrm>
            <a:off x="2602200" y="552650"/>
            <a:ext cx="4682700" cy="57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CA" sz="2920" b="1"/>
              <a:t>Believe in yourself</a:t>
            </a:r>
            <a:endParaRPr sz="2920" b="1"/>
          </a:p>
        </p:txBody>
      </p:sp>
      <p:sp>
        <p:nvSpPr>
          <p:cNvPr id="690" name="Google Shape;690;g31492b1ab43_1_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114300" lvl="0" indent="0" algn="l" rtl="0">
              <a:spcBef>
                <a:spcPts val="0"/>
              </a:spcBef>
              <a:spcAft>
                <a:spcPts val="0"/>
              </a:spcAft>
              <a:buNone/>
            </a:pPr>
            <a:r>
              <a:rPr lang="en-CA" b="1">
                <a:solidFill>
                  <a:srgbClr val="FF0000"/>
                </a:solidFill>
                <a:latin typeface="IBM Plex Sans"/>
                <a:ea typeface="IBM Plex Sans"/>
                <a:cs typeface="IBM Plex Sans"/>
                <a:sym typeface="IBM Plex Sans"/>
              </a:rPr>
              <a:t>2.BREATHE</a:t>
            </a:r>
            <a:endParaRPr sz="1400" b="1"/>
          </a:p>
          <a:p>
            <a:pPr marL="457200" lvl="0" indent="-317500" algn="l" rtl="0">
              <a:spcBef>
                <a:spcPts val="1200"/>
              </a:spcBef>
              <a:spcAft>
                <a:spcPts val="0"/>
              </a:spcAft>
              <a:buSzPts val="1400"/>
              <a:buChar char="●"/>
            </a:pPr>
            <a:r>
              <a:rPr lang="en-CA" sz="1400" b="1"/>
              <a:t>Deep Breathing</a:t>
            </a:r>
            <a:r>
              <a:rPr lang="en-CA" sz="1400"/>
              <a:t>: Use the "4-7-8" technique (inhale for 4 counts, hold for 7, exhale for 8) to reduce anxiety.</a:t>
            </a:r>
            <a:endParaRPr sz="1400"/>
          </a:p>
          <a:p>
            <a:pPr marL="457200" lvl="0" indent="-317500" algn="l" rtl="0">
              <a:spcBef>
                <a:spcPts val="0"/>
              </a:spcBef>
              <a:spcAft>
                <a:spcPts val="0"/>
              </a:spcAft>
              <a:buSzPts val="1400"/>
              <a:buChar char="●"/>
            </a:pPr>
            <a:r>
              <a:rPr lang="en-CA" sz="1400" b="1"/>
              <a:t>Positive Visualization</a:t>
            </a:r>
            <a:r>
              <a:rPr lang="en-CA" sz="1400"/>
              <a:t>: Picture yourself succeeding and feeling proud after the exam.</a:t>
            </a:r>
            <a:endParaRPr sz="1400"/>
          </a:p>
          <a:p>
            <a:pPr marL="457200" lvl="0" indent="-317500" algn="l" rtl="0">
              <a:spcBef>
                <a:spcPts val="0"/>
              </a:spcBef>
              <a:spcAft>
                <a:spcPts val="0"/>
              </a:spcAft>
              <a:buSzPts val="1400"/>
              <a:buChar char="●"/>
            </a:pPr>
            <a:r>
              <a:rPr lang="en-CA" sz="1400" b="1"/>
              <a:t>Positive Self-Talk:</a:t>
            </a:r>
            <a:r>
              <a:rPr lang="en-CA" sz="1400"/>
              <a:t> </a:t>
            </a:r>
            <a:r>
              <a:rPr lang="en-CA" sz="1200"/>
              <a:t>Remind yourself that you’ve prepared for this moment. Focus on the effort you've put in and trust yourself to do your best. Replace negative thoughts like "I’m going to fail" with "I’m ready for this.”</a:t>
            </a:r>
            <a:endParaRPr sz="1400"/>
          </a:p>
          <a:p>
            <a:pPr marL="0" lvl="0" indent="0" algn="l" rtl="0">
              <a:spcBef>
                <a:spcPts val="1200"/>
              </a:spcBef>
              <a:spcAft>
                <a:spcPts val="0"/>
              </a:spcAft>
              <a:buNone/>
            </a:pPr>
            <a:endParaRPr sz="1400"/>
          </a:p>
        </p:txBody>
      </p:sp>
      <p:pic>
        <p:nvPicPr>
          <p:cNvPr id="691" name="Google Shape;691;g31492b1ab43_1_8"/>
          <p:cNvPicPr preferRelativeResize="0"/>
          <p:nvPr/>
        </p:nvPicPr>
        <p:blipFill>
          <a:blip r:embed="rId3">
            <a:alphaModFix/>
          </a:blip>
          <a:stretch>
            <a:fillRect/>
          </a:stretch>
        </p:blipFill>
        <p:spPr>
          <a:xfrm>
            <a:off x="6152300" y="3248650"/>
            <a:ext cx="2680000" cy="1705950"/>
          </a:xfrm>
          <a:prstGeom prst="rect">
            <a:avLst/>
          </a:prstGeom>
          <a:noFill/>
          <a:ln>
            <a:noFill/>
          </a:ln>
        </p:spPr>
      </p:pic>
      <p:sp>
        <p:nvSpPr>
          <p:cNvPr id="692" name="Google Shape;692;g31492b1ab43_1_8"/>
          <p:cNvSpPr txBox="1"/>
          <p:nvPr/>
        </p:nvSpPr>
        <p:spPr>
          <a:xfrm>
            <a:off x="3035325" y="3943975"/>
            <a:ext cx="6230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pic>
        <p:nvPicPr>
          <p:cNvPr id="693" name="Google Shape;693;g31492b1ab43_1_8"/>
          <p:cNvPicPr preferRelativeResize="0"/>
          <p:nvPr/>
        </p:nvPicPr>
        <p:blipFill rotWithShape="1">
          <a:blip r:embed="rId4">
            <a:alphaModFix/>
          </a:blip>
          <a:srcRect r="4003" b="3325"/>
          <a:stretch/>
        </p:blipFill>
        <p:spPr>
          <a:xfrm>
            <a:off x="0" y="-275"/>
            <a:ext cx="782125" cy="685550"/>
          </a:xfrm>
          <a:prstGeom prst="rect">
            <a:avLst/>
          </a:prstGeom>
          <a:noFill/>
          <a:ln>
            <a:noFill/>
          </a:ln>
        </p:spPr>
      </p:pic>
      <p:pic>
        <p:nvPicPr>
          <p:cNvPr id="694" name="Google Shape;694;g31492b1ab43_1_8"/>
          <p:cNvPicPr preferRelativeResize="0"/>
          <p:nvPr/>
        </p:nvPicPr>
        <p:blipFill rotWithShape="1">
          <a:blip r:embed="rId5">
            <a:alphaModFix/>
          </a:blip>
          <a:srcRect/>
          <a:stretch/>
        </p:blipFill>
        <p:spPr>
          <a:xfrm>
            <a:off x="8326782" y="-273"/>
            <a:ext cx="817218" cy="817218"/>
          </a:xfrm>
          <a:prstGeom prst="rect">
            <a:avLst/>
          </a:prstGeom>
          <a:noFill/>
          <a:ln>
            <a:noFill/>
          </a:ln>
        </p:spPr>
      </p:pic>
      <p:pic>
        <p:nvPicPr>
          <p:cNvPr id="695" name="Google Shape;695;g31492b1ab43_1_8"/>
          <p:cNvPicPr preferRelativeResize="0"/>
          <p:nvPr/>
        </p:nvPicPr>
        <p:blipFill>
          <a:blip r:embed="rId6">
            <a:alphaModFix/>
          </a:blip>
          <a:stretch>
            <a:fillRect/>
          </a:stretch>
        </p:blipFill>
        <p:spPr>
          <a:xfrm>
            <a:off x="311700" y="2984350"/>
            <a:ext cx="3502674" cy="19702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Google Shape;700;g31492b1ab43_1_17"/>
          <p:cNvSpPr txBox="1">
            <a:spLocks noGrp="1"/>
          </p:cNvSpPr>
          <p:nvPr>
            <p:ph type="title"/>
          </p:nvPr>
        </p:nvSpPr>
        <p:spPr>
          <a:xfrm>
            <a:off x="2888900" y="445025"/>
            <a:ext cx="4094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CA" sz="2720" b="1"/>
              <a:t>Brain Dump &amp; Organize</a:t>
            </a:r>
            <a:endParaRPr sz="2720" b="1"/>
          </a:p>
        </p:txBody>
      </p:sp>
      <p:sp>
        <p:nvSpPr>
          <p:cNvPr id="701" name="Google Shape;701;g31492b1ab43_1_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114300" lvl="0" indent="0" algn="l" rtl="0">
              <a:spcBef>
                <a:spcPts val="0"/>
              </a:spcBef>
              <a:spcAft>
                <a:spcPts val="0"/>
              </a:spcAft>
              <a:buNone/>
            </a:pPr>
            <a:r>
              <a:rPr lang="en-CA" b="1">
                <a:solidFill>
                  <a:srgbClr val="FF0000"/>
                </a:solidFill>
                <a:latin typeface="IBM Plex Sans"/>
                <a:ea typeface="IBM Plex Sans"/>
                <a:cs typeface="IBM Plex Sans"/>
                <a:sym typeface="IBM Plex Sans"/>
              </a:rPr>
              <a:t>3. RECALL</a:t>
            </a:r>
            <a:endParaRPr sz="1500" b="1">
              <a:solidFill>
                <a:schemeClr val="dk1"/>
              </a:solidFill>
            </a:endParaRPr>
          </a:p>
          <a:p>
            <a:pPr marL="457200" lvl="0" indent="-323850" algn="l" rtl="0">
              <a:spcBef>
                <a:spcPts val="1200"/>
              </a:spcBef>
              <a:spcAft>
                <a:spcPts val="0"/>
              </a:spcAft>
              <a:buClr>
                <a:schemeClr val="dk1"/>
              </a:buClr>
              <a:buSzPts val="1500"/>
              <a:buChar char="●"/>
            </a:pPr>
            <a:r>
              <a:rPr lang="en-CA" sz="1500" b="1">
                <a:solidFill>
                  <a:schemeClr val="dk1"/>
                </a:solidFill>
              </a:rPr>
              <a:t>Brain Dump</a:t>
            </a:r>
            <a:r>
              <a:rPr lang="en-CA" sz="1500">
                <a:solidFill>
                  <a:schemeClr val="dk1"/>
                </a:solidFill>
              </a:rPr>
              <a:t>: Write down key formulas, equations, or important info at the start of the exam for quick reference.</a:t>
            </a:r>
            <a:endParaRPr sz="1500">
              <a:solidFill>
                <a:schemeClr val="dk1"/>
              </a:solidFill>
            </a:endParaRPr>
          </a:p>
          <a:p>
            <a:pPr marL="0" lvl="0" indent="0" algn="l" rtl="0">
              <a:spcBef>
                <a:spcPts val="1200"/>
              </a:spcBef>
              <a:spcAft>
                <a:spcPts val="0"/>
              </a:spcAft>
              <a:buNone/>
            </a:pPr>
            <a:endParaRPr sz="1500">
              <a:solidFill>
                <a:schemeClr val="dk1"/>
              </a:solidFill>
            </a:endParaRPr>
          </a:p>
          <a:p>
            <a:pPr marL="457200" lvl="0" indent="-323850" algn="l" rtl="0">
              <a:spcBef>
                <a:spcPts val="1200"/>
              </a:spcBef>
              <a:spcAft>
                <a:spcPts val="0"/>
              </a:spcAft>
              <a:buClr>
                <a:schemeClr val="dk1"/>
              </a:buClr>
              <a:buSzPts val="1500"/>
              <a:buChar char="●"/>
            </a:pPr>
            <a:r>
              <a:rPr lang="en-CA" sz="1500" b="1">
                <a:solidFill>
                  <a:schemeClr val="dk1"/>
                </a:solidFill>
              </a:rPr>
              <a:t>Organize Your Thoughts</a:t>
            </a:r>
            <a:r>
              <a:rPr lang="en-CA" sz="1500">
                <a:solidFill>
                  <a:schemeClr val="dk1"/>
                </a:solidFill>
              </a:rPr>
              <a:t>: For essays or long-answer questions, write down a quick outline or key points before starting so that you can structure your answer without worrying about missing important details.</a:t>
            </a:r>
            <a:endParaRPr sz="1500">
              <a:solidFill>
                <a:schemeClr val="dk1"/>
              </a:solidFill>
            </a:endParaRPr>
          </a:p>
        </p:txBody>
      </p:sp>
      <p:pic>
        <p:nvPicPr>
          <p:cNvPr id="702" name="Google Shape;702;g31492b1ab43_1_17"/>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03" name="Google Shape;703;g31492b1ab43_1_17"/>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704" name="Google Shape;704;g31492b1ab43_1_17"/>
          <p:cNvPicPr preferRelativeResize="0"/>
          <p:nvPr/>
        </p:nvPicPr>
        <p:blipFill>
          <a:blip r:embed="rId5">
            <a:alphaModFix/>
          </a:blip>
          <a:stretch>
            <a:fillRect/>
          </a:stretch>
        </p:blipFill>
        <p:spPr>
          <a:xfrm>
            <a:off x="3077750" y="3627950"/>
            <a:ext cx="5524498" cy="151554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13"/>
          <p:cNvSpPr txBox="1">
            <a:spLocks noGrp="1"/>
          </p:cNvSpPr>
          <p:nvPr>
            <p:ph type="title"/>
          </p:nvPr>
        </p:nvSpPr>
        <p:spPr>
          <a:xfrm>
            <a:off x="311700" y="637767"/>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CA" b="1">
                <a:latin typeface="IBM Plex Sans"/>
                <a:ea typeface="IBM Plex Sans"/>
                <a:cs typeface="IBM Plex Sans"/>
                <a:sym typeface="IBM Plex Sans"/>
              </a:rPr>
              <a:t>During Your Exam</a:t>
            </a:r>
            <a:endParaRPr b="1">
              <a:latin typeface="IBM Plex Sans"/>
              <a:ea typeface="IBM Plex Sans"/>
              <a:cs typeface="IBM Plex Sans"/>
              <a:sym typeface="IBM Plex Sans"/>
            </a:endParaRPr>
          </a:p>
        </p:txBody>
      </p:sp>
      <p:sp>
        <p:nvSpPr>
          <p:cNvPr id="710" name="Google Shape;710;p13"/>
          <p:cNvSpPr txBox="1">
            <a:spLocks noGrp="1"/>
          </p:cNvSpPr>
          <p:nvPr>
            <p:ph type="body" idx="1"/>
          </p:nvPr>
        </p:nvSpPr>
        <p:spPr>
          <a:xfrm>
            <a:off x="311700" y="1260055"/>
            <a:ext cx="8015082" cy="3613200"/>
          </a:xfrm>
          <a:prstGeom prst="rect">
            <a:avLst/>
          </a:prstGeom>
          <a:noFill/>
          <a:ln>
            <a:noFill/>
          </a:ln>
        </p:spPr>
        <p:txBody>
          <a:bodyPr spcFirstLastPara="1" wrap="square" lIns="91425" tIns="91425" rIns="91425" bIns="91425" anchor="t" anchorCtr="0">
            <a:normAutofit fontScale="92500" lnSpcReduction="10000"/>
          </a:bodyPr>
          <a:lstStyle/>
          <a:p>
            <a:pPr marL="114300" lvl="0" indent="0" algn="l" rtl="0">
              <a:lnSpc>
                <a:spcPct val="115000"/>
              </a:lnSpc>
              <a:spcBef>
                <a:spcPts val="0"/>
              </a:spcBef>
              <a:spcAft>
                <a:spcPts val="0"/>
              </a:spcAft>
              <a:buSzPct val="108108"/>
              <a:buNone/>
            </a:pPr>
            <a:r>
              <a:rPr lang="en-CA" b="1">
                <a:solidFill>
                  <a:srgbClr val="FF0000"/>
                </a:solidFill>
                <a:latin typeface="IBM Plex Sans"/>
                <a:ea typeface="IBM Plex Sans"/>
                <a:cs typeface="IBM Plex Sans"/>
                <a:sym typeface="IBM Plex Sans"/>
              </a:rPr>
              <a:t>4. READ CAREFULLY</a:t>
            </a:r>
            <a:endParaRPr/>
          </a:p>
          <a:p>
            <a:pPr marL="114300" lvl="0" indent="0" algn="l" rtl="0">
              <a:lnSpc>
                <a:spcPct val="115000"/>
              </a:lnSpc>
              <a:spcBef>
                <a:spcPts val="0"/>
              </a:spcBef>
              <a:spcAft>
                <a:spcPts val="0"/>
              </a:spcAft>
              <a:buSzPct val="108108"/>
              <a:buNone/>
            </a:pPr>
            <a:r>
              <a:rPr lang="en-CA">
                <a:latin typeface="IBM Plex Sans"/>
                <a:ea typeface="IBM Plex Sans"/>
                <a:cs typeface="IBM Plex Sans"/>
                <a:sym typeface="IBM Plex Sans"/>
              </a:rPr>
              <a:t>Read through all the exam instructions and each question thoroughly before starting. Make sure you have all the exam pages. </a:t>
            </a:r>
            <a:endParaRPr/>
          </a:p>
          <a:p>
            <a:pPr marL="114300" lvl="0" indent="0" algn="l" rtl="0">
              <a:lnSpc>
                <a:spcPct val="115000"/>
              </a:lnSpc>
              <a:spcBef>
                <a:spcPts val="0"/>
              </a:spcBef>
              <a:spcAft>
                <a:spcPts val="0"/>
              </a:spcAft>
              <a:buSzPct val="108108"/>
              <a:buNone/>
            </a:pPr>
            <a:endParaRPr b="1">
              <a:latin typeface="IBM Plex Sans"/>
              <a:ea typeface="IBM Plex Sans"/>
              <a:cs typeface="IBM Plex Sans"/>
              <a:sym typeface="IBM Plex Sans"/>
            </a:endParaRPr>
          </a:p>
          <a:p>
            <a:pPr marL="114300" lvl="0" indent="0" algn="l" rtl="0">
              <a:lnSpc>
                <a:spcPct val="115000"/>
              </a:lnSpc>
              <a:spcBef>
                <a:spcPts val="0"/>
              </a:spcBef>
              <a:spcAft>
                <a:spcPts val="0"/>
              </a:spcAft>
              <a:buSzPct val="108108"/>
              <a:buNone/>
            </a:pPr>
            <a:r>
              <a:rPr lang="en-CA" b="1">
                <a:solidFill>
                  <a:srgbClr val="FF0000"/>
                </a:solidFill>
                <a:latin typeface="IBM Plex Sans"/>
                <a:ea typeface="IBM Plex Sans"/>
                <a:cs typeface="IBM Plex Sans"/>
                <a:sym typeface="IBM Plex Sans"/>
              </a:rPr>
              <a:t>5. SET TIME-BASED GOALS</a:t>
            </a:r>
            <a:endParaRPr/>
          </a:p>
          <a:p>
            <a:pPr marL="114300" lvl="0" indent="0" algn="l" rtl="0">
              <a:lnSpc>
                <a:spcPct val="115000"/>
              </a:lnSpc>
              <a:spcBef>
                <a:spcPts val="0"/>
              </a:spcBef>
              <a:spcAft>
                <a:spcPts val="0"/>
              </a:spcAft>
              <a:buSzPct val="108108"/>
              <a:buNone/>
            </a:pPr>
            <a:r>
              <a:rPr lang="en-CA">
                <a:latin typeface="IBM Plex Sans"/>
                <a:ea typeface="IBM Plex Sans"/>
                <a:cs typeface="IBM Plex Sans"/>
                <a:sym typeface="IBM Plex Sans"/>
              </a:rPr>
              <a:t>Make up a rough “time budget”. Allot more time to questions worth more marks. Do the questions you know first (give yourself a confidence boost!). If possible, try to give yourself 10-15 minutes to review your answers. </a:t>
            </a:r>
            <a:endParaRPr/>
          </a:p>
          <a:p>
            <a:pPr marL="114300" lvl="0" indent="0" algn="l" rtl="0">
              <a:lnSpc>
                <a:spcPct val="115000"/>
              </a:lnSpc>
              <a:spcBef>
                <a:spcPts val="0"/>
              </a:spcBef>
              <a:spcAft>
                <a:spcPts val="0"/>
              </a:spcAft>
              <a:buSzPct val="108108"/>
              <a:buNone/>
            </a:pPr>
            <a:endParaRPr>
              <a:latin typeface="IBM Plex Sans"/>
              <a:ea typeface="IBM Plex Sans"/>
              <a:cs typeface="IBM Plex Sans"/>
              <a:sym typeface="IBM Plex Sans"/>
            </a:endParaRPr>
          </a:p>
          <a:p>
            <a:pPr marL="114300" lvl="0" indent="0" algn="l" rtl="0">
              <a:lnSpc>
                <a:spcPct val="115000"/>
              </a:lnSpc>
              <a:spcBef>
                <a:spcPts val="0"/>
              </a:spcBef>
              <a:spcAft>
                <a:spcPts val="0"/>
              </a:spcAft>
              <a:buSzPct val="108108"/>
              <a:buNone/>
            </a:pPr>
            <a:r>
              <a:rPr lang="en-CA" b="1">
                <a:solidFill>
                  <a:srgbClr val="FF0000"/>
                </a:solidFill>
                <a:latin typeface="IBM Plex Sans"/>
                <a:ea typeface="IBM Plex Sans"/>
                <a:cs typeface="IBM Plex Sans"/>
                <a:sym typeface="IBM Plex Sans"/>
              </a:rPr>
              <a:t>6. DO YOUR BEST</a:t>
            </a:r>
            <a:endParaRPr/>
          </a:p>
          <a:p>
            <a:pPr marL="114300" lvl="0" indent="0" algn="l" rtl="0">
              <a:lnSpc>
                <a:spcPct val="115000"/>
              </a:lnSpc>
              <a:spcBef>
                <a:spcPts val="0"/>
              </a:spcBef>
              <a:spcAft>
                <a:spcPts val="0"/>
              </a:spcAft>
              <a:buSzPct val="108108"/>
              <a:buNone/>
            </a:pPr>
            <a:r>
              <a:rPr lang="en-CA">
                <a:latin typeface="IBM Plex Sans"/>
                <a:ea typeface="IBM Plex Sans"/>
                <a:cs typeface="IBM Plex Sans"/>
                <a:sym typeface="IBM Plex Sans"/>
              </a:rPr>
              <a:t>Do your best to write down something for each question, even if it's just a formula or a few key points. Something is (usually) better than nothing!</a:t>
            </a:r>
            <a:endParaRPr/>
          </a:p>
        </p:txBody>
      </p:sp>
      <p:pic>
        <p:nvPicPr>
          <p:cNvPr id="711" name="Google Shape;711;p13"/>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712" name="Google Shape;712;p13"/>
          <p:cNvPicPr preferRelativeResize="0"/>
          <p:nvPr/>
        </p:nvPicPr>
        <p:blipFill rotWithShape="1">
          <a:blip r:embed="rId4">
            <a:alphaModFix/>
          </a:blip>
          <a:srcRect/>
          <a:stretch/>
        </p:blipFill>
        <p:spPr>
          <a:xfrm>
            <a:off x="8326782" y="-273"/>
            <a:ext cx="817218" cy="81721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g31492b1ab43_1_34"/>
          <p:cNvSpPr txBox="1">
            <a:spLocks noGrp="1"/>
          </p:cNvSpPr>
          <p:nvPr>
            <p:ph type="title"/>
          </p:nvPr>
        </p:nvSpPr>
        <p:spPr>
          <a:xfrm>
            <a:off x="311700" y="685275"/>
            <a:ext cx="8520600" cy="5769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200"/>
              </a:spcBef>
              <a:spcAft>
                <a:spcPts val="0"/>
              </a:spcAft>
              <a:buNone/>
            </a:pPr>
            <a:r>
              <a:rPr lang="en-CA" sz="2655" b="1"/>
              <a:t>Ready, Set, Go! Exam Prep &amp; Time Hacks</a:t>
            </a:r>
            <a:endParaRPr sz="2655" b="1"/>
          </a:p>
          <a:p>
            <a:pPr marL="0" lvl="0" indent="0" algn="l" rtl="0">
              <a:spcBef>
                <a:spcPts val="1200"/>
              </a:spcBef>
              <a:spcAft>
                <a:spcPts val="0"/>
              </a:spcAft>
              <a:buNone/>
            </a:pPr>
            <a:endParaRPr sz="1100" b="1"/>
          </a:p>
        </p:txBody>
      </p:sp>
      <p:sp>
        <p:nvSpPr>
          <p:cNvPr id="718" name="Google Shape;718;g31492b1ab43_1_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1500" b="1">
              <a:solidFill>
                <a:schemeClr val="dk1"/>
              </a:solidFill>
            </a:endParaRPr>
          </a:p>
          <a:p>
            <a:pPr marL="0" lvl="0" indent="0" algn="l" rtl="0">
              <a:spcBef>
                <a:spcPts val="0"/>
              </a:spcBef>
              <a:spcAft>
                <a:spcPts val="0"/>
              </a:spcAft>
              <a:buClr>
                <a:schemeClr val="dk1"/>
              </a:buClr>
              <a:buSzPts val="1100"/>
              <a:buFont typeface="Arial"/>
              <a:buNone/>
            </a:pPr>
            <a:r>
              <a:rPr lang="en-CA" sz="1500" b="1">
                <a:solidFill>
                  <a:schemeClr val="dk1"/>
                </a:solidFill>
              </a:rPr>
              <a:t>Follow Instructions Precisely</a:t>
            </a:r>
            <a:r>
              <a:rPr lang="en-CA" sz="1500">
                <a:solidFill>
                  <a:schemeClr val="dk1"/>
                </a:solidFill>
              </a:rPr>
              <a:t>: Pay attention to specific instructions (e.g., "One sentence answer," "No partial credit").</a:t>
            </a:r>
            <a:endParaRPr sz="1500">
              <a:solidFill>
                <a:schemeClr val="dk1"/>
              </a:solidFill>
            </a:endParaRPr>
          </a:p>
          <a:p>
            <a:pPr marL="0" lvl="0" indent="0" algn="l" rtl="0">
              <a:spcBef>
                <a:spcPts val="0"/>
              </a:spcBef>
              <a:spcAft>
                <a:spcPts val="0"/>
              </a:spcAft>
              <a:buClr>
                <a:schemeClr val="dk1"/>
              </a:buClr>
              <a:buSzPts val="1100"/>
              <a:buFont typeface="Arial"/>
              <a:buNone/>
            </a:pPr>
            <a:r>
              <a:rPr lang="en-CA" sz="1500" b="1">
                <a:solidFill>
                  <a:schemeClr val="dk1"/>
                </a:solidFill>
              </a:rPr>
              <a:t>Check for Missing Pages</a:t>
            </a:r>
            <a:r>
              <a:rPr lang="en-CA" sz="1500">
                <a:solidFill>
                  <a:schemeClr val="dk1"/>
                </a:solidFill>
              </a:rPr>
              <a:t>: Quickly verify all pages are included in the exam and notify the examiner if something is missing.</a:t>
            </a:r>
            <a:endParaRPr sz="1500">
              <a:solidFill>
                <a:schemeClr val="dk1"/>
              </a:solidFill>
            </a:endParaRPr>
          </a:p>
          <a:p>
            <a:pPr marL="0" lvl="0" indent="0" algn="l" rtl="0">
              <a:spcBef>
                <a:spcPts val="0"/>
              </a:spcBef>
              <a:spcAft>
                <a:spcPts val="0"/>
              </a:spcAft>
              <a:buClr>
                <a:schemeClr val="dk1"/>
              </a:buClr>
              <a:buSzPts val="1100"/>
              <a:buFont typeface="Arial"/>
              <a:buNone/>
            </a:pPr>
            <a:r>
              <a:rPr lang="en-CA" sz="1500" b="1">
                <a:solidFill>
                  <a:schemeClr val="dk1"/>
                </a:solidFill>
              </a:rPr>
              <a:t>Time Management</a:t>
            </a:r>
            <a:r>
              <a:rPr lang="en-CA" sz="1500">
                <a:solidFill>
                  <a:schemeClr val="dk1"/>
                </a:solidFill>
              </a:rPr>
              <a:t>: Divide the total exam time by the number of questions; adjust based on complexity.</a:t>
            </a:r>
            <a:endParaRPr sz="1500">
              <a:solidFill>
                <a:schemeClr val="dk1"/>
              </a:solidFill>
            </a:endParaRPr>
          </a:p>
          <a:p>
            <a:pPr marL="0" lvl="0" indent="0" algn="l" rtl="0">
              <a:spcBef>
                <a:spcPts val="0"/>
              </a:spcBef>
              <a:spcAft>
                <a:spcPts val="0"/>
              </a:spcAft>
              <a:buClr>
                <a:schemeClr val="dk1"/>
              </a:buClr>
              <a:buSzPts val="1100"/>
              <a:buFont typeface="Arial"/>
              <a:buNone/>
            </a:pPr>
            <a:r>
              <a:rPr lang="en-CA" sz="1500" b="1">
                <a:solidFill>
                  <a:schemeClr val="dk1"/>
                </a:solidFill>
              </a:rPr>
              <a:t>Start with Easy Questions</a:t>
            </a:r>
            <a:r>
              <a:rPr lang="en-CA" sz="1500">
                <a:solidFill>
                  <a:schemeClr val="dk1"/>
                </a:solidFill>
              </a:rPr>
              <a:t>: Answer confident questions first to build momentum and secure easy marks.</a:t>
            </a:r>
            <a:endParaRPr sz="1500">
              <a:solidFill>
                <a:schemeClr val="dk1"/>
              </a:solidFill>
            </a:endParaRPr>
          </a:p>
          <a:p>
            <a:pPr marL="0" lvl="0" indent="0" algn="l" rtl="0">
              <a:spcBef>
                <a:spcPts val="0"/>
              </a:spcBef>
              <a:spcAft>
                <a:spcPts val="0"/>
              </a:spcAft>
              <a:buClr>
                <a:schemeClr val="dk1"/>
              </a:buClr>
              <a:buSzPts val="1100"/>
              <a:buFont typeface="Arial"/>
              <a:buNone/>
            </a:pPr>
            <a:r>
              <a:rPr lang="en-CA" sz="1500" b="1">
                <a:solidFill>
                  <a:schemeClr val="dk1"/>
                </a:solidFill>
              </a:rPr>
              <a:t>Prioritize Higher-Mark Questions</a:t>
            </a:r>
            <a:r>
              <a:rPr lang="en-CA" sz="1500">
                <a:solidFill>
                  <a:schemeClr val="dk1"/>
                </a:solidFill>
              </a:rPr>
              <a:t>: Focus more time on questions worth more points if time runs short</a:t>
            </a:r>
            <a:endParaRPr sz="1500">
              <a:solidFill>
                <a:schemeClr val="dk1"/>
              </a:solidFill>
            </a:endParaRPr>
          </a:p>
          <a:p>
            <a:pPr marL="0" lvl="0" indent="0" algn="l" rtl="0">
              <a:spcBef>
                <a:spcPts val="0"/>
              </a:spcBef>
              <a:spcAft>
                <a:spcPts val="0"/>
              </a:spcAft>
              <a:buNone/>
            </a:pPr>
            <a:endParaRPr/>
          </a:p>
        </p:txBody>
      </p:sp>
      <p:pic>
        <p:nvPicPr>
          <p:cNvPr id="719" name="Google Shape;719;g31492b1ab43_1_34"/>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20" name="Google Shape;720;g31492b1ab43_1_34"/>
          <p:cNvPicPr preferRelativeResize="0"/>
          <p:nvPr/>
        </p:nvPicPr>
        <p:blipFill rotWithShape="1">
          <a:blip r:embed="rId4">
            <a:alphaModFix/>
          </a:blip>
          <a:srcRect/>
          <a:stretch/>
        </p:blipFill>
        <p:spPr>
          <a:xfrm>
            <a:off x="8326782" y="-273"/>
            <a:ext cx="817218" cy="81721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g31492b1ab43_1_45"/>
          <p:cNvSpPr txBox="1">
            <a:spLocks noGrp="1"/>
          </p:cNvSpPr>
          <p:nvPr>
            <p:ph type="title"/>
          </p:nvPr>
        </p:nvSpPr>
        <p:spPr>
          <a:xfrm>
            <a:off x="311700" y="577775"/>
            <a:ext cx="8520600" cy="440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a:t>Stay Cool, Keep Calm &amp; Conquer the Exam!</a:t>
            </a:r>
            <a:endParaRPr b="1"/>
          </a:p>
        </p:txBody>
      </p:sp>
      <p:sp>
        <p:nvSpPr>
          <p:cNvPr id="726" name="Google Shape;726;g31492b1ab43_1_4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n-CA" sz="1700" b="1">
                <a:solidFill>
                  <a:schemeClr val="dk1"/>
                </a:solidFill>
              </a:rPr>
              <a:t>Don’t Leave Questions Blank</a:t>
            </a:r>
            <a:r>
              <a:rPr lang="en-CA" sz="1700">
                <a:solidFill>
                  <a:schemeClr val="dk1"/>
                </a:solidFill>
              </a:rPr>
              <a:t>: Write something, even if incomplete, to earn partial credit.</a:t>
            </a:r>
            <a:endParaRPr sz="1700">
              <a:solidFill>
                <a:schemeClr val="dk1"/>
              </a:solidFill>
            </a:endParaRPr>
          </a:p>
          <a:p>
            <a:pPr marL="0" lvl="0" indent="0" algn="l" rtl="0">
              <a:spcBef>
                <a:spcPts val="0"/>
              </a:spcBef>
              <a:spcAft>
                <a:spcPts val="0"/>
              </a:spcAft>
              <a:buClr>
                <a:schemeClr val="dk1"/>
              </a:buClr>
              <a:buSzPts val="1100"/>
              <a:buFont typeface="Arial"/>
              <a:buNone/>
            </a:pPr>
            <a:r>
              <a:rPr lang="en-CA" sz="1700" b="1">
                <a:solidFill>
                  <a:schemeClr val="dk1"/>
                </a:solidFill>
              </a:rPr>
              <a:t>Show Your Work</a:t>
            </a:r>
            <a:r>
              <a:rPr lang="en-CA" sz="1700">
                <a:solidFill>
                  <a:schemeClr val="dk1"/>
                </a:solidFill>
              </a:rPr>
              <a:t>: In math/science exams, detail your process for potential partial credit.</a:t>
            </a:r>
            <a:endParaRPr sz="1700">
              <a:solidFill>
                <a:schemeClr val="dk1"/>
              </a:solidFill>
            </a:endParaRPr>
          </a:p>
          <a:p>
            <a:pPr marL="0" lvl="0" indent="0" algn="l" rtl="0">
              <a:spcBef>
                <a:spcPts val="0"/>
              </a:spcBef>
              <a:spcAft>
                <a:spcPts val="0"/>
              </a:spcAft>
              <a:buClr>
                <a:schemeClr val="dk1"/>
              </a:buClr>
              <a:buSzPts val="1100"/>
              <a:buFont typeface="Arial"/>
              <a:buNone/>
            </a:pPr>
            <a:r>
              <a:rPr lang="en-CA" sz="1700" b="1">
                <a:solidFill>
                  <a:schemeClr val="dk1"/>
                </a:solidFill>
              </a:rPr>
              <a:t>Stay Calm and Persistent</a:t>
            </a:r>
            <a:r>
              <a:rPr lang="en-CA" sz="1700">
                <a:solidFill>
                  <a:schemeClr val="dk1"/>
                </a:solidFill>
              </a:rPr>
              <a:t>: If stuck, move on and return to difficult questions later. Keep a steady pace</a:t>
            </a:r>
            <a:endParaRPr sz="1700">
              <a:solidFill>
                <a:schemeClr val="dk1"/>
              </a:solidFill>
            </a:endParaRPr>
          </a:p>
          <a:p>
            <a:pPr marL="0" lvl="0" indent="0" algn="l" rtl="0">
              <a:spcBef>
                <a:spcPts val="0"/>
              </a:spcBef>
              <a:spcAft>
                <a:spcPts val="0"/>
              </a:spcAft>
              <a:buNone/>
            </a:pPr>
            <a:endParaRPr sz="2400"/>
          </a:p>
        </p:txBody>
      </p:sp>
      <p:pic>
        <p:nvPicPr>
          <p:cNvPr id="727" name="Google Shape;727;g31492b1ab43_1_45"/>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28" name="Google Shape;728;g31492b1ab43_1_45"/>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729" name="Google Shape;729;g31492b1ab43_1_45"/>
          <p:cNvPicPr preferRelativeResize="0"/>
          <p:nvPr/>
        </p:nvPicPr>
        <p:blipFill>
          <a:blip r:embed="rId5">
            <a:alphaModFix/>
          </a:blip>
          <a:stretch>
            <a:fillRect/>
          </a:stretch>
        </p:blipFill>
        <p:spPr>
          <a:xfrm>
            <a:off x="5375875" y="3118125"/>
            <a:ext cx="2788425" cy="17553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14"/>
          <p:cNvSpPr txBox="1">
            <a:spLocks noGrp="1"/>
          </p:cNvSpPr>
          <p:nvPr>
            <p:ph type="title"/>
          </p:nvPr>
        </p:nvSpPr>
        <p:spPr>
          <a:xfrm>
            <a:off x="311700" y="637767"/>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CA" b="1">
                <a:latin typeface="IBM Plex Sans"/>
                <a:ea typeface="IBM Plex Sans"/>
                <a:cs typeface="IBM Plex Sans"/>
                <a:sym typeface="IBM Plex Sans"/>
              </a:rPr>
              <a:t>After Your Exam</a:t>
            </a:r>
            <a:endParaRPr b="1">
              <a:latin typeface="IBM Plex Sans"/>
              <a:ea typeface="IBM Plex Sans"/>
              <a:cs typeface="IBM Plex Sans"/>
              <a:sym typeface="IBM Plex Sans"/>
            </a:endParaRPr>
          </a:p>
        </p:txBody>
      </p:sp>
      <p:sp>
        <p:nvSpPr>
          <p:cNvPr id="735" name="Google Shape;735;p14"/>
          <p:cNvSpPr txBox="1">
            <a:spLocks noGrp="1"/>
          </p:cNvSpPr>
          <p:nvPr>
            <p:ph type="body" idx="1"/>
          </p:nvPr>
        </p:nvSpPr>
        <p:spPr>
          <a:xfrm>
            <a:off x="311700" y="1260055"/>
            <a:ext cx="8015082" cy="3613200"/>
          </a:xfrm>
          <a:prstGeom prst="rect">
            <a:avLst/>
          </a:prstGeom>
          <a:noFill/>
          <a:ln>
            <a:noFill/>
          </a:ln>
        </p:spPr>
        <p:txBody>
          <a:bodyPr spcFirstLastPara="1" wrap="square" lIns="91425" tIns="91425" rIns="91425" bIns="91425" anchor="t" anchorCtr="0">
            <a:normAutofit lnSpcReduction="10000"/>
          </a:bodyPr>
          <a:lstStyle/>
          <a:p>
            <a:pPr marL="114300" lvl="0" indent="0" algn="l" rtl="0">
              <a:lnSpc>
                <a:spcPct val="115000"/>
              </a:lnSpc>
              <a:spcBef>
                <a:spcPts val="0"/>
              </a:spcBef>
              <a:spcAft>
                <a:spcPts val="0"/>
              </a:spcAft>
              <a:buSzPts val="1800"/>
              <a:buNone/>
            </a:pPr>
            <a:r>
              <a:rPr lang="en-CA" b="1">
                <a:solidFill>
                  <a:srgbClr val="FF0000"/>
                </a:solidFill>
                <a:latin typeface="IBM Plex Sans"/>
                <a:ea typeface="IBM Plex Sans"/>
                <a:cs typeface="IBM Plex Sans"/>
                <a:sym typeface="IBM Plex Sans"/>
              </a:rPr>
              <a:t>1. RELAX</a:t>
            </a:r>
            <a:endParaRPr/>
          </a:p>
          <a:p>
            <a:pPr marL="114300" lvl="0" indent="0" algn="l" rtl="0">
              <a:lnSpc>
                <a:spcPct val="115000"/>
              </a:lnSpc>
              <a:spcBef>
                <a:spcPts val="0"/>
              </a:spcBef>
              <a:spcAft>
                <a:spcPts val="0"/>
              </a:spcAft>
              <a:buSzPts val="1800"/>
              <a:buNone/>
            </a:pPr>
            <a:r>
              <a:rPr lang="en-CA">
                <a:latin typeface="IBM Plex Sans"/>
                <a:ea typeface="IBM Plex Sans"/>
                <a:cs typeface="IBM Plex Sans"/>
                <a:sym typeface="IBM Plex Sans"/>
              </a:rPr>
              <a:t>Give yourself time to decompress and relax your brain for at least at hour if possible. </a:t>
            </a:r>
            <a:endParaRPr/>
          </a:p>
          <a:p>
            <a:pPr marL="114300" lvl="0" indent="0" algn="l" rtl="0">
              <a:lnSpc>
                <a:spcPct val="115000"/>
              </a:lnSpc>
              <a:spcBef>
                <a:spcPts val="0"/>
              </a:spcBef>
              <a:spcAft>
                <a:spcPts val="0"/>
              </a:spcAft>
              <a:buSzPts val="1800"/>
              <a:buNone/>
            </a:pPr>
            <a:endParaRPr>
              <a:latin typeface="IBM Plex Sans"/>
              <a:ea typeface="IBM Plex Sans"/>
              <a:cs typeface="IBM Plex Sans"/>
              <a:sym typeface="IBM Plex Sans"/>
            </a:endParaRPr>
          </a:p>
          <a:p>
            <a:pPr marL="114300" lvl="0" indent="0" algn="l" rtl="0">
              <a:lnSpc>
                <a:spcPct val="115000"/>
              </a:lnSpc>
              <a:spcBef>
                <a:spcPts val="0"/>
              </a:spcBef>
              <a:spcAft>
                <a:spcPts val="0"/>
              </a:spcAft>
              <a:buSzPts val="1800"/>
              <a:buNone/>
            </a:pPr>
            <a:r>
              <a:rPr lang="en-CA" b="1">
                <a:solidFill>
                  <a:srgbClr val="FF0000"/>
                </a:solidFill>
                <a:latin typeface="IBM Plex Sans"/>
                <a:ea typeface="IBM Plex Sans"/>
                <a:cs typeface="IBM Plex Sans"/>
                <a:sym typeface="IBM Plex Sans"/>
              </a:rPr>
              <a:t>2. REVIEW</a:t>
            </a:r>
            <a:endParaRPr/>
          </a:p>
          <a:p>
            <a:pPr marL="114300" lvl="0" indent="0" algn="l" rtl="0">
              <a:lnSpc>
                <a:spcPct val="115000"/>
              </a:lnSpc>
              <a:spcBef>
                <a:spcPts val="0"/>
              </a:spcBef>
              <a:spcAft>
                <a:spcPts val="0"/>
              </a:spcAft>
              <a:buSzPts val="1800"/>
              <a:buNone/>
            </a:pPr>
            <a:r>
              <a:rPr lang="en-CA">
                <a:latin typeface="IBM Plex Sans"/>
                <a:ea typeface="IBM Plex Sans"/>
                <a:cs typeface="IBM Plex Sans"/>
                <a:sym typeface="IBM Plex Sans"/>
              </a:rPr>
              <a:t>Review your exams once they are marked. See where you did well and where you made mistakes. </a:t>
            </a:r>
            <a:endParaRPr>
              <a:latin typeface="IBM Plex Sans"/>
              <a:ea typeface="IBM Plex Sans"/>
              <a:cs typeface="IBM Plex Sans"/>
              <a:sym typeface="IBM Plex Sans"/>
            </a:endParaRPr>
          </a:p>
          <a:p>
            <a:pPr marL="114300" lvl="0" indent="0" algn="l" rtl="0">
              <a:lnSpc>
                <a:spcPct val="115000"/>
              </a:lnSpc>
              <a:spcBef>
                <a:spcPts val="0"/>
              </a:spcBef>
              <a:spcAft>
                <a:spcPts val="0"/>
              </a:spcAft>
              <a:buSzPts val="1800"/>
              <a:buNone/>
            </a:pPr>
            <a:endParaRPr>
              <a:latin typeface="IBM Plex Sans"/>
              <a:ea typeface="IBM Plex Sans"/>
              <a:cs typeface="IBM Plex Sans"/>
              <a:sym typeface="IBM Plex Sans"/>
            </a:endParaRPr>
          </a:p>
          <a:p>
            <a:pPr marL="114300" lvl="0" indent="0" algn="l" rtl="0">
              <a:lnSpc>
                <a:spcPct val="115000"/>
              </a:lnSpc>
              <a:spcBef>
                <a:spcPts val="0"/>
              </a:spcBef>
              <a:spcAft>
                <a:spcPts val="0"/>
              </a:spcAft>
              <a:buSzPts val="1800"/>
              <a:buNone/>
            </a:pPr>
            <a:r>
              <a:rPr lang="en-CA" b="1">
                <a:solidFill>
                  <a:srgbClr val="FF0000"/>
                </a:solidFill>
                <a:latin typeface="IBM Plex Sans"/>
                <a:ea typeface="IBM Plex Sans"/>
                <a:cs typeface="IBM Plex Sans"/>
                <a:sym typeface="IBM Plex Sans"/>
              </a:rPr>
              <a:t>3. REFLECT</a:t>
            </a:r>
            <a:endParaRPr/>
          </a:p>
          <a:p>
            <a:pPr marL="114300" lvl="0" indent="0" algn="l" rtl="0">
              <a:lnSpc>
                <a:spcPct val="115000"/>
              </a:lnSpc>
              <a:spcBef>
                <a:spcPts val="0"/>
              </a:spcBef>
              <a:spcAft>
                <a:spcPts val="0"/>
              </a:spcAft>
              <a:buSzPts val="1800"/>
              <a:buNone/>
            </a:pPr>
            <a:r>
              <a:rPr lang="en-CA">
                <a:latin typeface="IBM Plex Sans"/>
                <a:ea typeface="IBM Plex Sans"/>
                <a:cs typeface="IBM Plex Sans"/>
                <a:sym typeface="IBM Plex Sans"/>
              </a:rPr>
              <a:t>Reflect on which study strategies you used, and it they worked for you. Keep using the ones that worked and change up the others that didn’t!</a:t>
            </a:r>
            <a:endParaRPr/>
          </a:p>
        </p:txBody>
      </p:sp>
      <p:pic>
        <p:nvPicPr>
          <p:cNvPr id="736" name="Google Shape;736;p14"/>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737" name="Google Shape;737;p14"/>
          <p:cNvPicPr preferRelativeResize="0"/>
          <p:nvPr/>
        </p:nvPicPr>
        <p:blipFill rotWithShape="1">
          <a:blip r:embed="rId4">
            <a:alphaModFix/>
          </a:blip>
          <a:srcRect/>
          <a:stretch/>
        </p:blipFill>
        <p:spPr>
          <a:xfrm>
            <a:off x="8326782" y="-273"/>
            <a:ext cx="817218" cy="81721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31492b1ab43_1_56"/>
          <p:cNvSpPr txBox="1">
            <a:spLocks noGrp="1"/>
          </p:cNvSpPr>
          <p:nvPr>
            <p:ph type="title"/>
          </p:nvPr>
        </p:nvSpPr>
        <p:spPr>
          <a:xfrm>
            <a:off x="311700" y="816950"/>
            <a:ext cx="8520600" cy="200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CA" b="1"/>
              <a:t>Post-Exam Reflection &amp; Growth</a:t>
            </a:r>
            <a:endParaRPr b="1"/>
          </a:p>
        </p:txBody>
      </p:sp>
      <p:sp>
        <p:nvSpPr>
          <p:cNvPr id="743" name="Google Shape;743;g31492b1ab43_1_56"/>
          <p:cNvSpPr txBox="1">
            <a:spLocks noGrp="1"/>
          </p:cNvSpPr>
          <p:nvPr>
            <p:ph type="body" idx="1"/>
          </p:nvPr>
        </p:nvSpPr>
        <p:spPr>
          <a:xfrm>
            <a:off x="311700" y="1152475"/>
            <a:ext cx="5064300" cy="34164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endParaRPr/>
          </a:p>
          <a:p>
            <a:pPr marL="0" lvl="0" indent="0" algn="l" rtl="0">
              <a:spcBef>
                <a:spcPts val="0"/>
              </a:spcBef>
              <a:spcAft>
                <a:spcPts val="0"/>
              </a:spcAft>
              <a:buClr>
                <a:schemeClr val="dk1"/>
              </a:buClr>
              <a:buSzPct val="78571"/>
              <a:buFont typeface="Arial"/>
              <a:buNone/>
            </a:pPr>
            <a:r>
              <a:rPr lang="en-CA" sz="1400" b="1">
                <a:solidFill>
                  <a:schemeClr val="dk1"/>
                </a:solidFill>
              </a:rPr>
              <a:t>Stress Management</a:t>
            </a:r>
            <a:r>
              <a:rPr lang="en-CA" sz="1400">
                <a:solidFill>
                  <a:schemeClr val="dk1"/>
                </a:solidFill>
              </a:rPr>
              <a:t>: Take a break after the exam to recharge and avoid overthinking results.</a:t>
            </a:r>
            <a:endParaRPr sz="1400">
              <a:solidFill>
                <a:schemeClr val="dk1"/>
              </a:solidFill>
            </a:endParaRPr>
          </a:p>
          <a:p>
            <a:pPr marL="0" lvl="0" indent="0" algn="l" rtl="0">
              <a:spcBef>
                <a:spcPts val="0"/>
              </a:spcBef>
              <a:spcAft>
                <a:spcPts val="0"/>
              </a:spcAft>
              <a:buClr>
                <a:schemeClr val="dk1"/>
              </a:buClr>
              <a:buSzPct val="78571"/>
              <a:buFont typeface="Arial"/>
              <a:buNone/>
            </a:pPr>
            <a:r>
              <a:rPr lang="en-CA" sz="1400" b="1">
                <a:solidFill>
                  <a:schemeClr val="dk1"/>
                </a:solidFill>
              </a:rPr>
              <a:t>Physical Relaxation</a:t>
            </a:r>
            <a:r>
              <a:rPr lang="en-CA" sz="1400">
                <a:solidFill>
                  <a:schemeClr val="dk1"/>
                </a:solidFill>
              </a:rPr>
              <a:t>: Engage in relaxing activities (walk, read, hobby) to reduce stress.</a:t>
            </a:r>
            <a:endParaRPr sz="1400">
              <a:solidFill>
                <a:schemeClr val="dk1"/>
              </a:solidFill>
            </a:endParaRPr>
          </a:p>
          <a:p>
            <a:pPr marL="0" lvl="0" indent="0" algn="l" rtl="0">
              <a:spcBef>
                <a:spcPts val="0"/>
              </a:spcBef>
              <a:spcAft>
                <a:spcPts val="0"/>
              </a:spcAft>
              <a:buClr>
                <a:schemeClr val="dk1"/>
              </a:buClr>
              <a:buSzPct val="78571"/>
              <a:buFont typeface="Arial"/>
              <a:buNone/>
            </a:pPr>
            <a:r>
              <a:rPr lang="en-CA" sz="1400" b="1">
                <a:solidFill>
                  <a:schemeClr val="dk1"/>
                </a:solidFill>
              </a:rPr>
              <a:t>Rest is Productive</a:t>
            </a:r>
            <a:r>
              <a:rPr lang="en-CA" sz="1400">
                <a:solidFill>
                  <a:schemeClr val="dk1"/>
                </a:solidFill>
              </a:rPr>
              <a:t>: Relaxation aids recovery and improves future performance—take at least an hour to unwind.</a:t>
            </a:r>
            <a:endParaRPr sz="1400">
              <a:solidFill>
                <a:schemeClr val="dk1"/>
              </a:solidFill>
            </a:endParaRPr>
          </a:p>
          <a:p>
            <a:pPr marL="0" lvl="0" indent="0" algn="l" rtl="0">
              <a:spcBef>
                <a:spcPts val="0"/>
              </a:spcBef>
              <a:spcAft>
                <a:spcPts val="0"/>
              </a:spcAft>
              <a:buClr>
                <a:schemeClr val="dk1"/>
              </a:buClr>
              <a:buSzPct val="78571"/>
              <a:buFont typeface="Arial"/>
              <a:buNone/>
            </a:pPr>
            <a:r>
              <a:rPr lang="en-CA" sz="1400" b="1">
                <a:solidFill>
                  <a:schemeClr val="dk1"/>
                </a:solidFill>
              </a:rPr>
              <a:t>Learn from Mistakes</a:t>
            </a:r>
            <a:r>
              <a:rPr lang="en-CA" sz="1400">
                <a:solidFill>
                  <a:schemeClr val="dk1"/>
                </a:solidFill>
              </a:rPr>
              <a:t>: Review your exam to understand errors and improve for next time.</a:t>
            </a:r>
            <a:endParaRPr sz="1400">
              <a:solidFill>
                <a:schemeClr val="dk1"/>
              </a:solidFill>
            </a:endParaRPr>
          </a:p>
          <a:p>
            <a:pPr marL="0" lvl="0" indent="0" algn="l" rtl="0">
              <a:spcBef>
                <a:spcPts val="0"/>
              </a:spcBef>
              <a:spcAft>
                <a:spcPts val="0"/>
              </a:spcAft>
              <a:buClr>
                <a:schemeClr val="dk1"/>
              </a:buClr>
              <a:buSzPct val="78571"/>
              <a:buFont typeface="Arial"/>
              <a:buNone/>
            </a:pPr>
            <a:r>
              <a:rPr lang="en-CA" sz="1400" b="1">
                <a:solidFill>
                  <a:schemeClr val="dk1"/>
                </a:solidFill>
              </a:rPr>
              <a:t>Celebrate Successes</a:t>
            </a:r>
            <a:r>
              <a:rPr lang="en-CA" sz="1400">
                <a:solidFill>
                  <a:schemeClr val="dk1"/>
                </a:solidFill>
              </a:rPr>
              <a:t>: Acknowledge strengths and areas where you did well to boost confidence.</a:t>
            </a:r>
            <a:endParaRPr sz="1400">
              <a:solidFill>
                <a:schemeClr val="dk1"/>
              </a:solidFill>
            </a:endParaRPr>
          </a:p>
          <a:p>
            <a:pPr marL="0" lvl="0" indent="0" algn="l" rtl="0">
              <a:spcBef>
                <a:spcPts val="0"/>
              </a:spcBef>
              <a:spcAft>
                <a:spcPts val="0"/>
              </a:spcAft>
              <a:buClr>
                <a:schemeClr val="dk1"/>
              </a:buClr>
              <a:buSzPct val="78571"/>
              <a:buFont typeface="Arial"/>
              <a:buNone/>
            </a:pPr>
            <a:r>
              <a:rPr lang="en-CA" sz="1400" b="1">
                <a:solidFill>
                  <a:schemeClr val="dk1"/>
                </a:solidFill>
              </a:rPr>
              <a:t>Ask for Feedback</a:t>
            </a:r>
            <a:r>
              <a:rPr lang="en-CA" sz="1400">
                <a:solidFill>
                  <a:schemeClr val="dk1"/>
                </a:solidFill>
              </a:rPr>
              <a:t>: Seek clarification from professors/TAs on mistakes or unclear questions.</a:t>
            </a:r>
            <a:endParaRPr sz="1400">
              <a:solidFill>
                <a:schemeClr val="dk1"/>
              </a:solidFill>
            </a:endParaRPr>
          </a:p>
          <a:p>
            <a:pPr marL="0" lvl="0" indent="0" algn="l" rtl="0">
              <a:spcBef>
                <a:spcPts val="0"/>
              </a:spcBef>
              <a:spcAft>
                <a:spcPts val="0"/>
              </a:spcAft>
              <a:buClr>
                <a:schemeClr val="dk1"/>
              </a:buClr>
              <a:buSzPct val="78571"/>
              <a:buFont typeface="Arial"/>
              <a:buNone/>
            </a:pPr>
            <a:r>
              <a:rPr lang="en-CA" sz="1400" b="1">
                <a:solidFill>
                  <a:schemeClr val="dk1"/>
                </a:solidFill>
              </a:rPr>
              <a:t>Self-Assessment</a:t>
            </a:r>
            <a:r>
              <a:rPr lang="en-CA" sz="1400">
                <a:solidFill>
                  <a:schemeClr val="dk1"/>
                </a:solidFill>
              </a:rPr>
              <a:t>: Reflect on your study methods to see what worked and what didn’t.</a:t>
            </a:r>
            <a:endParaRPr sz="1400">
              <a:solidFill>
                <a:schemeClr val="dk1"/>
              </a:solidFill>
            </a:endParaRPr>
          </a:p>
          <a:p>
            <a:pPr marL="0" lvl="0" indent="0" algn="l" rtl="0">
              <a:spcBef>
                <a:spcPts val="0"/>
              </a:spcBef>
              <a:spcAft>
                <a:spcPts val="0"/>
              </a:spcAft>
              <a:buClr>
                <a:schemeClr val="dk1"/>
              </a:buClr>
              <a:buSzPct val="78571"/>
              <a:buFont typeface="Arial"/>
              <a:buNone/>
            </a:pPr>
            <a:r>
              <a:rPr lang="en-CA" sz="1400" b="1">
                <a:solidFill>
                  <a:schemeClr val="dk1"/>
                </a:solidFill>
              </a:rPr>
              <a:t>Continuous Improvement</a:t>
            </a:r>
            <a:r>
              <a:rPr lang="en-CA" sz="1400">
                <a:solidFill>
                  <a:schemeClr val="dk1"/>
                </a:solidFill>
              </a:rPr>
              <a:t>: Adapt and refine your study strategies for better performance next time</a:t>
            </a:r>
            <a:endParaRPr sz="1400">
              <a:solidFill>
                <a:schemeClr val="dk1"/>
              </a:solidFill>
            </a:endParaRPr>
          </a:p>
          <a:p>
            <a:pPr marL="0" lvl="0" indent="0" algn="l" rtl="0">
              <a:spcBef>
                <a:spcPts val="0"/>
              </a:spcBef>
              <a:spcAft>
                <a:spcPts val="0"/>
              </a:spcAft>
              <a:buNone/>
            </a:pPr>
            <a:endParaRPr/>
          </a:p>
        </p:txBody>
      </p:sp>
      <p:pic>
        <p:nvPicPr>
          <p:cNvPr id="744" name="Google Shape;744;g31492b1ab43_1_56"/>
          <p:cNvPicPr preferRelativeResize="0"/>
          <p:nvPr/>
        </p:nvPicPr>
        <p:blipFill rotWithShape="1">
          <a:blip r:embed="rId3">
            <a:alphaModFix/>
          </a:blip>
          <a:srcRect r="4003" b="3325"/>
          <a:stretch/>
        </p:blipFill>
        <p:spPr>
          <a:xfrm>
            <a:off x="0" y="-275"/>
            <a:ext cx="782125" cy="685550"/>
          </a:xfrm>
          <a:prstGeom prst="rect">
            <a:avLst/>
          </a:prstGeom>
          <a:noFill/>
          <a:ln>
            <a:noFill/>
          </a:ln>
        </p:spPr>
      </p:pic>
      <p:pic>
        <p:nvPicPr>
          <p:cNvPr id="745" name="Google Shape;745;g31492b1ab43_1_56"/>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746" name="Google Shape;746;g31492b1ab43_1_56"/>
          <p:cNvPicPr preferRelativeResize="0"/>
          <p:nvPr/>
        </p:nvPicPr>
        <p:blipFill>
          <a:blip r:embed="rId5">
            <a:alphaModFix/>
          </a:blip>
          <a:stretch>
            <a:fillRect/>
          </a:stretch>
        </p:blipFill>
        <p:spPr>
          <a:xfrm>
            <a:off x="5376000" y="1170050"/>
            <a:ext cx="3617275" cy="34164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Google Shape;751;p15"/>
          <p:cNvSpPr txBox="1"/>
          <p:nvPr/>
        </p:nvSpPr>
        <p:spPr>
          <a:xfrm>
            <a:off x="782125" y="1652000"/>
            <a:ext cx="7544700" cy="176880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4500"/>
              <a:buFont typeface="Arial"/>
              <a:buNone/>
            </a:pPr>
            <a:r>
              <a:rPr lang="en-CA" sz="4500" b="1" i="0" u="none" strike="noStrike" cap="none">
                <a:solidFill>
                  <a:srgbClr val="000000"/>
                </a:solidFill>
                <a:latin typeface="IBM Plex Sans"/>
                <a:ea typeface="IBM Plex Sans"/>
                <a:cs typeface="IBM Plex Sans"/>
                <a:sym typeface="IBM Plex Sans"/>
              </a:rPr>
              <a:t>Helpful Resources</a:t>
            </a:r>
            <a:endParaRPr sz="4500" b="0" i="0" u="none" strike="noStrike" cap="none">
              <a:solidFill>
                <a:srgbClr val="000000"/>
              </a:solidFill>
              <a:latin typeface="IBM Plex Sans"/>
              <a:ea typeface="IBM Plex Sans"/>
              <a:cs typeface="IBM Plex Sans"/>
              <a:sym typeface="IBM Plex Sans"/>
            </a:endParaRPr>
          </a:p>
        </p:txBody>
      </p:sp>
      <p:pic>
        <p:nvPicPr>
          <p:cNvPr id="752" name="Google Shape;752;p15"/>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753" name="Google Shape;753;p15"/>
          <p:cNvPicPr preferRelativeResize="0"/>
          <p:nvPr/>
        </p:nvPicPr>
        <p:blipFill rotWithShape="1">
          <a:blip r:embed="rId4">
            <a:alphaModFix/>
          </a:blip>
          <a:srcRect/>
          <a:stretch/>
        </p:blipFill>
        <p:spPr>
          <a:xfrm>
            <a:off x="8326782" y="-273"/>
            <a:ext cx="817218" cy="81721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16"/>
          <p:cNvSpPr txBox="1">
            <a:spLocks noGrp="1"/>
          </p:cNvSpPr>
          <p:nvPr>
            <p:ph type="title"/>
          </p:nvPr>
        </p:nvSpPr>
        <p:spPr>
          <a:xfrm>
            <a:off x="311700" y="637767"/>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CA" b="1">
                <a:latin typeface="IBM Plex Sans"/>
                <a:ea typeface="IBM Plex Sans"/>
                <a:cs typeface="IBM Plex Sans"/>
                <a:sym typeface="IBM Plex Sans"/>
              </a:rPr>
              <a:t>Helpful Resources</a:t>
            </a:r>
            <a:endParaRPr b="1">
              <a:latin typeface="IBM Plex Sans"/>
              <a:ea typeface="IBM Plex Sans"/>
              <a:cs typeface="IBM Plex Sans"/>
              <a:sym typeface="IBM Plex Sans"/>
            </a:endParaRPr>
          </a:p>
        </p:txBody>
      </p:sp>
      <p:sp>
        <p:nvSpPr>
          <p:cNvPr id="759" name="Google Shape;759;p16"/>
          <p:cNvSpPr txBox="1">
            <a:spLocks noGrp="1"/>
          </p:cNvSpPr>
          <p:nvPr>
            <p:ph type="body" idx="1"/>
          </p:nvPr>
        </p:nvSpPr>
        <p:spPr>
          <a:xfrm>
            <a:off x="311700" y="1260055"/>
            <a:ext cx="8015082" cy="3613200"/>
          </a:xfrm>
          <a:prstGeom prst="rect">
            <a:avLst/>
          </a:prstGeom>
          <a:noFill/>
          <a:ln>
            <a:noFill/>
          </a:ln>
        </p:spPr>
        <p:txBody>
          <a:bodyPr spcFirstLastPara="1" wrap="square" lIns="91425" tIns="91425" rIns="91425" bIns="91425" anchor="t" anchorCtr="0">
            <a:normAutofit fontScale="92500" lnSpcReduction="10000"/>
          </a:bodyPr>
          <a:lstStyle/>
          <a:p>
            <a:pPr marL="114300" lvl="0" indent="0" algn="l" rtl="0">
              <a:lnSpc>
                <a:spcPct val="115000"/>
              </a:lnSpc>
              <a:spcBef>
                <a:spcPts val="0"/>
              </a:spcBef>
              <a:spcAft>
                <a:spcPts val="0"/>
              </a:spcAft>
              <a:buSzPct val="108108"/>
              <a:buNone/>
            </a:pPr>
            <a:r>
              <a:rPr lang="en-CA" b="1" dirty="0">
                <a:solidFill>
                  <a:srgbClr val="FF0000"/>
                </a:solidFill>
                <a:latin typeface="IBM Plex Sans"/>
                <a:ea typeface="IBM Plex Sans"/>
                <a:cs typeface="IBM Plex Sans"/>
                <a:sym typeface="IBM Plex Sans"/>
              </a:rPr>
              <a:t>1. PASS</a:t>
            </a:r>
            <a:endParaRPr lang="en-US" dirty="0">
              <a:solidFill>
                <a:srgbClr val="FF0000"/>
              </a:solidFill>
            </a:endParaRPr>
          </a:p>
          <a:p>
            <a:pPr marL="114300" indent="0">
              <a:lnSpc>
                <a:spcPct val="114999"/>
              </a:lnSpc>
              <a:buNone/>
            </a:pPr>
            <a:r>
              <a:rPr lang="en-CA" dirty="0">
                <a:solidFill>
                  <a:srgbClr val="FF0000"/>
                </a:solidFill>
                <a:ea typeface="IBM Plex Sans"/>
                <a:sym typeface="IBM Plex Sans"/>
                <a:hlinkClick r:id="rId3">
                  <a:extLst>
                    <a:ext uri="{A12FA001-AC4F-418D-AE19-62706E023703}">
                      <ahyp:hlinkClr xmlns:ahyp="http://schemas.microsoft.com/office/drawing/2018/hyperlinkcolor" val="tx"/>
                    </a:ext>
                  </a:extLst>
                </a:hlinkClick>
              </a:rPr>
              <a:t>https://www.yorku.ca/colleges/bethune/help/pass/schedule/</a:t>
            </a:r>
            <a:r>
              <a:rPr lang="en-CA" dirty="0">
                <a:solidFill>
                  <a:srgbClr val="FF0000"/>
                </a:solidFill>
                <a:ea typeface="IBM Plex Sans"/>
                <a:sym typeface="IBM Plex Sans"/>
              </a:rPr>
              <a:t> </a:t>
            </a:r>
            <a:endParaRPr>
              <a:solidFill>
                <a:srgbClr val="FF0000"/>
              </a:solidFill>
            </a:endParaRPr>
          </a:p>
          <a:p>
            <a:pPr marL="114300" lvl="0" indent="0" algn="l" rtl="0">
              <a:lnSpc>
                <a:spcPct val="115000"/>
              </a:lnSpc>
              <a:spcBef>
                <a:spcPts val="0"/>
              </a:spcBef>
              <a:spcAft>
                <a:spcPts val="0"/>
              </a:spcAft>
              <a:buSzPct val="108108"/>
              <a:buNone/>
            </a:pPr>
            <a:endParaRPr dirty="0">
              <a:solidFill>
                <a:srgbClr val="FF0000"/>
              </a:solidFill>
              <a:latin typeface="IBM Plex Sans"/>
              <a:ea typeface="IBM Plex Sans"/>
              <a:cs typeface="IBM Plex Sans"/>
            </a:endParaRPr>
          </a:p>
          <a:p>
            <a:pPr marL="114300" lvl="0" indent="0" algn="l" rtl="0">
              <a:lnSpc>
                <a:spcPct val="115000"/>
              </a:lnSpc>
              <a:spcBef>
                <a:spcPts val="0"/>
              </a:spcBef>
              <a:spcAft>
                <a:spcPts val="0"/>
              </a:spcAft>
              <a:buSzPct val="108108"/>
              <a:buNone/>
            </a:pPr>
            <a:r>
              <a:rPr lang="en-CA" b="1" dirty="0">
                <a:solidFill>
                  <a:srgbClr val="FF0000"/>
                </a:solidFill>
                <a:latin typeface="IBM Plex Sans"/>
                <a:ea typeface="IBM Plex Sans"/>
                <a:cs typeface="IBM Plex Sans"/>
                <a:sym typeface="IBM Plex Sans"/>
              </a:rPr>
              <a:t>2. PEER TUTORING</a:t>
            </a:r>
            <a:endParaRPr dirty="0">
              <a:solidFill>
                <a:srgbClr val="FF0000"/>
              </a:solidFill>
            </a:endParaRPr>
          </a:p>
          <a:p>
            <a:pPr marL="114300" indent="0">
              <a:buSzPct val="108108"/>
              <a:buNone/>
            </a:pPr>
            <a:r>
              <a:rPr lang="en-CA" dirty="0">
                <a:solidFill>
                  <a:srgbClr val="FF0000"/>
                </a:solidFill>
                <a:ea typeface="IBM Plex Sans"/>
                <a:sym typeface="IBM Plex Sans"/>
                <a:hlinkClick r:id="rId4">
                  <a:extLst>
                    <a:ext uri="{A12FA001-AC4F-418D-AE19-62706E023703}">
                      <ahyp:hlinkClr xmlns:ahyp="http://schemas.microsoft.com/office/drawing/2018/hyperlinkcolor" val="tx"/>
                    </a:ext>
                  </a:extLst>
                </a:hlinkClick>
              </a:rPr>
              <a:t>https://www.yorku.ca/colleges/bethune/help/tutoring/</a:t>
            </a:r>
            <a:r>
              <a:rPr lang="en-CA" dirty="0">
                <a:solidFill>
                  <a:srgbClr val="FF0000"/>
                </a:solidFill>
                <a:ea typeface="IBM Plex Sans"/>
                <a:sym typeface="IBM Plex Sans"/>
              </a:rPr>
              <a:t> </a:t>
            </a:r>
            <a:endParaRPr>
              <a:solidFill>
                <a:srgbClr val="FF0000"/>
              </a:solidFill>
            </a:endParaRPr>
          </a:p>
          <a:p>
            <a:pPr marL="114300" indent="0">
              <a:lnSpc>
                <a:spcPct val="114999"/>
              </a:lnSpc>
              <a:buNone/>
            </a:pPr>
            <a:endParaRPr lang="en-CA" dirty="0">
              <a:solidFill>
                <a:srgbClr val="FF0000"/>
              </a:solidFill>
              <a:ea typeface="IBM Plex Sans"/>
              <a:sym typeface="IBM Plex Sans"/>
            </a:endParaRPr>
          </a:p>
          <a:p>
            <a:pPr marL="114300" lvl="0" indent="0" algn="l" rtl="0">
              <a:lnSpc>
                <a:spcPct val="115000"/>
              </a:lnSpc>
              <a:spcBef>
                <a:spcPts val="0"/>
              </a:spcBef>
              <a:spcAft>
                <a:spcPts val="0"/>
              </a:spcAft>
              <a:buSzPct val="108108"/>
              <a:buNone/>
            </a:pPr>
            <a:r>
              <a:rPr lang="en-CA" b="1" dirty="0">
                <a:solidFill>
                  <a:srgbClr val="FF0000"/>
                </a:solidFill>
                <a:latin typeface="IBM Plex Sans"/>
                <a:ea typeface="IBM Plex Sans"/>
                <a:cs typeface="IBM Plex Sans"/>
                <a:sym typeface="IBM Plex Sans"/>
              </a:rPr>
              <a:t>3. STUDY TASK BREAKDOWN FOR EXAMS PLANNER</a:t>
            </a:r>
            <a:endParaRPr dirty="0">
              <a:solidFill>
                <a:srgbClr val="FF0000"/>
              </a:solidFill>
            </a:endParaRPr>
          </a:p>
          <a:p>
            <a:pPr marL="114300" lvl="0" indent="0" algn="l" rtl="0">
              <a:lnSpc>
                <a:spcPct val="115000"/>
              </a:lnSpc>
              <a:spcBef>
                <a:spcPts val="0"/>
              </a:spcBef>
              <a:spcAft>
                <a:spcPts val="0"/>
              </a:spcAft>
              <a:buSzPct val="108108"/>
              <a:buNone/>
            </a:pPr>
            <a:r>
              <a:rPr lang="en-CA" u="sng" dirty="0">
                <a:solidFill>
                  <a:srgbClr val="FF0000"/>
                </a:solidFill>
                <a:latin typeface="IBM Plex Sans"/>
                <a:ea typeface="IBM Plex Sans"/>
                <a:cs typeface="IBM Plex Sans"/>
                <a:sym typeface="IBM Plex Sans"/>
                <a:hlinkClick r:id="rId5">
                  <a:extLst>
                    <a:ext uri="{A12FA001-AC4F-418D-AE19-62706E023703}">
                      <ahyp:hlinkClr xmlns:ahyp="http://schemas.microsoft.com/office/drawing/2018/hyperlinkcolor" val="tx"/>
                    </a:ext>
                  </a:extLst>
                </a:hlinkClick>
              </a:rPr>
              <a:t>https://www.yorku.ca/scld/wp-content/uploads/sites/36/2023/11/Study-Task-Breakdown.pdf</a:t>
            </a:r>
            <a:endParaRPr dirty="0">
              <a:solidFill>
                <a:srgbClr val="FF0000"/>
              </a:solidFill>
              <a:latin typeface="IBM Plex Sans"/>
              <a:ea typeface="IBM Plex Sans"/>
              <a:cs typeface="IBM Plex Sans"/>
              <a:sym typeface="IBM Plex Sans"/>
            </a:endParaRPr>
          </a:p>
          <a:p>
            <a:pPr marL="114300" lvl="0" indent="0" algn="l" rtl="0">
              <a:lnSpc>
                <a:spcPct val="115000"/>
              </a:lnSpc>
              <a:spcBef>
                <a:spcPts val="0"/>
              </a:spcBef>
              <a:spcAft>
                <a:spcPts val="0"/>
              </a:spcAft>
              <a:buSzPct val="108108"/>
              <a:buNone/>
            </a:pPr>
            <a:endParaRPr b="1">
              <a:solidFill>
                <a:srgbClr val="FF0000"/>
              </a:solidFill>
              <a:latin typeface="IBM Plex Sans"/>
              <a:ea typeface="IBM Plex Sans"/>
              <a:cs typeface="IBM Plex Sans"/>
              <a:sym typeface="IBM Plex Sans"/>
            </a:endParaRPr>
          </a:p>
          <a:p>
            <a:pPr marL="114300" lvl="0" indent="0" algn="l" rtl="0">
              <a:lnSpc>
                <a:spcPct val="115000"/>
              </a:lnSpc>
              <a:spcBef>
                <a:spcPts val="0"/>
              </a:spcBef>
              <a:spcAft>
                <a:spcPts val="0"/>
              </a:spcAft>
              <a:buSzPct val="108108"/>
              <a:buNone/>
            </a:pPr>
            <a:r>
              <a:rPr lang="en-CA" b="1" dirty="0">
                <a:solidFill>
                  <a:srgbClr val="FF0000"/>
                </a:solidFill>
                <a:latin typeface="IBM Plex Sans"/>
                <a:ea typeface="IBM Plex Sans"/>
                <a:cs typeface="IBM Plex Sans"/>
                <a:sym typeface="IBM Plex Sans"/>
              </a:rPr>
              <a:t>4. WRITING CENTRE</a:t>
            </a:r>
            <a:endParaRPr>
              <a:solidFill>
                <a:srgbClr val="FF0000"/>
              </a:solidFill>
            </a:endParaRPr>
          </a:p>
          <a:p>
            <a:pPr marL="114300" lvl="0" indent="0" algn="l" rtl="0">
              <a:lnSpc>
                <a:spcPct val="115000"/>
              </a:lnSpc>
              <a:spcBef>
                <a:spcPts val="0"/>
              </a:spcBef>
              <a:spcAft>
                <a:spcPts val="0"/>
              </a:spcAft>
              <a:buSzPct val="108108"/>
              <a:buNone/>
            </a:pPr>
            <a:r>
              <a:rPr lang="en-CA" u="sng" dirty="0">
                <a:solidFill>
                  <a:srgbClr val="FF0000"/>
                </a:solidFill>
                <a:latin typeface="IBM Plex Sans"/>
                <a:ea typeface="IBM Plex Sans"/>
                <a:cs typeface="IBM Plex Sans"/>
                <a:sym typeface="IBM Plex Sans"/>
                <a:hlinkClick r:id="rId6">
                  <a:extLst>
                    <a:ext uri="{A12FA001-AC4F-418D-AE19-62706E023703}">
                      <ahyp:hlinkClr xmlns:ahyp="http://schemas.microsoft.com/office/drawing/2018/hyperlinkcolor" val="tx"/>
                    </a:ext>
                  </a:extLst>
                </a:hlinkClick>
              </a:rPr>
              <a:t>https://www.yorku.ca/colleges/bethune/writing/</a:t>
            </a:r>
            <a:endParaRPr dirty="0">
              <a:solidFill>
                <a:srgbClr val="FF0000"/>
              </a:solidFill>
              <a:latin typeface="IBM Plex Sans"/>
              <a:ea typeface="IBM Plex Sans"/>
              <a:cs typeface="IBM Plex Sans"/>
              <a:sym typeface="IBM Plex Sans"/>
            </a:endParaRPr>
          </a:p>
          <a:p>
            <a:pPr marL="114300" lvl="0" indent="0" algn="l" rtl="0">
              <a:lnSpc>
                <a:spcPct val="115000"/>
              </a:lnSpc>
              <a:spcBef>
                <a:spcPts val="0"/>
              </a:spcBef>
              <a:spcAft>
                <a:spcPts val="0"/>
              </a:spcAft>
              <a:buSzPct val="108108"/>
              <a:buNone/>
            </a:pPr>
            <a:endParaRPr>
              <a:solidFill>
                <a:srgbClr val="FF0000"/>
              </a:solidFill>
              <a:latin typeface="IBM Plex Sans"/>
              <a:ea typeface="IBM Plex Sans"/>
              <a:cs typeface="IBM Plex Sans"/>
              <a:sym typeface="IBM Plex Sans"/>
            </a:endParaRPr>
          </a:p>
        </p:txBody>
      </p:sp>
      <p:pic>
        <p:nvPicPr>
          <p:cNvPr id="760" name="Google Shape;760;p16"/>
          <p:cNvPicPr preferRelativeResize="0"/>
          <p:nvPr/>
        </p:nvPicPr>
        <p:blipFill rotWithShape="1">
          <a:blip r:embed="rId7">
            <a:alphaModFix/>
          </a:blip>
          <a:srcRect r="4002" b="3324"/>
          <a:stretch/>
        </p:blipFill>
        <p:spPr>
          <a:xfrm>
            <a:off x="0" y="-275"/>
            <a:ext cx="782125" cy="685550"/>
          </a:xfrm>
          <a:prstGeom prst="rect">
            <a:avLst/>
          </a:prstGeom>
          <a:noFill/>
          <a:ln>
            <a:noFill/>
          </a:ln>
        </p:spPr>
      </p:pic>
      <p:pic>
        <p:nvPicPr>
          <p:cNvPr id="761" name="Google Shape;761;p16"/>
          <p:cNvPicPr preferRelativeResize="0"/>
          <p:nvPr/>
        </p:nvPicPr>
        <p:blipFill rotWithShape="1">
          <a:blip r:embed="rId8">
            <a:alphaModFix/>
          </a:blip>
          <a:srcRect/>
          <a:stretch/>
        </p:blipFill>
        <p:spPr>
          <a:xfrm>
            <a:off x="8326782" y="-273"/>
            <a:ext cx="817218" cy="81721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p17"/>
          <p:cNvSpPr txBox="1">
            <a:spLocks noGrp="1"/>
          </p:cNvSpPr>
          <p:nvPr>
            <p:ph type="title"/>
          </p:nvPr>
        </p:nvSpPr>
        <p:spPr>
          <a:xfrm>
            <a:off x="311700" y="6736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CA" b="1">
                <a:latin typeface="IBM Plex Sans"/>
                <a:ea typeface="IBM Plex Sans"/>
                <a:cs typeface="IBM Plex Sans"/>
                <a:sym typeface="IBM Plex Sans"/>
              </a:rPr>
              <a:t>Summary</a:t>
            </a:r>
            <a:endParaRPr b="1">
              <a:latin typeface="IBM Plex Sans"/>
              <a:ea typeface="IBM Plex Sans"/>
              <a:cs typeface="IBM Plex Sans"/>
              <a:sym typeface="IBM Plex Sans"/>
            </a:endParaRPr>
          </a:p>
        </p:txBody>
      </p:sp>
      <p:sp>
        <p:nvSpPr>
          <p:cNvPr id="767" name="Google Shape;767;p17"/>
          <p:cNvSpPr txBox="1">
            <a:spLocks noGrp="1"/>
          </p:cNvSpPr>
          <p:nvPr>
            <p:ph type="body" idx="1"/>
          </p:nvPr>
        </p:nvSpPr>
        <p:spPr>
          <a:xfrm>
            <a:off x="311700" y="1228675"/>
            <a:ext cx="5837400" cy="3613200"/>
          </a:xfrm>
          <a:prstGeom prst="rect">
            <a:avLst/>
          </a:prstGeom>
          <a:noFill/>
          <a:ln>
            <a:noFill/>
          </a:ln>
        </p:spPr>
        <p:txBody>
          <a:bodyPr spcFirstLastPara="1" wrap="square" lIns="91425" tIns="91425" rIns="91425" bIns="91425" anchor="t" anchorCtr="0">
            <a:normAutofit fontScale="85000" lnSpcReduction="20000"/>
          </a:bodyPr>
          <a:lstStyle/>
          <a:p>
            <a:pPr marL="285750" lvl="0" indent="-285750" algn="l" rtl="0">
              <a:lnSpc>
                <a:spcPct val="115000"/>
              </a:lnSpc>
              <a:spcBef>
                <a:spcPts val="1200"/>
              </a:spcBef>
              <a:spcAft>
                <a:spcPts val="0"/>
              </a:spcAft>
              <a:buSzPct val="117647"/>
              <a:buChar char="●"/>
            </a:pPr>
            <a:r>
              <a:rPr lang="en-CA">
                <a:latin typeface="IBM Plex Sans"/>
                <a:ea typeface="IBM Plex Sans"/>
                <a:cs typeface="IBM Plex Sans"/>
                <a:sym typeface="IBM Plex Sans"/>
              </a:rPr>
              <a:t>Gather all the information you can about each exam as soon as possible</a:t>
            </a:r>
            <a:endParaRPr/>
          </a:p>
          <a:p>
            <a:pPr marL="285750" lvl="0" indent="-285750" algn="l" rtl="0">
              <a:lnSpc>
                <a:spcPct val="115000"/>
              </a:lnSpc>
              <a:spcBef>
                <a:spcPts val="1200"/>
              </a:spcBef>
              <a:spcAft>
                <a:spcPts val="0"/>
              </a:spcAft>
              <a:buSzPct val="117647"/>
              <a:buChar char="●"/>
            </a:pPr>
            <a:r>
              <a:rPr lang="en-CA">
                <a:latin typeface="IBM Plex Sans"/>
                <a:ea typeface="IBM Plex Sans"/>
                <a:cs typeface="IBM Plex Sans"/>
                <a:sym typeface="IBM Plex Sans"/>
              </a:rPr>
              <a:t>Plan your time to study</a:t>
            </a:r>
            <a:endParaRPr/>
          </a:p>
          <a:p>
            <a:pPr marL="285750" lvl="0" indent="-285750" algn="l" rtl="0">
              <a:lnSpc>
                <a:spcPct val="115000"/>
              </a:lnSpc>
              <a:spcBef>
                <a:spcPts val="1200"/>
              </a:spcBef>
              <a:spcAft>
                <a:spcPts val="0"/>
              </a:spcAft>
              <a:buSzPct val="117647"/>
              <a:buChar char="●"/>
            </a:pPr>
            <a:r>
              <a:rPr lang="en-CA">
                <a:latin typeface="IBM Plex Sans"/>
                <a:ea typeface="IBM Plex Sans"/>
                <a:cs typeface="IBM Plex Sans"/>
                <a:sym typeface="IBM Plex Sans"/>
              </a:rPr>
              <a:t>Write notes and create a study guide</a:t>
            </a:r>
            <a:endParaRPr/>
          </a:p>
          <a:p>
            <a:pPr marL="285750" lvl="0" indent="-285750" algn="l" rtl="0">
              <a:lnSpc>
                <a:spcPct val="115000"/>
              </a:lnSpc>
              <a:spcBef>
                <a:spcPts val="1200"/>
              </a:spcBef>
              <a:spcAft>
                <a:spcPts val="0"/>
              </a:spcAft>
              <a:buSzPct val="117647"/>
              <a:buChar char="●"/>
            </a:pPr>
            <a:r>
              <a:rPr lang="en-CA">
                <a:latin typeface="IBM Plex Sans"/>
                <a:ea typeface="IBM Plex Sans"/>
                <a:cs typeface="IBM Plex Sans"/>
                <a:sym typeface="IBM Plex Sans"/>
              </a:rPr>
              <a:t>Before your exam, make sure you sleep, pack your bag, and eat some food</a:t>
            </a:r>
            <a:endParaRPr/>
          </a:p>
          <a:p>
            <a:pPr marL="285750" lvl="0" indent="-285750" algn="l" rtl="0">
              <a:lnSpc>
                <a:spcPct val="115000"/>
              </a:lnSpc>
              <a:spcBef>
                <a:spcPts val="1200"/>
              </a:spcBef>
              <a:spcAft>
                <a:spcPts val="0"/>
              </a:spcAft>
              <a:buSzPct val="117647"/>
              <a:buChar char="●"/>
            </a:pPr>
            <a:r>
              <a:rPr lang="en-CA">
                <a:latin typeface="IBM Plex Sans"/>
                <a:ea typeface="IBM Plex Sans"/>
                <a:cs typeface="IBM Plex Sans"/>
                <a:sym typeface="IBM Plex Sans"/>
              </a:rPr>
              <a:t>During your exam, read carefully, set time-based goals, and try your best</a:t>
            </a:r>
            <a:endParaRPr/>
          </a:p>
          <a:p>
            <a:pPr marL="285750" lvl="0" indent="-285750" algn="l" rtl="0">
              <a:lnSpc>
                <a:spcPct val="115000"/>
              </a:lnSpc>
              <a:spcBef>
                <a:spcPts val="1200"/>
              </a:spcBef>
              <a:spcAft>
                <a:spcPts val="0"/>
              </a:spcAft>
              <a:buSzPct val="117647"/>
              <a:buChar char="●"/>
            </a:pPr>
            <a:r>
              <a:rPr lang="en-CA">
                <a:latin typeface="IBM Plex Sans"/>
                <a:ea typeface="IBM Plex Sans"/>
                <a:cs typeface="IBM Plex Sans"/>
                <a:sym typeface="IBM Plex Sans"/>
              </a:rPr>
              <a:t>After your exam, relax, review, and reflect</a:t>
            </a:r>
            <a:endParaRPr/>
          </a:p>
          <a:p>
            <a:pPr marL="285750" lvl="0" indent="-285750" algn="l" rtl="0">
              <a:lnSpc>
                <a:spcPct val="115000"/>
              </a:lnSpc>
              <a:spcBef>
                <a:spcPts val="1200"/>
              </a:spcBef>
              <a:spcAft>
                <a:spcPts val="0"/>
              </a:spcAft>
              <a:buSzPct val="117647"/>
              <a:buChar char="●"/>
            </a:pPr>
            <a:r>
              <a:rPr lang="en-CA">
                <a:latin typeface="IBM Plex Sans"/>
                <a:ea typeface="IBM Plex Sans"/>
                <a:cs typeface="IBM Plex Sans"/>
                <a:sym typeface="IBM Plex Sans"/>
              </a:rPr>
              <a:t>Seek extra support ahead of time if needed</a:t>
            </a:r>
            <a:endParaRPr/>
          </a:p>
          <a:p>
            <a:pPr marL="285750" lvl="0" indent="-171450" algn="l" rtl="0">
              <a:lnSpc>
                <a:spcPct val="115000"/>
              </a:lnSpc>
              <a:spcBef>
                <a:spcPts val="1200"/>
              </a:spcBef>
              <a:spcAft>
                <a:spcPts val="1200"/>
              </a:spcAft>
              <a:buSzPct val="117647"/>
              <a:buNone/>
            </a:pPr>
            <a:endParaRPr>
              <a:latin typeface="IBM Plex Sans"/>
              <a:ea typeface="IBM Plex Sans"/>
              <a:cs typeface="IBM Plex Sans"/>
              <a:sym typeface="IBM Plex Sans"/>
            </a:endParaRPr>
          </a:p>
        </p:txBody>
      </p:sp>
      <p:pic>
        <p:nvPicPr>
          <p:cNvPr id="768" name="Google Shape;768;p17"/>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769" name="Google Shape;769;p17"/>
          <p:cNvPicPr preferRelativeResize="0"/>
          <p:nvPr/>
        </p:nvPicPr>
        <p:blipFill rotWithShape="1">
          <a:blip r:embed="rId4">
            <a:alphaModFix/>
          </a:blip>
          <a:srcRect/>
          <a:stretch/>
        </p:blipFill>
        <p:spPr>
          <a:xfrm>
            <a:off x="8326782" y="-273"/>
            <a:ext cx="817218" cy="817218"/>
          </a:xfrm>
          <a:prstGeom prst="rect">
            <a:avLst/>
          </a:prstGeom>
          <a:noFill/>
          <a:ln>
            <a:noFill/>
          </a:ln>
        </p:spPr>
      </p:pic>
      <p:pic>
        <p:nvPicPr>
          <p:cNvPr id="770" name="Google Shape;770;p17" title="a yellow smiley face with black eyes is smiling (Provided by Tenor)"/>
          <p:cNvPicPr preferRelativeResize="0"/>
          <p:nvPr/>
        </p:nvPicPr>
        <p:blipFill rotWithShape="1">
          <a:blip r:embed="rId5">
            <a:alphaModFix/>
          </a:blip>
          <a:srcRect/>
          <a:stretch/>
        </p:blipFill>
        <p:spPr>
          <a:xfrm>
            <a:off x="6421025" y="1510800"/>
            <a:ext cx="2411275" cy="24112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775" name="Google Shape;775;p18"/>
          <p:cNvSpPr txBox="1"/>
          <p:nvPr/>
        </p:nvSpPr>
        <p:spPr>
          <a:xfrm>
            <a:off x="782125" y="1652000"/>
            <a:ext cx="7544700" cy="176880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4500"/>
              <a:buFont typeface="Arial"/>
              <a:buNone/>
            </a:pPr>
            <a:r>
              <a:rPr lang="en-CA" sz="4500" b="1" i="0" u="none" strike="noStrike" cap="none">
                <a:solidFill>
                  <a:srgbClr val="000000"/>
                </a:solidFill>
                <a:latin typeface="IBM Plex Sans"/>
                <a:ea typeface="IBM Plex Sans"/>
                <a:cs typeface="IBM Plex Sans"/>
                <a:sym typeface="IBM Plex Sans"/>
              </a:rPr>
              <a:t>Advice From Our Mentors</a:t>
            </a:r>
            <a:endParaRPr sz="4500" b="0" i="0" u="none" strike="noStrike" cap="none">
              <a:solidFill>
                <a:srgbClr val="000000"/>
              </a:solidFill>
              <a:latin typeface="IBM Plex Sans"/>
              <a:ea typeface="IBM Plex Sans"/>
              <a:cs typeface="IBM Plex Sans"/>
              <a:sym typeface="IBM Plex Sans"/>
            </a:endParaRPr>
          </a:p>
        </p:txBody>
      </p:sp>
      <p:pic>
        <p:nvPicPr>
          <p:cNvPr id="776" name="Google Shape;776;p18"/>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777" name="Google Shape;777;p18"/>
          <p:cNvPicPr preferRelativeResize="0"/>
          <p:nvPr/>
        </p:nvPicPr>
        <p:blipFill rotWithShape="1">
          <a:blip r:embed="rId4">
            <a:alphaModFix/>
          </a:blip>
          <a:srcRect/>
          <a:stretch/>
        </p:blipFill>
        <p:spPr>
          <a:xfrm>
            <a:off x="8326782" y="-273"/>
            <a:ext cx="817218" cy="81721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96">
          <a:extLst>
            <a:ext uri="{FF2B5EF4-FFF2-40B4-BE49-F238E27FC236}">
              <a16:creationId xmlns:a16="http://schemas.microsoft.com/office/drawing/2014/main" id="{D7688375-5A65-0B1C-AEC8-22D66309F1D9}"/>
            </a:ext>
          </a:extLst>
        </p:cNvPr>
        <p:cNvGrpSpPr/>
        <p:nvPr/>
      </p:nvGrpSpPr>
      <p:grpSpPr>
        <a:xfrm>
          <a:off x="0" y="0"/>
          <a:ext cx="0" cy="0"/>
          <a:chOff x="0" y="0"/>
          <a:chExt cx="0" cy="0"/>
        </a:xfrm>
      </p:grpSpPr>
      <p:sp>
        <p:nvSpPr>
          <p:cNvPr id="797" name="Google Shape;797;p21">
            <a:extLst>
              <a:ext uri="{FF2B5EF4-FFF2-40B4-BE49-F238E27FC236}">
                <a16:creationId xmlns:a16="http://schemas.microsoft.com/office/drawing/2014/main" id="{0B05DF92-80BA-049C-D9EA-14DD626D7ED2}"/>
              </a:ext>
            </a:extLst>
          </p:cNvPr>
          <p:cNvSpPr txBox="1"/>
          <p:nvPr/>
        </p:nvSpPr>
        <p:spPr>
          <a:xfrm>
            <a:off x="490250" y="967500"/>
            <a:ext cx="4081800" cy="320850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4500"/>
              <a:buFont typeface="Arial"/>
              <a:buNone/>
            </a:pPr>
            <a:endParaRPr sz="4500" b="1" i="0" u="none" strike="noStrike" cap="none">
              <a:solidFill>
                <a:srgbClr val="000000"/>
              </a:solidFill>
              <a:latin typeface="IBM Plex Sans"/>
              <a:ea typeface="IBM Plex Sans"/>
              <a:cs typeface="IBM Plex Sans"/>
              <a:sym typeface="IBM Plex Sans"/>
            </a:endParaRPr>
          </a:p>
        </p:txBody>
      </p:sp>
      <p:pic>
        <p:nvPicPr>
          <p:cNvPr id="798" name="Google Shape;798;p21">
            <a:extLst>
              <a:ext uri="{FF2B5EF4-FFF2-40B4-BE49-F238E27FC236}">
                <a16:creationId xmlns:a16="http://schemas.microsoft.com/office/drawing/2014/main" id="{B369A491-AF48-FD51-49B2-7D509962985E}"/>
              </a:ext>
            </a:extLst>
          </p:cNvPr>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799" name="Google Shape;799;p21">
            <a:extLst>
              <a:ext uri="{FF2B5EF4-FFF2-40B4-BE49-F238E27FC236}">
                <a16:creationId xmlns:a16="http://schemas.microsoft.com/office/drawing/2014/main" id="{82FFF8C9-02BC-DEDB-FB9A-9C458CBEBAB9}"/>
              </a:ext>
            </a:extLst>
          </p:cNvPr>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800" name="Google Shape;800;p21">
            <a:extLst>
              <a:ext uri="{FF2B5EF4-FFF2-40B4-BE49-F238E27FC236}">
                <a16:creationId xmlns:a16="http://schemas.microsoft.com/office/drawing/2014/main" id="{BA392D85-9679-99F5-9F34-A9F66997365F}"/>
              </a:ext>
            </a:extLst>
          </p:cNvPr>
          <p:cNvSpPr txBox="1">
            <a:spLocks noGrp="1"/>
          </p:cNvSpPr>
          <p:nvPr>
            <p:ph type="title"/>
          </p:nvPr>
        </p:nvSpPr>
        <p:spPr>
          <a:xfrm>
            <a:off x="265500" y="1233175"/>
            <a:ext cx="4045200" cy="3414300"/>
          </a:xfrm>
          <a:prstGeom prst="rect">
            <a:avLst/>
          </a:prstGeom>
        </p:spPr>
        <p:txBody>
          <a:bodyPr spcFirstLastPara="1" wrap="square" lIns="91425" tIns="91425" rIns="91425" bIns="91425" anchor="b" anchorCtr="0">
            <a:normAutofit fontScale="90000"/>
          </a:bodyPr>
          <a:lstStyle/>
          <a:p>
            <a:pPr>
              <a:lnSpc>
                <a:spcPct val="90000"/>
              </a:lnSpc>
              <a:buSzPts val="4500"/>
            </a:pPr>
            <a:r>
              <a:rPr lang="en-CA" sz="4500" b="1" dirty="0">
                <a:latin typeface="IBM Plex Sans"/>
              </a:rPr>
              <a:t>I have so many midterms in the same week, how do I organize my time?</a:t>
            </a:r>
          </a:p>
        </p:txBody>
      </p:sp>
      <p:sp>
        <p:nvSpPr>
          <p:cNvPr id="801" name="Google Shape;801;p21">
            <a:extLst>
              <a:ext uri="{FF2B5EF4-FFF2-40B4-BE49-F238E27FC236}">
                <a16:creationId xmlns:a16="http://schemas.microsoft.com/office/drawing/2014/main" id="{D7F345EA-7662-CE27-8D71-8C870FCBAFDF}"/>
              </a:ext>
            </a:extLst>
          </p:cNvPr>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rgbClr val="595959"/>
              </a:buClr>
              <a:buNone/>
            </a:pPr>
            <a:endParaRPr lang="en-US" sz="1400" b="1" dirty="0">
              <a:solidFill>
                <a:schemeClr val="dk1"/>
              </a:solidFill>
            </a:endParaRPr>
          </a:p>
          <a:p>
            <a:pPr indent="-311150">
              <a:buClr>
                <a:schemeClr val="dk1"/>
              </a:buClr>
              <a:buSzPts val="1300"/>
              <a:buChar char="★"/>
            </a:pPr>
            <a:r>
              <a:rPr lang="en-CA" sz="1400" b="1" dirty="0">
                <a:solidFill>
                  <a:schemeClr val="dk1"/>
                </a:solidFill>
              </a:rPr>
              <a:t>Create a clear schedule</a:t>
            </a:r>
            <a:r>
              <a:rPr lang="en-CA" sz="1400" dirty="0">
                <a:solidFill>
                  <a:schemeClr val="dk1"/>
                </a:solidFill>
              </a:rPr>
              <a:t>: List your midterms by date and difficulty. Start early, use time blocks, and rotate subjects. </a:t>
            </a:r>
          </a:p>
          <a:p>
            <a:pPr indent="-311150">
              <a:buClr>
                <a:schemeClr val="dk1"/>
              </a:buClr>
              <a:buSzPts val="1300"/>
              <a:buChar char="★"/>
            </a:pPr>
            <a:r>
              <a:rPr lang="en-CA" sz="1400" b="1" dirty="0">
                <a:solidFill>
                  <a:schemeClr val="dk1"/>
                </a:solidFill>
              </a:rPr>
              <a:t>Use active study techniques</a:t>
            </a:r>
            <a:r>
              <a:rPr lang="en-CA" sz="1400" dirty="0">
                <a:solidFill>
                  <a:schemeClr val="dk1"/>
                </a:solidFill>
              </a:rPr>
              <a:t>: space out study sessions so you're not cramming. Explain the concepts to yourself out loud for each class. Summarize key concepts too!</a:t>
            </a:r>
          </a:p>
        </p:txBody>
      </p:sp>
    </p:spTree>
    <p:extLst>
      <p:ext uri="{BB962C8B-B14F-4D97-AF65-F5344CB8AC3E}">
        <p14:creationId xmlns:p14="http://schemas.microsoft.com/office/powerpoint/2010/main" val="25037736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pic>
        <p:nvPicPr>
          <p:cNvPr id="789" name="Google Shape;789;p20"/>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790" name="Google Shape;790;p20"/>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791" name="Google Shape;791;p20"/>
          <p:cNvSpPr txBox="1">
            <a:spLocks noGrp="1"/>
          </p:cNvSpPr>
          <p:nvPr>
            <p:ph type="title"/>
          </p:nvPr>
        </p:nvSpPr>
        <p:spPr>
          <a:xfrm>
            <a:off x="282875" y="978750"/>
            <a:ext cx="4045200" cy="3186000"/>
          </a:xfrm>
          <a:prstGeom prst="rect">
            <a:avLst/>
          </a:prstGeom>
        </p:spPr>
        <p:txBody>
          <a:bodyPr spcFirstLastPara="1" wrap="square" lIns="91425" tIns="91425" rIns="91425" bIns="91425" anchor="b" anchorCtr="0">
            <a:normAutofit/>
          </a:bodyPr>
          <a:lstStyle/>
          <a:p>
            <a:pPr marL="0" lvl="0" indent="0" algn="ctr" rtl="0">
              <a:lnSpc>
                <a:spcPct val="90000"/>
              </a:lnSpc>
              <a:spcBef>
                <a:spcPts val="0"/>
              </a:spcBef>
              <a:spcAft>
                <a:spcPts val="0"/>
              </a:spcAft>
              <a:buNone/>
            </a:pPr>
            <a:r>
              <a:rPr lang="en-CA" b="1">
                <a:latin typeface="IBM Plex Sans"/>
                <a:ea typeface="IBM Plex Sans"/>
                <a:cs typeface="IBM Plex Sans"/>
                <a:sym typeface="IBM Plex Sans"/>
              </a:rPr>
              <a:t>How did you know when to practice self-care and take breaks?</a:t>
            </a:r>
            <a:endParaRPr b="1"/>
          </a:p>
        </p:txBody>
      </p:sp>
      <p:sp>
        <p:nvSpPr>
          <p:cNvPr id="792" name="Google Shape;792;p2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p>
            <a:pPr indent="-368300">
              <a:lnSpc>
                <a:spcPct val="100000"/>
              </a:lnSpc>
              <a:buClr>
                <a:schemeClr val="dk1"/>
              </a:buClr>
              <a:buSzPts val="2200"/>
            </a:pPr>
            <a:r>
              <a:rPr lang="en-CA" sz="2200" dirty="0">
                <a:solidFill>
                  <a:schemeClr val="dk1"/>
                </a:solidFill>
              </a:rPr>
              <a:t>When I kept getting burned out &amp; could not study after X hours → studying past your limit is a waste of time</a:t>
            </a:r>
            <a:endParaRPr sz="2200" dirty="0">
              <a:solidFill>
                <a:schemeClr val="dk1"/>
              </a:solidFill>
            </a:endParaRPr>
          </a:p>
          <a:p>
            <a:pPr marL="457200" lvl="0" indent="-368300" algn="l" rtl="0">
              <a:lnSpc>
                <a:spcPct val="100000"/>
              </a:lnSpc>
              <a:spcBef>
                <a:spcPts val="0"/>
              </a:spcBef>
              <a:spcAft>
                <a:spcPts val="0"/>
              </a:spcAft>
              <a:buClr>
                <a:schemeClr val="dk1"/>
              </a:buClr>
              <a:buSzPts val="2200"/>
              <a:buChar char="●"/>
            </a:pPr>
            <a:r>
              <a:rPr lang="en-CA" sz="2200" dirty="0">
                <a:solidFill>
                  <a:schemeClr val="dk1"/>
                </a:solidFill>
              </a:rPr>
              <a:t>Staying active helps fight off fatigue &amp; better focus</a:t>
            </a:r>
            <a:endParaRPr sz="2200" dirty="0">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sp>
        <p:nvSpPr>
          <p:cNvPr id="797" name="Google Shape;797;p21"/>
          <p:cNvSpPr txBox="1"/>
          <p:nvPr/>
        </p:nvSpPr>
        <p:spPr>
          <a:xfrm>
            <a:off x="490250" y="967500"/>
            <a:ext cx="4081800" cy="320850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4500"/>
              <a:buFont typeface="Arial"/>
              <a:buNone/>
            </a:pPr>
            <a:endParaRPr sz="4500" b="1" i="0" u="none" strike="noStrike" cap="none">
              <a:solidFill>
                <a:srgbClr val="000000"/>
              </a:solidFill>
              <a:latin typeface="IBM Plex Sans"/>
              <a:ea typeface="IBM Plex Sans"/>
              <a:cs typeface="IBM Plex Sans"/>
              <a:sym typeface="IBM Plex Sans"/>
            </a:endParaRPr>
          </a:p>
        </p:txBody>
      </p:sp>
      <p:pic>
        <p:nvPicPr>
          <p:cNvPr id="798" name="Google Shape;798;p21"/>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799" name="Google Shape;799;p21"/>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800" name="Google Shape;800;p21"/>
          <p:cNvSpPr txBox="1">
            <a:spLocks noGrp="1"/>
          </p:cNvSpPr>
          <p:nvPr>
            <p:ph type="title"/>
          </p:nvPr>
        </p:nvSpPr>
        <p:spPr>
          <a:xfrm>
            <a:off x="265500" y="1233175"/>
            <a:ext cx="4045200" cy="3414300"/>
          </a:xfrm>
          <a:prstGeom prst="rect">
            <a:avLst/>
          </a:prstGeom>
        </p:spPr>
        <p:txBody>
          <a:bodyPr spcFirstLastPara="1" wrap="square" lIns="91425" tIns="91425" rIns="91425" bIns="91425" anchor="b" anchorCtr="0">
            <a:normAutofit/>
          </a:bodyPr>
          <a:lstStyle/>
          <a:p>
            <a:pPr marL="0" lvl="0" indent="0" algn="ctr" rtl="0">
              <a:lnSpc>
                <a:spcPct val="90000"/>
              </a:lnSpc>
              <a:spcBef>
                <a:spcPts val="0"/>
              </a:spcBef>
              <a:spcAft>
                <a:spcPts val="0"/>
              </a:spcAft>
              <a:buClr>
                <a:schemeClr val="dk1"/>
              </a:buClr>
              <a:buSzPts val="4500"/>
              <a:buFont typeface="Arial"/>
              <a:buNone/>
            </a:pPr>
            <a:r>
              <a:rPr lang="en-CA" sz="4500" b="1">
                <a:latin typeface="IBM Plex Sans"/>
                <a:ea typeface="IBM Plex Sans"/>
                <a:cs typeface="IBM Plex Sans"/>
                <a:sym typeface="IBM Plex Sans"/>
              </a:rPr>
              <a:t>What on or off campus resources did you seek for extra help?</a:t>
            </a:r>
            <a:endParaRPr/>
          </a:p>
        </p:txBody>
      </p:sp>
      <p:sp>
        <p:nvSpPr>
          <p:cNvPr id="801" name="Google Shape;801;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p>
            <a:pPr marL="457200" lvl="0" indent="-311150" algn="l" rtl="0">
              <a:spcBef>
                <a:spcPts val="0"/>
              </a:spcBef>
              <a:spcAft>
                <a:spcPts val="0"/>
              </a:spcAft>
              <a:buClr>
                <a:schemeClr val="dk1"/>
              </a:buClr>
              <a:buSzPts val="1300"/>
              <a:buChar char="➔"/>
            </a:pPr>
            <a:r>
              <a:rPr lang="en-CA" sz="1300" b="1">
                <a:solidFill>
                  <a:schemeClr val="dk1"/>
                </a:solidFill>
              </a:rPr>
              <a:t>Peer Tutoring</a:t>
            </a:r>
            <a:endParaRPr sz="1300">
              <a:solidFill>
                <a:schemeClr val="dk1"/>
              </a:solidFill>
            </a:endParaRPr>
          </a:p>
          <a:p>
            <a:pPr marL="457200" lvl="0" indent="-311150" algn="l" rtl="0">
              <a:spcBef>
                <a:spcPts val="0"/>
              </a:spcBef>
              <a:spcAft>
                <a:spcPts val="0"/>
              </a:spcAft>
              <a:buClr>
                <a:schemeClr val="dk1"/>
              </a:buClr>
              <a:buSzPts val="1300"/>
              <a:buChar char="➔"/>
            </a:pPr>
            <a:r>
              <a:rPr lang="en-CA" sz="1300" b="1">
                <a:solidFill>
                  <a:schemeClr val="dk1"/>
                </a:solidFill>
              </a:rPr>
              <a:t>PASS (Peer Assisted Study Sessions)</a:t>
            </a:r>
            <a:endParaRPr sz="1300">
              <a:solidFill>
                <a:schemeClr val="dk1"/>
              </a:solidFill>
            </a:endParaRPr>
          </a:p>
          <a:p>
            <a:pPr marL="457200" lvl="0" indent="-311150" algn="l" rtl="0">
              <a:spcBef>
                <a:spcPts val="0"/>
              </a:spcBef>
              <a:spcAft>
                <a:spcPts val="0"/>
              </a:spcAft>
              <a:buClr>
                <a:schemeClr val="dk1"/>
              </a:buClr>
              <a:buSzPts val="1300"/>
              <a:buChar char="➔"/>
            </a:pPr>
            <a:r>
              <a:rPr lang="en-CA" sz="1300" b="1">
                <a:solidFill>
                  <a:schemeClr val="dk1"/>
                </a:solidFill>
              </a:rPr>
              <a:t>Office Hours</a:t>
            </a:r>
            <a:endParaRPr sz="1300">
              <a:solidFill>
                <a:schemeClr val="dk1"/>
              </a:solidFill>
            </a:endParaRPr>
          </a:p>
          <a:p>
            <a:pPr marL="0" lvl="0" indent="0" algn="l" rtl="0">
              <a:spcBef>
                <a:spcPts val="0"/>
              </a:spcBef>
              <a:spcAft>
                <a:spcPts val="0"/>
              </a:spcAft>
              <a:buNone/>
            </a:pPr>
            <a:endParaRPr sz="1300" b="1">
              <a:solidFill>
                <a:schemeClr val="dk1"/>
              </a:solidFill>
            </a:endParaRPr>
          </a:p>
          <a:p>
            <a:pPr marL="0" lvl="0" indent="0" algn="l" rtl="0">
              <a:spcBef>
                <a:spcPts val="0"/>
              </a:spcBef>
              <a:spcAft>
                <a:spcPts val="0"/>
              </a:spcAft>
              <a:buNone/>
            </a:pPr>
            <a:endParaRPr sz="1300" b="1">
              <a:solidFill>
                <a:schemeClr val="dk1"/>
              </a:solidFill>
            </a:endParaRPr>
          </a:p>
          <a:p>
            <a:pPr marL="457200" lvl="0" indent="-311150" algn="l" rtl="0">
              <a:spcBef>
                <a:spcPts val="0"/>
              </a:spcBef>
              <a:spcAft>
                <a:spcPts val="0"/>
              </a:spcAft>
              <a:buClr>
                <a:schemeClr val="dk1"/>
              </a:buClr>
              <a:buSzPts val="1300"/>
              <a:buChar char="★"/>
            </a:pPr>
            <a:r>
              <a:rPr lang="en-CA" sz="1300" b="1">
                <a:solidFill>
                  <a:schemeClr val="dk1"/>
                </a:solidFill>
              </a:rPr>
              <a:t>Professor Review Sessions</a:t>
            </a:r>
            <a:r>
              <a:rPr lang="en-CA" sz="1300">
                <a:solidFill>
                  <a:schemeClr val="dk1"/>
                </a:solidFill>
              </a:rPr>
              <a:t>: Helpful tips and prioritizing topics.</a:t>
            </a:r>
            <a:endParaRPr sz="1300">
              <a:solidFill>
                <a:schemeClr val="dk1"/>
              </a:solidFill>
            </a:endParaRPr>
          </a:p>
          <a:p>
            <a:pPr marL="457200" lvl="0" indent="-311150" algn="l" rtl="0">
              <a:spcBef>
                <a:spcPts val="0"/>
              </a:spcBef>
              <a:spcAft>
                <a:spcPts val="0"/>
              </a:spcAft>
              <a:buClr>
                <a:schemeClr val="dk1"/>
              </a:buClr>
              <a:buSzPts val="1300"/>
              <a:buChar char="★"/>
            </a:pPr>
            <a:r>
              <a:rPr lang="en-CA" sz="1300" b="1">
                <a:solidFill>
                  <a:schemeClr val="dk1"/>
                </a:solidFill>
              </a:rPr>
              <a:t>Practice Questions/Old Exams</a:t>
            </a:r>
            <a:r>
              <a:rPr lang="en-CA" sz="1300">
                <a:solidFill>
                  <a:schemeClr val="dk1"/>
                </a:solidFill>
              </a:rPr>
              <a:t>: Familiarize yourself with the exam format and boost confidence.</a:t>
            </a:r>
            <a:endParaRPr sz="20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22"/>
          <p:cNvSpPr txBox="1"/>
          <p:nvPr/>
        </p:nvSpPr>
        <p:spPr>
          <a:xfrm>
            <a:off x="782125" y="1194800"/>
            <a:ext cx="7544700" cy="176880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4500"/>
              <a:buFont typeface="Arial"/>
              <a:buNone/>
            </a:pPr>
            <a:r>
              <a:rPr lang="en-CA" sz="4500" b="1" i="0" u="none" strike="noStrike" cap="none">
                <a:solidFill>
                  <a:srgbClr val="728AB9"/>
                </a:solidFill>
                <a:latin typeface="IBM Plex Sans"/>
                <a:ea typeface="IBM Plex Sans"/>
                <a:cs typeface="IBM Plex Sans"/>
                <a:sym typeface="IBM Plex Sans"/>
              </a:rPr>
              <a:t>HAVE ANY QUESTIONS?</a:t>
            </a:r>
            <a:endParaRPr sz="4500" b="0" i="0" u="none" strike="noStrike" cap="none">
              <a:solidFill>
                <a:srgbClr val="728AB9"/>
              </a:solidFill>
              <a:latin typeface="IBM Plex Sans"/>
              <a:ea typeface="IBM Plex Sans"/>
              <a:cs typeface="IBM Plex Sans"/>
              <a:sym typeface="IBM Plex Sans"/>
            </a:endParaRPr>
          </a:p>
        </p:txBody>
      </p:sp>
      <p:pic>
        <p:nvPicPr>
          <p:cNvPr id="807" name="Google Shape;807;p22"/>
          <p:cNvPicPr preferRelativeResize="0"/>
          <p:nvPr/>
        </p:nvPicPr>
        <p:blipFill rotWithShape="1">
          <a:blip r:embed="rId3">
            <a:alphaModFix/>
          </a:blip>
          <a:srcRect r="4002" b="3324"/>
          <a:stretch/>
        </p:blipFill>
        <p:spPr>
          <a:xfrm>
            <a:off x="0" y="-275"/>
            <a:ext cx="782125" cy="685550"/>
          </a:xfrm>
          <a:prstGeom prst="rect">
            <a:avLst/>
          </a:prstGeom>
          <a:noFill/>
          <a:ln>
            <a:noFill/>
          </a:ln>
        </p:spPr>
      </p:pic>
      <p:pic>
        <p:nvPicPr>
          <p:cNvPr id="808" name="Google Shape;808;p22"/>
          <p:cNvPicPr preferRelativeResize="0"/>
          <p:nvPr/>
        </p:nvPicPr>
        <p:blipFill rotWithShape="1">
          <a:blip r:embed="rId4">
            <a:alphaModFix/>
          </a:blip>
          <a:srcRect/>
          <a:stretch/>
        </p:blipFill>
        <p:spPr>
          <a:xfrm>
            <a:off x="8326782" y="-273"/>
            <a:ext cx="817218" cy="817218"/>
          </a:xfrm>
          <a:prstGeom prst="rect">
            <a:avLst/>
          </a:prstGeom>
          <a:noFill/>
          <a:ln>
            <a:noFill/>
          </a:ln>
        </p:spPr>
      </p:pic>
      <p:sp>
        <p:nvSpPr>
          <p:cNvPr id="809" name="Google Shape;809;p22"/>
          <p:cNvSpPr txBox="1"/>
          <p:nvPr/>
        </p:nvSpPr>
        <p:spPr>
          <a:xfrm>
            <a:off x="2151600" y="2658800"/>
            <a:ext cx="4840800" cy="897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300"/>
              <a:buFont typeface="Arial"/>
              <a:buNone/>
            </a:pPr>
            <a:r>
              <a:rPr lang="en-CA" sz="2300" b="0" i="0" u="none" strike="noStrike" cap="none">
                <a:solidFill>
                  <a:schemeClr val="dk2"/>
                </a:solidFill>
                <a:latin typeface="IBM Plex Sans"/>
                <a:ea typeface="IBM Plex Sans"/>
                <a:cs typeface="IBM Plex Sans"/>
                <a:sym typeface="IBM Plex Sans"/>
              </a:rPr>
              <a:t>Send us an email: </a:t>
            </a:r>
            <a:r>
              <a:rPr lang="en-CA" sz="2300" b="0" i="0" u="sng" strike="noStrike" cap="none">
                <a:solidFill>
                  <a:schemeClr val="hlink"/>
                </a:solidFill>
                <a:latin typeface="IBM Plex Sans"/>
                <a:ea typeface="IBM Plex Sans"/>
                <a:cs typeface="IBM Plex Sans"/>
                <a:sym typeface="IBM Plex Sans"/>
                <a:hlinkClick r:id="rId5"/>
              </a:rPr>
              <a:t>BCMENTOR@YORKU.CA</a:t>
            </a:r>
            <a:endParaRPr sz="2300" b="0" i="0" u="none" strike="noStrike" cap="none">
              <a:solidFill>
                <a:schemeClr val="dk2"/>
              </a:solidFill>
              <a:latin typeface="IBM Plex Sans"/>
              <a:ea typeface="IBM Plex Sans"/>
              <a:cs typeface="IBM Plex Sans"/>
              <a:sym typeface="IBM Plex Sans"/>
            </a:endParaRPr>
          </a:p>
          <a:p>
            <a:pPr marL="0" marR="0" lvl="0" indent="0" algn="ctr" rtl="0">
              <a:lnSpc>
                <a:spcPct val="100000"/>
              </a:lnSpc>
              <a:spcBef>
                <a:spcPts val="0"/>
              </a:spcBef>
              <a:spcAft>
                <a:spcPts val="0"/>
              </a:spcAft>
              <a:buClr>
                <a:srgbClr val="000000"/>
              </a:buClr>
              <a:buSzPts val="2300"/>
              <a:buFont typeface="Arial"/>
              <a:buNone/>
            </a:pPr>
            <a:endParaRPr sz="2300" b="0" i="0" u="none" strike="noStrike" cap="none">
              <a:solidFill>
                <a:schemeClr val="dk2"/>
              </a:solidFill>
              <a:latin typeface="IBM Plex Sans"/>
              <a:ea typeface="IBM Plex Sans"/>
              <a:cs typeface="IBM Plex Sans"/>
              <a:sym typeface="IBM Plex Sans"/>
            </a:endParaRPr>
          </a:p>
          <a:p>
            <a:pPr marL="0" marR="0" lvl="0" indent="0" algn="ctr" rtl="0">
              <a:lnSpc>
                <a:spcPct val="100000"/>
              </a:lnSpc>
              <a:spcBef>
                <a:spcPts val="0"/>
              </a:spcBef>
              <a:spcAft>
                <a:spcPts val="0"/>
              </a:spcAft>
              <a:buClr>
                <a:srgbClr val="000000"/>
              </a:buClr>
              <a:buSzPts val="2300"/>
              <a:buFont typeface="Arial"/>
              <a:buNone/>
            </a:pPr>
            <a:r>
              <a:rPr lang="en-CA" sz="2300" b="0" i="0" u="none" strike="noStrike" cap="none">
                <a:solidFill>
                  <a:schemeClr val="dk2"/>
                </a:solidFill>
                <a:latin typeface="IBM Plex Sans"/>
                <a:ea typeface="IBM Plex Sans"/>
                <a:cs typeface="IBM Plex Sans"/>
                <a:sym typeface="IBM Plex Sans"/>
              </a:rPr>
              <a:t>Visit:</a:t>
            </a:r>
            <a:endParaRPr sz="2300" b="0" i="0" u="none" strike="noStrike" cap="none">
              <a:solidFill>
                <a:schemeClr val="dk2"/>
              </a:solidFill>
              <a:latin typeface="IBM Plex Sans"/>
              <a:ea typeface="IBM Plex Sans"/>
              <a:cs typeface="IBM Plex Sans"/>
              <a:sym typeface="IBM Plex Sans"/>
            </a:endParaRPr>
          </a:p>
          <a:p>
            <a:pPr marL="0" marR="0" lvl="0" indent="0" algn="ctr" rtl="0">
              <a:lnSpc>
                <a:spcPct val="100000"/>
              </a:lnSpc>
              <a:spcBef>
                <a:spcPts val="0"/>
              </a:spcBef>
              <a:spcAft>
                <a:spcPts val="0"/>
              </a:spcAft>
              <a:buClr>
                <a:srgbClr val="000000"/>
              </a:buClr>
              <a:buSzPts val="2300"/>
              <a:buFont typeface="Arial"/>
              <a:buNone/>
            </a:pPr>
            <a:r>
              <a:rPr lang="en-CA" sz="2300" b="0" i="0" u="none" strike="noStrike" cap="none">
                <a:solidFill>
                  <a:schemeClr val="dk2"/>
                </a:solidFill>
                <a:latin typeface="IBM Plex Sans"/>
                <a:ea typeface="IBM Plex Sans"/>
                <a:cs typeface="IBM Plex Sans"/>
                <a:sym typeface="IBM Plex Sans"/>
              </a:rPr>
              <a:t>bethune.yorku.ca</a:t>
            </a:r>
            <a:endParaRPr sz="2300" b="0" i="0" u="none" strike="noStrike" cap="none">
              <a:solidFill>
                <a:schemeClr val="dk2"/>
              </a:solidFill>
              <a:latin typeface="IBM Plex Sans"/>
              <a:ea typeface="IBM Plex Sans"/>
              <a:cs typeface="IBM Plex Sans"/>
              <a:sym typeface="IBM Plex Sans"/>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IBM Plex Sans"/>
              <a:ea typeface="IBM Plex Sans"/>
              <a:cs typeface="IBM Plex Sans"/>
              <a:sym typeface="IBM Plex Sa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cience Subject for Middle School - 6th Grade: Biology by Slidesgo">
  <a:themeElements>
    <a:clrScheme name="Simple Light">
      <a:dk1>
        <a:srgbClr val="000000"/>
      </a:dk1>
      <a:lt1>
        <a:srgbClr val="FFFFFF"/>
      </a:lt1>
      <a:dk2>
        <a:srgbClr val="0E4042"/>
      </a:dk2>
      <a:lt2>
        <a:srgbClr val="FFFFFF"/>
      </a:lt2>
      <a:accent1>
        <a:srgbClr val="CFF1F2"/>
      </a:accent1>
      <a:accent2>
        <a:srgbClr val="56B2DB"/>
      </a:accent2>
      <a:accent3>
        <a:srgbClr val="49E1E6"/>
      </a:accent3>
      <a:accent4>
        <a:srgbClr val="3AC5CA"/>
      </a:accent4>
      <a:accent5>
        <a:srgbClr val="FECBC8"/>
      </a:accent5>
      <a:accent6>
        <a:srgbClr val="FE9F9B"/>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35</Slides>
  <Notes>35</Notes>
  <HiddenSlides>0</HiddenSlides>
  <ScaleCrop>false</ScaleCrop>
  <HeadingPairs>
    <vt:vector size="4" baseType="variant">
      <vt:variant>
        <vt:lpstr>Theme</vt:lpstr>
      </vt:variant>
      <vt:variant>
        <vt:i4>2</vt:i4>
      </vt:variant>
      <vt:variant>
        <vt:lpstr>Slide Titles</vt:lpstr>
      </vt:variant>
      <vt:variant>
        <vt:i4>35</vt:i4>
      </vt:variant>
    </vt:vector>
  </HeadingPairs>
  <TitlesOfParts>
    <vt:vector size="37" baseType="lpstr">
      <vt:lpstr>Simple Light</vt:lpstr>
      <vt:lpstr>Science Subject for Middle School - 6th Grade: Biology by Slidesgo</vt:lpstr>
      <vt:lpstr>PowerPoint Presentation</vt:lpstr>
      <vt:lpstr>PowerPoint Presentation</vt:lpstr>
      <vt:lpstr>Overview</vt:lpstr>
      <vt:lpstr>Preparing For An Exam </vt:lpstr>
      <vt:lpstr>First things first: GATHER INFORMATION!</vt:lpstr>
      <vt:lpstr>Plan Your Time</vt:lpstr>
      <vt:lpstr>Strategies For Success </vt:lpstr>
      <vt:lpstr>PHONE AWAY</vt:lpstr>
      <vt:lpstr>Study Schedule</vt:lpstr>
      <vt:lpstr>BUILDING AN EFFECTIVE SCHEDULE</vt:lpstr>
      <vt:lpstr>Anki or Quizlet</vt:lpstr>
      <vt:lpstr>WhiteBoard Brain Dump</vt:lpstr>
      <vt:lpstr>Practice Questions</vt:lpstr>
      <vt:lpstr>Teach someone or study group</vt:lpstr>
      <vt:lpstr>“Cheat” sheet</vt:lpstr>
      <vt:lpstr>Pomodoro</vt:lpstr>
      <vt:lpstr>Before, During &amp; After Your Exam </vt:lpstr>
      <vt:lpstr>Before Your Exam</vt:lpstr>
      <vt:lpstr>Before Your Exam</vt:lpstr>
      <vt:lpstr>Setting Up for Success</vt:lpstr>
      <vt:lpstr>Believe in yourself</vt:lpstr>
      <vt:lpstr>Brain Dump &amp; Organize</vt:lpstr>
      <vt:lpstr>During Your Exam</vt:lpstr>
      <vt:lpstr>Ready, Set, Go! Exam Prep &amp; Time Hacks </vt:lpstr>
      <vt:lpstr>Stay Cool, Keep Calm &amp; Conquer the Exam!</vt:lpstr>
      <vt:lpstr>After Your Exam</vt:lpstr>
      <vt:lpstr>Post-Exam Reflection &amp; Growth</vt:lpstr>
      <vt:lpstr>PowerPoint Presentation</vt:lpstr>
      <vt:lpstr>Helpful Resources</vt:lpstr>
      <vt:lpstr>Summary</vt:lpstr>
      <vt:lpstr>PowerPoint Presentation</vt:lpstr>
      <vt:lpstr>I have so many midterms in the same week, how do I organize my time?</vt:lpstr>
      <vt:lpstr>How did you know when to practice self-care and take breaks?</vt:lpstr>
      <vt:lpstr>What on or off campus resources did you seek for extra help?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88</cp:revision>
  <dcterms:modified xsi:type="dcterms:W3CDTF">2025-03-04T18:44:13Z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0x01010081189D7BD91CA14892E2AF92D445C83C</vt:lpwstr>
  </property>
</Properties>
</file>