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1"/>
  </p:notesMasterIdLst>
  <p:sldIdLst>
    <p:sldId id="429" r:id="rId5"/>
    <p:sldId id="431" r:id="rId6"/>
    <p:sldId id="435" r:id="rId7"/>
    <p:sldId id="438" r:id="rId8"/>
    <p:sldId id="436" r:id="rId9"/>
    <p:sldId id="437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IBM Plex Sans" panose="020B0503050203000203" pitchFamily="34" charset="0"/>
      <p:regular r:id="rId16"/>
      <p:bold r:id="rId17"/>
      <p:italic r:id="rId18"/>
      <p:boldItalic r:id="rId19"/>
    </p:embeddedFont>
    <p:embeddedFont>
      <p:font typeface="IBM Plex Sans ExtraLight" panose="020B0303050203000203" pitchFamily="34" charset="0"/>
      <p:regular r:id="rId20"/>
      <p:italic r:id="rId21"/>
    </p:embeddedFont>
    <p:embeddedFont>
      <p:font typeface="IBM Plex Sans Light" panose="020B0403050203000203" pitchFamily="34" charset="0"/>
      <p:regular r:id="rId22"/>
      <p:italic r:id="rId23"/>
    </p:embeddedFont>
    <p:embeddedFont>
      <p:font typeface="IBM Plex Sans SemiBold" panose="020B0703050203000203" pitchFamily="34" charset="0"/>
      <p:regular r:id="rId24"/>
      <p:bold r:id="rId25"/>
      <p:italic r:id="rId26"/>
      <p:boldItalic r:id="rId27"/>
    </p:embeddedFont>
    <p:embeddedFont>
      <p:font typeface="IBM Plex Serif" panose="02060503050406000203" pitchFamily="18" charset="0"/>
      <p:regular r:id="rId28"/>
      <p:bold r:id="rId29"/>
      <p:italic r:id="rId30"/>
      <p:boldItalic r:id="rId31"/>
    </p:embeddedFont>
    <p:embeddedFont>
      <p:font typeface="IBM Plex Serif ExtraLight" panose="02060303050406000203" pitchFamily="18" charset="0"/>
      <p:regular r:id="rId32"/>
      <p:italic r:id="rId33"/>
    </p:embeddedFont>
    <p:embeddedFont>
      <p:font typeface="IBM Plex Serif Medium" panose="02060603050406000203" pitchFamily="18" charset="0"/>
      <p:regular r:id="rId34"/>
      <p:italic r:id="rId35"/>
    </p:embeddedFont>
  </p:embeddedFontLst>
  <p:defaultTextStyle>
    <a:defPPr>
      <a:defRPr lang="en-US"/>
    </a:defPPr>
    <a:lvl1pPr marL="0" indent="0" algn="l" defTabSz="914400" rtl="0" eaLnBrk="1" latinLnBrk="0" hangingPunct="1">
      <a:lnSpc>
        <a:spcPct val="100000"/>
      </a:lnSpc>
      <a:spcBef>
        <a:spcPts val="0"/>
      </a:spcBef>
      <a:spcAft>
        <a:spcPts val="300"/>
      </a:spcAft>
      <a:buFont typeface="Arial" panose="020B0604020202020204" pitchFamily="34" charset="0"/>
      <a:buNone/>
      <a:defRPr sz="1800" b="0" i="0" kern="1200">
        <a:solidFill>
          <a:schemeClr val="accent2"/>
        </a:solidFill>
        <a:latin typeface="IBM Plex Sans" panose="020B0503050203000203" pitchFamily="34" charset="0"/>
        <a:ea typeface="Roboto Thin" pitchFamily="2" charset="0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ssets" id="{BF786290-9368-8C4E-B4A0-BF4990570977}">
          <p14:sldIdLst>
            <p14:sldId id="429"/>
            <p14:sldId id="431"/>
            <p14:sldId id="435"/>
            <p14:sldId id="438"/>
            <p14:sldId id="436"/>
            <p14:sldId id="43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ousyak Housepian" initials="AH" lastIdx="1" clrIdx="0">
    <p:extLst>
      <p:ext uri="{19B8F6BF-5375-455C-9EA6-DF929625EA0E}">
        <p15:presenceInfo xmlns:p15="http://schemas.microsoft.com/office/powerpoint/2012/main" userId="S::arousyak@stinsondesign.com::1b197580-4156-4b48-b0c5-eb7dbb91f3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BFBFBF"/>
    <a:srgbClr val="00AB60"/>
    <a:srgbClr val="F89B53"/>
    <a:srgbClr val="A9D6A1"/>
    <a:srgbClr val="F47421"/>
    <a:srgbClr val="74D2FF"/>
    <a:srgbClr val="EEDA62"/>
    <a:srgbClr val="FF9D4F"/>
    <a:srgbClr val="026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E42EA2-FA17-D4A9-B86B-472915D5CA8F}" v="1" dt="2020-11-04T18:57:19.731"/>
    <p1510:client id="{46F0D69E-4657-2F04-11E7-257C6C86A0C0}" v="628" dt="2020-11-02T16:13:08.693"/>
    <p1510:client id="{49782D0B-4729-E456-6EC1-734B1B902062}" v="1760" dt="2021-07-14T15:48:38.973"/>
    <p1510:client id="{4AABE508-6E29-56B1-665F-D38C1FF4680D}" v="4" dt="2021-09-17T18:17:42.917"/>
    <p1510:client id="{B17AAEFD-27C1-12DC-A55C-9386DB06A0D0}" v="466" dt="2021-07-19T14:25:39.795"/>
    <p1510:client id="{C9DED09C-780E-AC82-9CCF-90B475D95524}" v="2224" dt="2021-09-01T19:55:40.102"/>
    <p1510:client id="{CDE65F3B-2738-D8F2-5AB9-0C26D51F9138}" v="66" dt="2021-07-14T16:13:09.761"/>
    <p1510:client id="{FA1003AA-A40E-8750-1B86-BC4EFECF36E1}" v="1" dt="2020-11-02T20:33:29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theme" Target="theme/theme1.xml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970D4-BDDA-914A-83D5-0BA0FBC1D874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C0F6B-90C6-CD41-AF20-328E4F0F7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5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58815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6146157 h 6146157"/>
              <a:gd name="connsiteX3" fmla="*/ 0 w 11485301"/>
              <a:gd name="connsiteY3" fmla="*/ 6146157 h 6146157"/>
              <a:gd name="connsiteX4" fmla="*/ 0 w 11485301"/>
              <a:gd name="connsiteY4" fmla="*/ 5413033 h 6146157"/>
              <a:gd name="connsiteX5" fmla="*/ 510420 w 11485301"/>
              <a:gd name="connsiteY5" fmla="*/ 5413033 h 6146157"/>
              <a:gd name="connsiteX6" fmla="*/ 510420 w 11485301"/>
              <a:gd name="connsiteY6" fmla="*/ 5411487 h 6146157"/>
              <a:gd name="connsiteX7" fmla="*/ 4702893 w 11485301"/>
              <a:gd name="connsiteY7" fmla="*/ 5411487 h 6146157"/>
              <a:gd name="connsiteX8" fmla="*/ 4702893 w 11485301"/>
              <a:gd name="connsiteY8" fmla="*/ 753630 h 6146157"/>
              <a:gd name="connsiteX9" fmla="*/ 8075 w 11485301"/>
              <a:gd name="connsiteY9" fmla="*/ 753630 h 6146157"/>
              <a:gd name="connsiteX10" fmla="*/ 8075 w 11485301"/>
              <a:gd name="connsiteY10" fmla="*/ 758785 h 6146157"/>
              <a:gd name="connsiteX11" fmla="*/ 0 w 11485301"/>
              <a:gd name="connsiteY11" fmla="*/ 758785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6146157"/>
                </a:lnTo>
                <a:lnTo>
                  <a:pt x="0" y="6146157"/>
                </a:lnTo>
                <a:lnTo>
                  <a:pt x="0" y="5413033"/>
                </a:lnTo>
                <a:lnTo>
                  <a:pt x="510420" y="5413033"/>
                </a:lnTo>
                <a:lnTo>
                  <a:pt x="510420" y="5411487"/>
                </a:lnTo>
                <a:lnTo>
                  <a:pt x="4702893" y="5411487"/>
                </a:lnTo>
                <a:lnTo>
                  <a:pt x="4702893" y="753630"/>
                </a:lnTo>
                <a:lnTo>
                  <a:pt x="8075" y="753630"/>
                </a:lnTo>
                <a:lnTo>
                  <a:pt x="8075" y="758785"/>
                </a:lnTo>
                <a:lnTo>
                  <a:pt x="0" y="75878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algn="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5662960-ECF9-544A-B3EA-4102BD62A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959" y="1470660"/>
            <a:ext cx="4301133" cy="2186940"/>
          </a:xfrm>
          <a:solidFill>
            <a:schemeClr val="accent1"/>
          </a:solidFill>
          <a:ln>
            <a:noFill/>
          </a:ln>
        </p:spPr>
        <p:txBody>
          <a:bodyPr wrap="square" lIns="0" tIns="0" rIns="0" bIns="0"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8F8C9-F49E-3048-826A-0937FBC04EBF}"/>
              </a:ext>
            </a:extLst>
          </p:cNvPr>
          <p:cNvCxnSpPr>
            <a:cxnSpLocks/>
          </p:cNvCxnSpPr>
          <p:nvPr userDrawn="1"/>
        </p:nvCxnSpPr>
        <p:spPr>
          <a:xfrm>
            <a:off x="3615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959" y="4301625"/>
            <a:ext cx="4301133" cy="315212"/>
          </a:xfrm>
          <a:solidFill>
            <a:schemeClr val="accent1"/>
          </a:solidFill>
          <a:ln>
            <a:noFill/>
          </a:ln>
        </p:spPr>
        <p:txBody>
          <a:bodyPr wrap="none" lIns="0" tIns="0" rIns="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959" y="3665115"/>
            <a:ext cx="4301133" cy="631755"/>
          </a:xfrm>
          <a:solidFill>
            <a:schemeClr val="accent1"/>
          </a:solidFill>
          <a:ln>
            <a:noFill/>
          </a:ln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42" name="Picture Placeholder 9">
            <a:extLst>
              <a:ext uri="{FF2B5EF4-FFF2-40B4-BE49-F238E27FC236}">
                <a16:creationId xmlns:a16="http://schemas.microsoft.com/office/drawing/2014/main" id="{40BEB9EB-86F7-BB40-904C-4805395531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" b="3417"/>
          <a:stretch>
            <a:fillRect/>
          </a:stretch>
        </p:blipFill>
        <p:spPr>
          <a:xfrm>
            <a:off x="382173" y="5066521"/>
            <a:ext cx="42909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00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5BD97B7-13A7-B84E-93C8-BAEDDB323C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5599" y="355922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733078 h 6146157"/>
              <a:gd name="connsiteX3" fmla="*/ 6816166 w 11485301"/>
              <a:gd name="connsiteY3" fmla="*/ 733078 h 6146157"/>
              <a:gd name="connsiteX4" fmla="*/ 6816166 w 11485301"/>
              <a:gd name="connsiteY4" fmla="*/ 5413078 h 6146157"/>
              <a:gd name="connsiteX5" fmla="*/ 11485301 w 11485301"/>
              <a:gd name="connsiteY5" fmla="*/ 5413078 h 6146157"/>
              <a:gd name="connsiteX6" fmla="*/ 11485301 w 11485301"/>
              <a:gd name="connsiteY6" fmla="*/ 6146157 h 6146157"/>
              <a:gd name="connsiteX7" fmla="*/ 0 w 11485301"/>
              <a:gd name="connsiteY7" fmla="*/ 6146157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733078"/>
                </a:lnTo>
                <a:lnTo>
                  <a:pt x="6816166" y="733078"/>
                </a:lnTo>
                <a:lnTo>
                  <a:pt x="6816166" y="5413078"/>
                </a:lnTo>
                <a:lnTo>
                  <a:pt x="11485301" y="5413078"/>
                </a:lnTo>
                <a:lnTo>
                  <a:pt x="11485301" y="6146157"/>
                </a:lnTo>
                <a:lnTo>
                  <a:pt x="0" y="614615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88000" rIns="288000" anchor="ctr">
            <a:noAutofit/>
          </a:bodyPr>
          <a:lstStyle>
            <a:lvl1pPr algn="l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7B592B49-0EC0-A743-96BA-8989B7B853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34759" y="1470660"/>
            <a:ext cx="4301133" cy="2186940"/>
          </a:xfrm>
          <a:solidFill>
            <a:schemeClr val="accent1"/>
          </a:solidFill>
          <a:ln>
            <a:noFill/>
          </a:ln>
        </p:spPr>
        <p:txBody>
          <a:bodyPr lIns="0" tIns="36000" rIns="72000" bIns="0"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2D2F57-8905-8542-879D-5BEC70B9E59B}"/>
              </a:ext>
            </a:extLst>
          </p:cNvPr>
          <p:cNvCxnSpPr>
            <a:cxnSpLocks/>
          </p:cNvCxnSpPr>
          <p:nvPr userDrawn="1"/>
        </p:nvCxnSpPr>
        <p:spPr>
          <a:xfrm>
            <a:off x="75243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63748CCE-26B5-5D41-89FB-59B42FBB7D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4759" y="4301625"/>
            <a:ext cx="4301133" cy="315212"/>
          </a:xfrm>
          <a:solidFill>
            <a:schemeClr val="accent1"/>
          </a:solidFill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7A70469-0018-424E-A184-7DA2CDC0F6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34759" y="3665115"/>
            <a:ext cx="4301133" cy="631755"/>
          </a:xfrm>
          <a:solidFill>
            <a:schemeClr val="accent1"/>
          </a:solidFill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46" name="Picture Placeholder 9">
            <a:extLst>
              <a:ext uri="{FF2B5EF4-FFF2-40B4-BE49-F238E27FC236}">
                <a16:creationId xmlns:a16="http://schemas.microsoft.com/office/drawing/2014/main" id="{EAFBF119-0909-5F4E-9C66-1F58D09925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" b="3417"/>
          <a:stretch>
            <a:fillRect/>
          </a:stretch>
        </p:blipFill>
        <p:spPr>
          <a:xfrm>
            <a:off x="7569357" y="5066521"/>
            <a:ext cx="42909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8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2924C3-2BEC-7C49-B3BE-B8B622BB3D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solidFill>
            <a:schemeClr val="bg1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pic>
        <p:nvPicPr>
          <p:cNvPr id="51" name="Picture Placeholder 9">
            <a:extLst>
              <a:ext uri="{FF2B5EF4-FFF2-40B4-BE49-F238E27FC236}">
                <a16:creationId xmlns:a16="http://schemas.microsoft.com/office/drawing/2014/main" id="{2ED20F88-F063-1C44-B6C6-FB730D81F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" b="3417"/>
          <a:stretch>
            <a:fillRect/>
          </a:stretch>
        </p:blipFill>
        <p:spPr>
          <a:xfrm>
            <a:off x="1342293" y="5788897"/>
            <a:ext cx="42909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75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  <p15:guide id="3" pos="35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>
            <a:extLst>
              <a:ext uri="{FF2B5EF4-FFF2-40B4-BE49-F238E27FC236}">
                <a16:creationId xmlns:a16="http://schemas.microsoft.com/office/drawing/2014/main" id="{58C577D5-343B-6C45-A119-B6AEA16834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7056" y="5780114"/>
            <a:ext cx="1746774" cy="38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tx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 i="0" cap="none" baseline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Picture Placeholder 5">
            <a:extLst>
              <a:ext uri="{FF2B5EF4-FFF2-40B4-BE49-F238E27FC236}">
                <a16:creationId xmlns:a16="http://schemas.microsoft.com/office/drawing/2014/main" id="{20CEDC29-5AA0-A644-B60C-D80C69C12B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</p:spTree>
    <p:extLst>
      <p:ext uri="{BB962C8B-B14F-4D97-AF65-F5344CB8AC3E}">
        <p14:creationId xmlns:p14="http://schemas.microsoft.com/office/powerpoint/2010/main" val="222141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  <p15:guide id="3" pos="35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1_Thi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58815"/>
            <a:ext cx="11485301" cy="6146157"/>
          </a:xfrm>
          <a:prstGeom prst="rect">
            <a:avLst/>
          </a:pr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B0AA002-EEF2-0444-877C-29A9E5603201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9230" y="1439185"/>
            <a:ext cx="11471604" cy="5059585"/>
          </a:xfrm>
          <a:gradFill flip="none" rotWithShape="1">
            <a:gsLst>
              <a:gs pos="32000">
                <a:srgbClr val="000000">
                  <a:alpha val="51000"/>
                </a:srgb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5662960-ECF9-544A-B3EA-4102BD62AF1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04469" y="2216276"/>
            <a:ext cx="10496932" cy="2186940"/>
          </a:xfr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8F8C9-F49E-3048-826A-0937FBC04EBF}"/>
              </a:ext>
            </a:extLst>
          </p:cNvPr>
          <p:cNvCxnSpPr>
            <a:cxnSpLocks/>
          </p:cNvCxnSpPr>
          <p:nvPr userDrawn="1"/>
        </p:nvCxnSpPr>
        <p:spPr>
          <a:xfrm>
            <a:off x="694023" y="5586047"/>
            <a:ext cx="47052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04469" y="5047241"/>
            <a:ext cx="10496932" cy="315212"/>
          </a:xfr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04469" y="4410731"/>
            <a:ext cx="10496932" cy="631755"/>
          </a:xfrm>
          <a:noFill/>
          <a:ln>
            <a:noFill/>
          </a:ln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36" name="Picture Placeholder 9">
            <a:extLst>
              <a:ext uri="{FF2B5EF4-FFF2-40B4-BE49-F238E27FC236}">
                <a16:creationId xmlns:a16="http://schemas.microsoft.com/office/drawing/2014/main" id="{96C76D57-38D0-1145-B0E9-789578C7F0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" b="3417"/>
          <a:stretch>
            <a:fillRect/>
          </a:stretch>
        </p:blipFill>
        <p:spPr>
          <a:xfrm>
            <a:off x="-1803243" y="5843761"/>
            <a:ext cx="42909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1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9512E45-9B20-744C-82C6-01AAA946D7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1" y="360002"/>
            <a:ext cx="5376000" cy="6137999"/>
          </a:xfrm>
          <a:custGeom>
            <a:avLst/>
            <a:gdLst>
              <a:gd name="connsiteX0" fmla="*/ 0 w 5376000"/>
              <a:gd name="connsiteY0" fmla="*/ 0 h 6137999"/>
              <a:gd name="connsiteX1" fmla="*/ 5376000 w 5376000"/>
              <a:gd name="connsiteY1" fmla="*/ 0 h 6137999"/>
              <a:gd name="connsiteX2" fmla="*/ 5376000 w 5376000"/>
              <a:gd name="connsiteY2" fmla="*/ 3634098 h 6137999"/>
              <a:gd name="connsiteX3" fmla="*/ 2875021 w 5376000"/>
              <a:gd name="connsiteY3" fmla="*/ 3634098 h 6137999"/>
              <a:gd name="connsiteX4" fmla="*/ 2875021 w 5376000"/>
              <a:gd name="connsiteY4" fmla="*/ 6137999 h 6137999"/>
              <a:gd name="connsiteX5" fmla="*/ 0 w 5376000"/>
              <a:gd name="connsiteY5" fmla="*/ 6137999 h 613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000" h="6137999">
                <a:moveTo>
                  <a:pt x="0" y="0"/>
                </a:moveTo>
                <a:lnTo>
                  <a:pt x="5376000" y="0"/>
                </a:lnTo>
                <a:lnTo>
                  <a:pt x="5376000" y="3634098"/>
                </a:lnTo>
                <a:lnTo>
                  <a:pt x="2875021" y="3634098"/>
                </a:lnTo>
                <a:lnTo>
                  <a:pt x="2875021" y="6137999"/>
                </a:lnTo>
                <a:lnTo>
                  <a:pt x="0" y="613799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0000" rIns="36000" bIns="1080000" anchor="ctr">
            <a:noAutofit/>
          </a:bodyPr>
          <a:lstStyle>
            <a:lvl1pPr algn="l">
              <a:defRPr/>
            </a:lvl1pPr>
          </a:lstStyle>
          <a:p>
            <a:r>
              <a:rPr lang="en-US"/>
              <a:t>Drop photo here</a:t>
            </a:r>
            <a:br>
              <a:rPr lang="en-US"/>
            </a:br>
            <a:r>
              <a:rPr lang="en-US"/>
              <a:t>to add background photo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F31E4-A063-1D4B-A816-3BC69BEB42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527800" y="6304235"/>
            <a:ext cx="40762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E04B78-677A-6B46-914C-0B0515F95B2D}"/>
              </a:ext>
            </a:extLst>
          </p:cNvPr>
          <p:cNvSpPr/>
          <p:nvPr userDrawn="1"/>
        </p:nvSpPr>
        <p:spPr>
          <a:xfrm rot="5400000">
            <a:off x="2991208" y="3814165"/>
            <a:ext cx="175565" cy="59121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E83E69-D9AC-584D-8346-2152F0FC075C}"/>
              </a:ext>
            </a:extLst>
          </p:cNvPr>
          <p:cNvSpPr/>
          <p:nvPr userDrawn="1"/>
        </p:nvSpPr>
        <p:spPr>
          <a:xfrm>
            <a:off x="3226003" y="3994099"/>
            <a:ext cx="2691994" cy="2691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170CB6-9138-0745-9CD9-E339F3DB91E2}"/>
              </a:ext>
            </a:extLst>
          </p:cNvPr>
          <p:cNvSpPr txBox="1"/>
          <p:nvPr userDrawn="1"/>
        </p:nvSpPr>
        <p:spPr>
          <a:xfrm>
            <a:off x="3724664" y="5053507"/>
            <a:ext cx="181171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i="0" kern="1200">
                <a:solidFill>
                  <a:schemeClr val="bg1"/>
                </a:solidFill>
                <a:latin typeface="IBM Plex Sans SemiBold" panose="020B0503050203000203" pitchFamily="34" charset="0"/>
                <a:ea typeface="Roboto Thin" pitchFamily="2" charset="0"/>
                <a:cs typeface="+mj-cs"/>
              </a:rPr>
              <a:t>Agenda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AC1224-3BA0-134E-BC2C-FA6E6F4DBC3F}"/>
              </a:ext>
            </a:extLst>
          </p:cNvPr>
          <p:cNvSpPr/>
          <p:nvPr userDrawn="1"/>
        </p:nvSpPr>
        <p:spPr>
          <a:xfrm rot="5400000">
            <a:off x="-380999" y="381000"/>
            <a:ext cx="6858000" cy="6096001"/>
          </a:xfrm>
          <a:custGeom>
            <a:avLst/>
            <a:gdLst>
              <a:gd name="connsiteX0" fmla="*/ 360000 w 6858000"/>
              <a:gd name="connsiteY0" fmla="*/ 5736001 h 6096001"/>
              <a:gd name="connsiteX1" fmla="*/ 6497999 w 6858000"/>
              <a:gd name="connsiteY1" fmla="*/ 5736001 h 6096001"/>
              <a:gd name="connsiteX2" fmla="*/ 6497999 w 6858000"/>
              <a:gd name="connsiteY2" fmla="*/ 360001 h 6096001"/>
              <a:gd name="connsiteX3" fmla="*/ 360000 w 6858000"/>
              <a:gd name="connsiteY3" fmla="*/ 360001 h 6096001"/>
              <a:gd name="connsiteX4" fmla="*/ 0 w 6858000"/>
              <a:gd name="connsiteY4" fmla="*/ 360001 h 6096001"/>
              <a:gd name="connsiteX5" fmla="*/ 0 w 6858000"/>
              <a:gd name="connsiteY5" fmla="*/ 1 h 6096001"/>
              <a:gd name="connsiteX6" fmla="*/ 6497999 w 6858000"/>
              <a:gd name="connsiteY6" fmla="*/ 1 h 6096001"/>
              <a:gd name="connsiteX7" fmla="*/ 6497999 w 6858000"/>
              <a:gd name="connsiteY7" fmla="*/ 0 h 6096001"/>
              <a:gd name="connsiteX8" fmla="*/ 6857999 w 6858000"/>
              <a:gd name="connsiteY8" fmla="*/ 0 h 6096001"/>
              <a:gd name="connsiteX9" fmla="*/ 6857999 w 6858000"/>
              <a:gd name="connsiteY9" fmla="*/ 1 h 6096001"/>
              <a:gd name="connsiteX10" fmla="*/ 6858000 w 6858000"/>
              <a:gd name="connsiteY10" fmla="*/ 1 h 6096001"/>
              <a:gd name="connsiteX11" fmla="*/ 6858000 w 6858000"/>
              <a:gd name="connsiteY11" fmla="*/ 360001 h 6096001"/>
              <a:gd name="connsiteX12" fmla="*/ 6857999 w 6858000"/>
              <a:gd name="connsiteY12" fmla="*/ 360001 h 6096001"/>
              <a:gd name="connsiteX13" fmla="*/ 6857999 w 6858000"/>
              <a:gd name="connsiteY13" fmla="*/ 5736001 h 6096001"/>
              <a:gd name="connsiteX14" fmla="*/ 6858000 w 6858000"/>
              <a:gd name="connsiteY14" fmla="*/ 5736001 h 6096001"/>
              <a:gd name="connsiteX15" fmla="*/ 6858000 w 6858000"/>
              <a:gd name="connsiteY15" fmla="*/ 6096001 h 6096001"/>
              <a:gd name="connsiteX16" fmla="*/ 0 w 6858000"/>
              <a:gd name="connsiteY16" fmla="*/ 6096001 h 6096001"/>
              <a:gd name="connsiteX17" fmla="*/ 0 w 6858000"/>
              <a:gd name="connsiteY17" fmla="*/ 5736001 h 6096001"/>
              <a:gd name="connsiteX18" fmla="*/ 0 w 6858000"/>
              <a:gd name="connsiteY18" fmla="*/ 5736001 h 6096001"/>
              <a:gd name="connsiteX19" fmla="*/ 0 w 6858000"/>
              <a:gd name="connsiteY19" fmla="*/ 360001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6096001">
                <a:moveTo>
                  <a:pt x="360000" y="5736001"/>
                </a:moveTo>
                <a:lnTo>
                  <a:pt x="6497999" y="5736001"/>
                </a:lnTo>
                <a:lnTo>
                  <a:pt x="6497999" y="360001"/>
                </a:lnTo>
                <a:lnTo>
                  <a:pt x="360000" y="360001"/>
                </a:lnTo>
                <a:close/>
                <a:moveTo>
                  <a:pt x="0" y="360001"/>
                </a:moveTo>
                <a:lnTo>
                  <a:pt x="0" y="1"/>
                </a:lnTo>
                <a:lnTo>
                  <a:pt x="6497999" y="1"/>
                </a:lnTo>
                <a:lnTo>
                  <a:pt x="6497999" y="0"/>
                </a:lnTo>
                <a:lnTo>
                  <a:pt x="6857999" y="0"/>
                </a:lnTo>
                <a:lnTo>
                  <a:pt x="6857999" y="1"/>
                </a:lnTo>
                <a:lnTo>
                  <a:pt x="6858000" y="1"/>
                </a:lnTo>
                <a:lnTo>
                  <a:pt x="6858000" y="360001"/>
                </a:lnTo>
                <a:lnTo>
                  <a:pt x="6857999" y="360001"/>
                </a:lnTo>
                <a:lnTo>
                  <a:pt x="6857999" y="5736001"/>
                </a:lnTo>
                <a:lnTo>
                  <a:pt x="6858000" y="5736001"/>
                </a:lnTo>
                <a:lnTo>
                  <a:pt x="6858000" y="6096001"/>
                </a:lnTo>
                <a:lnTo>
                  <a:pt x="0" y="6096001"/>
                </a:lnTo>
                <a:lnTo>
                  <a:pt x="0" y="5736001"/>
                </a:lnTo>
                <a:lnTo>
                  <a:pt x="0" y="5736001"/>
                </a:lnTo>
                <a:lnTo>
                  <a:pt x="0" y="360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61155A8-A422-D24B-AE05-1D037E8CBF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4971" y="6373999"/>
            <a:ext cx="1242613" cy="273603"/>
          </a:xfrm>
          <a:prstGeom prst="rect">
            <a:avLst/>
          </a:prstGeom>
        </p:spPr>
      </p:pic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428611D5-FB4F-8B43-84A5-66355A2D6AE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27800" y="500555"/>
            <a:ext cx="5133721" cy="5646471"/>
          </a:xfrm>
        </p:spPr>
        <p:txBody>
          <a:bodyPr>
            <a:noAutofit/>
          </a:bodyPr>
          <a:lstStyle>
            <a:lvl1pPr marL="285750" indent="-285750">
              <a:buFontTx/>
              <a:buBlip>
                <a:blip r:embed="rId3"/>
              </a:buBlip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add agenda items</a:t>
            </a:r>
          </a:p>
        </p:txBody>
      </p:sp>
    </p:spTree>
    <p:extLst>
      <p:ext uri="{BB962C8B-B14F-4D97-AF65-F5344CB8AC3E}">
        <p14:creationId xmlns:p14="http://schemas.microsoft.com/office/powerpoint/2010/main" val="2591750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112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7" orient="horz" pos="323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D7AB16D9-F5FC-9B4C-860C-800B521B7B78}"/>
              </a:ext>
            </a:extLst>
          </p:cNvPr>
          <p:cNvSpPr/>
          <p:nvPr userDrawn="1"/>
        </p:nvSpPr>
        <p:spPr>
          <a:xfrm rot="16200000">
            <a:off x="2667000" y="-2667001"/>
            <a:ext cx="6858000" cy="12192002"/>
          </a:xfrm>
          <a:custGeom>
            <a:avLst/>
            <a:gdLst>
              <a:gd name="connsiteX0" fmla="*/ 5418000 w 6858000"/>
              <a:gd name="connsiteY0" fmla="*/ 1440001 h 12192002"/>
              <a:gd name="connsiteX1" fmla="*/ 1440000 w 6858000"/>
              <a:gd name="connsiteY1" fmla="*/ 1440001 h 12192002"/>
              <a:gd name="connsiteX2" fmla="*/ 1440000 w 6858000"/>
              <a:gd name="connsiteY2" fmla="*/ 10752001 h 12192002"/>
              <a:gd name="connsiteX3" fmla="*/ 5418000 w 6858000"/>
              <a:gd name="connsiteY3" fmla="*/ 10752001 h 12192002"/>
              <a:gd name="connsiteX4" fmla="*/ 6858000 w 6858000"/>
              <a:gd name="connsiteY4" fmla="*/ 1 h 12192002"/>
              <a:gd name="connsiteX5" fmla="*/ 6858000 w 6858000"/>
              <a:gd name="connsiteY5" fmla="*/ 1440001 h 12192002"/>
              <a:gd name="connsiteX6" fmla="*/ 6858000 w 6858000"/>
              <a:gd name="connsiteY6" fmla="*/ 1440001 h 12192002"/>
              <a:gd name="connsiteX7" fmla="*/ 6858000 w 6858000"/>
              <a:gd name="connsiteY7" fmla="*/ 10752001 h 12192002"/>
              <a:gd name="connsiteX8" fmla="*/ 6858000 w 6858000"/>
              <a:gd name="connsiteY8" fmla="*/ 10752001 h 12192002"/>
              <a:gd name="connsiteX9" fmla="*/ 6858000 w 6858000"/>
              <a:gd name="connsiteY9" fmla="*/ 12192001 h 12192002"/>
              <a:gd name="connsiteX10" fmla="*/ 6858000 w 6858000"/>
              <a:gd name="connsiteY10" fmla="*/ 12192001 h 12192002"/>
              <a:gd name="connsiteX11" fmla="*/ 6858000 w 6858000"/>
              <a:gd name="connsiteY11" fmla="*/ 12192002 h 12192002"/>
              <a:gd name="connsiteX12" fmla="*/ 5418000 w 6858000"/>
              <a:gd name="connsiteY12" fmla="*/ 12192002 h 12192002"/>
              <a:gd name="connsiteX13" fmla="*/ 5418000 w 6858000"/>
              <a:gd name="connsiteY13" fmla="*/ 12192001 h 12192002"/>
              <a:gd name="connsiteX14" fmla="*/ 1440000 w 6858000"/>
              <a:gd name="connsiteY14" fmla="*/ 12192001 h 12192002"/>
              <a:gd name="connsiteX15" fmla="*/ 1440000 w 6858000"/>
              <a:gd name="connsiteY15" fmla="*/ 12192002 h 12192002"/>
              <a:gd name="connsiteX16" fmla="*/ 0 w 6858000"/>
              <a:gd name="connsiteY16" fmla="*/ 12192002 h 12192002"/>
              <a:gd name="connsiteX17" fmla="*/ 0 w 6858000"/>
              <a:gd name="connsiteY17" fmla="*/ 12192001 h 12192002"/>
              <a:gd name="connsiteX18" fmla="*/ 0 w 6858000"/>
              <a:gd name="connsiteY18" fmla="*/ 10752001 h 12192002"/>
              <a:gd name="connsiteX19" fmla="*/ 0 w 6858000"/>
              <a:gd name="connsiteY19" fmla="*/ 1440001 h 12192002"/>
              <a:gd name="connsiteX20" fmla="*/ 0 w 6858000"/>
              <a:gd name="connsiteY20" fmla="*/ 1 h 12192002"/>
              <a:gd name="connsiteX21" fmla="*/ 0 w 6858000"/>
              <a:gd name="connsiteY21" fmla="*/ 0 h 12192002"/>
              <a:gd name="connsiteX22" fmla="*/ 1440000 w 6858000"/>
              <a:gd name="connsiteY22" fmla="*/ 0 h 12192002"/>
              <a:gd name="connsiteX23" fmla="*/ 1440000 w 6858000"/>
              <a:gd name="connsiteY23" fmla="*/ 1 h 12192002"/>
              <a:gd name="connsiteX24" fmla="*/ 5418000 w 6858000"/>
              <a:gd name="connsiteY24" fmla="*/ 1 h 12192002"/>
              <a:gd name="connsiteX25" fmla="*/ 5418000 w 6858000"/>
              <a:gd name="connsiteY25" fmla="*/ 0 h 12192002"/>
              <a:gd name="connsiteX26" fmla="*/ 6858000 w 6858000"/>
              <a:gd name="connsiteY26" fmla="*/ 0 h 12192002"/>
              <a:gd name="connsiteX27" fmla="*/ 6858000 w 6858000"/>
              <a:gd name="connsiteY27" fmla="*/ 1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858000" h="12192002">
                <a:moveTo>
                  <a:pt x="5418000" y="1440001"/>
                </a:moveTo>
                <a:lnTo>
                  <a:pt x="1440000" y="1440001"/>
                </a:lnTo>
                <a:lnTo>
                  <a:pt x="1440000" y="10752001"/>
                </a:lnTo>
                <a:lnTo>
                  <a:pt x="5418000" y="10752001"/>
                </a:lnTo>
                <a:close/>
                <a:moveTo>
                  <a:pt x="6858000" y="1"/>
                </a:moveTo>
                <a:lnTo>
                  <a:pt x="6858000" y="1440001"/>
                </a:lnTo>
                <a:lnTo>
                  <a:pt x="6858000" y="1440001"/>
                </a:lnTo>
                <a:lnTo>
                  <a:pt x="6858000" y="10752001"/>
                </a:lnTo>
                <a:lnTo>
                  <a:pt x="6858000" y="10752001"/>
                </a:lnTo>
                <a:lnTo>
                  <a:pt x="6858000" y="12192001"/>
                </a:lnTo>
                <a:lnTo>
                  <a:pt x="6858000" y="12192001"/>
                </a:lnTo>
                <a:lnTo>
                  <a:pt x="6858000" y="12192002"/>
                </a:lnTo>
                <a:lnTo>
                  <a:pt x="5418000" y="12192002"/>
                </a:lnTo>
                <a:lnTo>
                  <a:pt x="5418000" y="12192001"/>
                </a:lnTo>
                <a:lnTo>
                  <a:pt x="1440000" y="12192001"/>
                </a:lnTo>
                <a:lnTo>
                  <a:pt x="1440000" y="12192002"/>
                </a:lnTo>
                <a:lnTo>
                  <a:pt x="0" y="12192002"/>
                </a:lnTo>
                <a:lnTo>
                  <a:pt x="0" y="12192001"/>
                </a:lnTo>
                <a:lnTo>
                  <a:pt x="0" y="10752001"/>
                </a:lnTo>
                <a:lnTo>
                  <a:pt x="0" y="1440001"/>
                </a:lnTo>
                <a:lnTo>
                  <a:pt x="0" y="1"/>
                </a:lnTo>
                <a:lnTo>
                  <a:pt x="0" y="0"/>
                </a:lnTo>
                <a:lnTo>
                  <a:pt x="1440000" y="0"/>
                </a:lnTo>
                <a:lnTo>
                  <a:pt x="1440000" y="1"/>
                </a:lnTo>
                <a:lnTo>
                  <a:pt x="5418000" y="1"/>
                </a:lnTo>
                <a:lnTo>
                  <a:pt x="5418000" y="0"/>
                </a:lnTo>
                <a:lnTo>
                  <a:pt x="6858000" y="0"/>
                </a:lnTo>
                <a:lnTo>
                  <a:pt x="685800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5B15DF3-21ED-6E41-B51C-925362B13E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6914" y="1438679"/>
            <a:ext cx="9322526" cy="3986762"/>
          </a:xfrm>
          <a:prstGeom prst="rect">
            <a:avLst/>
          </a:prstGeom>
          <a:noFill/>
        </p:spPr>
        <p:txBody>
          <a:bodyPr wrap="square" rIns="288000" anchor="ctr">
            <a:noAutofit/>
          </a:bodyPr>
          <a:lstStyle>
            <a:lvl1pPr algn="r">
              <a:defRPr/>
            </a:lvl1pPr>
          </a:lstStyle>
          <a:p>
            <a:r>
              <a:rPr lang="en-US"/>
              <a:t>Drop photo here to add</a:t>
            </a:r>
            <a:br>
              <a:rPr lang="en-US"/>
            </a:br>
            <a:r>
              <a:rPr lang="en-US"/>
              <a:t>background photo. </a:t>
            </a:r>
          </a:p>
          <a:p>
            <a:r>
              <a:rPr lang="en-US"/>
              <a:t>This layout works best</a:t>
            </a:r>
            <a:br>
              <a:rPr lang="en-US"/>
            </a:br>
            <a:r>
              <a:rPr lang="en-US"/>
              <a:t>with dark photos.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DE443D4-724C-5D4E-9520-760A3A8238B2}"/>
              </a:ext>
            </a:extLst>
          </p:cNvPr>
          <p:cNvSpPr/>
          <p:nvPr userDrawn="1"/>
        </p:nvSpPr>
        <p:spPr>
          <a:xfrm rot="16200000">
            <a:off x="2667001" y="-2667001"/>
            <a:ext cx="6858000" cy="12192002"/>
          </a:xfrm>
          <a:custGeom>
            <a:avLst/>
            <a:gdLst>
              <a:gd name="connsiteX0" fmla="*/ 5418000 w 6858000"/>
              <a:gd name="connsiteY0" fmla="*/ 1440001 h 12192002"/>
              <a:gd name="connsiteX1" fmla="*/ 1440000 w 6858000"/>
              <a:gd name="connsiteY1" fmla="*/ 1440001 h 12192002"/>
              <a:gd name="connsiteX2" fmla="*/ 1440000 w 6858000"/>
              <a:gd name="connsiteY2" fmla="*/ 10752001 h 12192002"/>
              <a:gd name="connsiteX3" fmla="*/ 5418000 w 6858000"/>
              <a:gd name="connsiteY3" fmla="*/ 10752001 h 12192002"/>
              <a:gd name="connsiteX4" fmla="*/ 6858000 w 6858000"/>
              <a:gd name="connsiteY4" fmla="*/ 1 h 12192002"/>
              <a:gd name="connsiteX5" fmla="*/ 6858000 w 6858000"/>
              <a:gd name="connsiteY5" fmla="*/ 1440001 h 12192002"/>
              <a:gd name="connsiteX6" fmla="*/ 6858000 w 6858000"/>
              <a:gd name="connsiteY6" fmla="*/ 1440001 h 12192002"/>
              <a:gd name="connsiteX7" fmla="*/ 6858000 w 6858000"/>
              <a:gd name="connsiteY7" fmla="*/ 10752001 h 12192002"/>
              <a:gd name="connsiteX8" fmla="*/ 6858000 w 6858000"/>
              <a:gd name="connsiteY8" fmla="*/ 10752001 h 12192002"/>
              <a:gd name="connsiteX9" fmla="*/ 6858000 w 6858000"/>
              <a:gd name="connsiteY9" fmla="*/ 12192001 h 12192002"/>
              <a:gd name="connsiteX10" fmla="*/ 6858000 w 6858000"/>
              <a:gd name="connsiteY10" fmla="*/ 12192001 h 12192002"/>
              <a:gd name="connsiteX11" fmla="*/ 6858000 w 6858000"/>
              <a:gd name="connsiteY11" fmla="*/ 12192002 h 12192002"/>
              <a:gd name="connsiteX12" fmla="*/ 5418000 w 6858000"/>
              <a:gd name="connsiteY12" fmla="*/ 12192002 h 12192002"/>
              <a:gd name="connsiteX13" fmla="*/ 5418000 w 6858000"/>
              <a:gd name="connsiteY13" fmla="*/ 12192001 h 12192002"/>
              <a:gd name="connsiteX14" fmla="*/ 1440000 w 6858000"/>
              <a:gd name="connsiteY14" fmla="*/ 12192001 h 12192002"/>
              <a:gd name="connsiteX15" fmla="*/ 1440000 w 6858000"/>
              <a:gd name="connsiteY15" fmla="*/ 12192002 h 12192002"/>
              <a:gd name="connsiteX16" fmla="*/ 0 w 6858000"/>
              <a:gd name="connsiteY16" fmla="*/ 12192002 h 12192002"/>
              <a:gd name="connsiteX17" fmla="*/ 0 w 6858000"/>
              <a:gd name="connsiteY17" fmla="*/ 12192001 h 12192002"/>
              <a:gd name="connsiteX18" fmla="*/ 0 w 6858000"/>
              <a:gd name="connsiteY18" fmla="*/ 10752001 h 12192002"/>
              <a:gd name="connsiteX19" fmla="*/ 0 w 6858000"/>
              <a:gd name="connsiteY19" fmla="*/ 1440001 h 12192002"/>
              <a:gd name="connsiteX20" fmla="*/ 0 w 6858000"/>
              <a:gd name="connsiteY20" fmla="*/ 1 h 12192002"/>
              <a:gd name="connsiteX21" fmla="*/ 0 w 6858000"/>
              <a:gd name="connsiteY21" fmla="*/ 0 h 12192002"/>
              <a:gd name="connsiteX22" fmla="*/ 1440000 w 6858000"/>
              <a:gd name="connsiteY22" fmla="*/ 0 h 12192002"/>
              <a:gd name="connsiteX23" fmla="*/ 1440000 w 6858000"/>
              <a:gd name="connsiteY23" fmla="*/ 1 h 12192002"/>
              <a:gd name="connsiteX24" fmla="*/ 5418000 w 6858000"/>
              <a:gd name="connsiteY24" fmla="*/ 1 h 12192002"/>
              <a:gd name="connsiteX25" fmla="*/ 5418000 w 6858000"/>
              <a:gd name="connsiteY25" fmla="*/ 0 h 12192002"/>
              <a:gd name="connsiteX26" fmla="*/ 6858000 w 6858000"/>
              <a:gd name="connsiteY26" fmla="*/ 0 h 12192002"/>
              <a:gd name="connsiteX27" fmla="*/ 6858000 w 6858000"/>
              <a:gd name="connsiteY27" fmla="*/ 1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858000" h="12192002">
                <a:moveTo>
                  <a:pt x="5418000" y="1440001"/>
                </a:moveTo>
                <a:lnTo>
                  <a:pt x="1440000" y="1440001"/>
                </a:lnTo>
                <a:lnTo>
                  <a:pt x="1440000" y="10752001"/>
                </a:lnTo>
                <a:lnTo>
                  <a:pt x="5418000" y="10752001"/>
                </a:lnTo>
                <a:close/>
                <a:moveTo>
                  <a:pt x="6858000" y="1"/>
                </a:moveTo>
                <a:lnTo>
                  <a:pt x="6858000" y="1440001"/>
                </a:lnTo>
                <a:lnTo>
                  <a:pt x="6858000" y="1440001"/>
                </a:lnTo>
                <a:lnTo>
                  <a:pt x="6858000" y="10752001"/>
                </a:lnTo>
                <a:lnTo>
                  <a:pt x="6858000" y="10752001"/>
                </a:lnTo>
                <a:lnTo>
                  <a:pt x="6858000" y="12192001"/>
                </a:lnTo>
                <a:lnTo>
                  <a:pt x="6858000" y="12192001"/>
                </a:lnTo>
                <a:lnTo>
                  <a:pt x="6858000" y="12192002"/>
                </a:lnTo>
                <a:lnTo>
                  <a:pt x="5418000" y="12192002"/>
                </a:lnTo>
                <a:lnTo>
                  <a:pt x="5418000" y="12192001"/>
                </a:lnTo>
                <a:lnTo>
                  <a:pt x="1440000" y="12192001"/>
                </a:lnTo>
                <a:lnTo>
                  <a:pt x="1440000" y="12192002"/>
                </a:lnTo>
                <a:lnTo>
                  <a:pt x="0" y="12192002"/>
                </a:lnTo>
                <a:lnTo>
                  <a:pt x="0" y="12192001"/>
                </a:lnTo>
                <a:lnTo>
                  <a:pt x="0" y="10752001"/>
                </a:lnTo>
                <a:lnTo>
                  <a:pt x="0" y="1440001"/>
                </a:lnTo>
                <a:lnTo>
                  <a:pt x="0" y="1"/>
                </a:lnTo>
                <a:lnTo>
                  <a:pt x="0" y="0"/>
                </a:lnTo>
                <a:lnTo>
                  <a:pt x="1440000" y="0"/>
                </a:lnTo>
                <a:lnTo>
                  <a:pt x="1440000" y="1"/>
                </a:lnTo>
                <a:lnTo>
                  <a:pt x="5418000" y="1"/>
                </a:lnTo>
                <a:lnTo>
                  <a:pt x="5418000" y="0"/>
                </a:lnTo>
                <a:lnTo>
                  <a:pt x="6858000" y="0"/>
                </a:lnTo>
                <a:lnTo>
                  <a:pt x="685800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4931A-81CD-7C42-B650-1CE7B7075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0180" y="1439186"/>
            <a:ext cx="9310369" cy="3983714"/>
          </a:xfrm>
          <a:gradFill flip="none" rotWithShape="1">
            <a:gsLst>
              <a:gs pos="41000">
                <a:srgbClr val="000000">
                  <a:alpha val="45000"/>
                </a:srgbClr>
              </a:gs>
              <a:gs pos="12000">
                <a:schemeClr val="tx1">
                  <a:alpha val="55000"/>
                </a:schemeClr>
              </a:gs>
              <a:gs pos="75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182C19CA-5429-ED46-80CD-8B93DBDD08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1175" y="1622515"/>
            <a:ext cx="5136590" cy="3612970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r>
              <a:rPr lang="en-US"/>
              <a:t>to your divider slide</a:t>
            </a:r>
          </a:p>
        </p:txBody>
      </p:sp>
    </p:spTree>
    <p:extLst>
      <p:ext uri="{BB962C8B-B14F-4D97-AF65-F5344CB8AC3E}">
        <p14:creationId xmlns:p14="http://schemas.microsoft.com/office/powerpoint/2010/main" val="3202422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2_Th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51DD35D-8795-6E48-9089-530B53B7B8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3 h 6858000"/>
              <a:gd name="connsiteX4" fmla="*/ 500542 w 12192000"/>
              <a:gd name="connsiteY4" fmla="*/ 728663 h 6858000"/>
              <a:gd name="connsiteX5" fmla="*/ 500542 w 12192000"/>
              <a:gd name="connsiteY5" fmla="*/ 6129339 h 6858000"/>
              <a:gd name="connsiteX6" fmla="*/ 500543 w 12192000"/>
              <a:gd name="connsiteY6" fmla="*/ 6129339 h 6858000"/>
              <a:gd name="connsiteX7" fmla="*/ 500543 w 12192000"/>
              <a:gd name="connsiteY7" fmla="*/ 6172200 h 6858000"/>
              <a:gd name="connsiteX8" fmla="*/ 11712576 w 12192000"/>
              <a:gd name="connsiteY8" fmla="*/ 6172200 h 6858000"/>
              <a:gd name="connsiteX9" fmla="*/ 11712576 w 12192000"/>
              <a:gd name="connsiteY9" fmla="*/ 6129340 h 6858000"/>
              <a:gd name="connsiteX10" fmla="*/ 11716230 w 12192000"/>
              <a:gd name="connsiteY10" fmla="*/ 6129340 h 6858000"/>
              <a:gd name="connsiteX11" fmla="*/ 11716230 w 12192000"/>
              <a:gd name="connsiteY11" fmla="*/ 728664 h 6858000"/>
              <a:gd name="connsiteX12" fmla="*/ 11712576 w 12192000"/>
              <a:gd name="connsiteY12" fmla="*/ 728664 h 6858000"/>
              <a:gd name="connsiteX13" fmla="*/ 11712576 w 12192000"/>
              <a:gd name="connsiteY13" fmla="*/ 728663 h 6858000"/>
              <a:gd name="connsiteX14" fmla="*/ 857729 w 12192000"/>
              <a:gd name="connsiteY14" fmla="*/ 728663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3"/>
                </a:lnTo>
                <a:close/>
                <a:moveTo>
                  <a:pt x="500542" y="728663"/>
                </a:moveTo>
                <a:lnTo>
                  <a:pt x="500542" y="6129339"/>
                </a:lnTo>
                <a:lnTo>
                  <a:pt x="500543" y="6129339"/>
                </a:lnTo>
                <a:lnTo>
                  <a:pt x="500543" y="6172200"/>
                </a:lnTo>
                <a:lnTo>
                  <a:pt x="11712576" y="6172200"/>
                </a:lnTo>
                <a:lnTo>
                  <a:pt x="11712576" y="6129340"/>
                </a:lnTo>
                <a:lnTo>
                  <a:pt x="11716230" y="6129340"/>
                </a:lnTo>
                <a:lnTo>
                  <a:pt x="11716230" y="728664"/>
                </a:lnTo>
                <a:lnTo>
                  <a:pt x="11712576" y="728664"/>
                </a:lnTo>
                <a:lnTo>
                  <a:pt x="11712576" y="728663"/>
                </a:lnTo>
                <a:lnTo>
                  <a:pt x="857729" y="72866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Drop photo here to add</a:t>
            </a:r>
            <a:br>
              <a:rPr lang="en-US"/>
            </a:br>
            <a:r>
              <a:rPr lang="en-US"/>
              <a:t>background photo.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0D4015A-9A81-034F-AC64-D2D5054A73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2 h 6858000"/>
              <a:gd name="connsiteX4" fmla="*/ 500542 w 12192000"/>
              <a:gd name="connsiteY4" fmla="*/ 728662 h 6858000"/>
              <a:gd name="connsiteX5" fmla="*/ 500542 w 12192000"/>
              <a:gd name="connsiteY5" fmla="*/ 6129338 h 6858000"/>
              <a:gd name="connsiteX6" fmla="*/ 500543 w 12192000"/>
              <a:gd name="connsiteY6" fmla="*/ 6129338 h 6858000"/>
              <a:gd name="connsiteX7" fmla="*/ 500543 w 12192000"/>
              <a:gd name="connsiteY7" fmla="*/ 6172199 h 6858000"/>
              <a:gd name="connsiteX8" fmla="*/ 11712576 w 12192000"/>
              <a:gd name="connsiteY8" fmla="*/ 6172200 h 6858000"/>
              <a:gd name="connsiteX9" fmla="*/ 11712576 w 12192000"/>
              <a:gd name="connsiteY9" fmla="*/ 6129339 h 6858000"/>
              <a:gd name="connsiteX10" fmla="*/ 11716230 w 12192000"/>
              <a:gd name="connsiteY10" fmla="*/ 6129339 h 6858000"/>
              <a:gd name="connsiteX11" fmla="*/ 11716230 w 12192000"/>
              <a:gd name="connsiteY11" fmla="*/ 728663 h 6858000"/>
              <a:gd name="connsiteX12" fmla="*/ 11712576 w 12192000"/>
              <a:gd name="connsiteY12" fmla="*/ 728663 h 6858000"/>
              <a:gd name="connsiteX13" fmla="*/ 857729 w 12192000"/>
              <a:gd name="connsiteY13" fmla="*/ 728663 h 6858000"/>
              <a:gd name="connsiteX14" fmla="*/ 857729 w 12192000"/>
              <a:gd name="connsiteY14" fmla="*/ 728662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2"/>
                </a:lnTo>
                <a:close/>
                <a:moveTo>
                  <a:pt x="500542" y="728662"/>
                </a:moveTo>
                <a:lnTo>
                  <a:pt x="500542" y="6129338"/>
                </a:lnTo>
                <a:lnTo>
                  <a:pt x="500543" y="6129338"/>
                </a:lnTo>
                <a:lnTo>
                  <a:pt x="500543" y="6172199"/>
                </a:lnTo>
                <a:lnTo>
                  <a:pt x="11712576" y="6172200"/>
                </a:lnTo>
                <a:lnTo>
                  <a:pt x="11712576" y="6129339"/>
                </a:lnTo>
                <a:lnTo>
                  <a:pt x="11716230" y="6129339"/>
                </a:lnTo>
                <a:lnTo>
                  <a:pt x="11716230" y="728663"/>
                </a:lnTo>
                <a:lnTo>
                  <a:pt x="11712576" y="728663"/>
                </a:lnTo>
                <a:lnTo>
                  <a:pt x="857729" y="728663"/>
                </a:lnTo>
                <a:lnTo>
                  <a:pt x="857729" y="7286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41000">
                <a:srgbClr val="000000">
                  <a:alpha val="45000"/>
                </a:srgbClr>
              </a:gs>
              <a:gs pos="12000">
                <a:schemeClr val="tx1">
                  <a:alpha val="55000"/>
                </a:schemeClr>
              </a:gs>
              <a:gs pos="82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182C19CA-5429-ED46-80CD-8B93DBDD082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8954" y="1453020"/>
            <a:ext cx="6044301" cy="3951962"/>
          </a:xfrm>
          <a:noFill/>
          <a:ln>
            <a:noFill/>
          </a:ln>
        </p:spPr>
        <p:txBody>
          <a:bodyPr wrap="square" lIns="0" tIns="360000" rIns="180000" bIns="0" anchor="ctr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4800" b="1" i="0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r>
              <a:rPr lang="en-US"/>
              <a:t>to your divider slide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84B4DA2E-2D00-194E-8177-1800958BB9EF}"/>
              </a:ext>
            </a:extLst>
          </p:cNvPr>
          <p:cNvSpPr/>
          <p:nvPr userDrawn="1"/>
        </p:nvSpPr>
        <p:spPr>
          <a:xfrm rot="5400000">
            <a:off x="3386617" y="-2157413"/>
            <a:ext cx="5443538" cy="11215688"/>
          </a:xfrm>
          <a:custGeom>
            <a:avLst/>
            <a:gdLst>
              <a:gd name="connsiteX0" fmla="*/ 357188 w 5443538"/>
              <a:gd name="connsiteY0" fmla="*/ 10858501 h 11215688"/>
              <a:gd name="connsiteX1" fmla="*/ 5086350 w 5443538"/>
              <a:gd name="connsiteY1" fmla="*/ 10858501 h 11215688"/>
              <a:gd name="connsiteX2" fmla="*/ 5086351 w 5443538"/>
              <a:gd name="connsiteY2" fmla="*/ 357186 h 11215688"/>
              <a:gd name="connsiteX3" fmla="*/ 357188 w 5443538"/>
              <a:gd name="connsiteY3" fmla="*/ 357186 h 11215688"/>
              <a:gd name="connsiteX4" fmla="*/ 0 w 5443538"/>
              <a:gd name="connsiteY4" fmla="*/ 11215688 h 11215688"/>
              <a:gd name="connsiteX5" fmla="*/ 0 w 5443538"/>
              <a:gd name="connsiteY5" fmla="*/ 10858501 h 11215688"/>
              <a:gd name="connsiteX6" fmla="*/ 1 w 5443538"/>
              <a:gd name="connsiteY6" fmla="*/ 10858501 h 11215688"/>
              <a:gd name="connsiteX7" fmla="*/ 1 w 5443538"/>
              <a:gd name="connsiteY7" fmla="*/ 3654 h 11215688"/>
              <a:gd name="connsiteX8" fmla="*/ 1 w 5443538"/>
              <a:gd name="connsiteY8" fmla="*/ 3654 h 11215688"/>
              <a:gd name="connsiteX9" fmla="*/ 1 w 5443538"/>
              <a:gd name="connsiteY9" fmla="*/ 0 h 11215688"/>
              <a:gd name="connsiteX10" fmla="*/ 5400677 w 5443538"/>
              <a:gd name="connsiteY10" fmla="*/ 0 h 11215688"/>
              <a:gd name="connsiteX11" fmla="*/ 5400677 w 5443538"/>
              <a:gd name="connsiteY11" fmla="*/ 3654 h 11215688"/>
              <a:gd name="connsiteX12" fmla="*/ 5443538 w 5443538"/>
              <a:gd name="connsiteY12" fmla="*/ 3654 h 11215688"/>
              <a:gd name="connsiteX13" fmla="*/ 5443537 w 5443538"/>
              <a:gd name="connsiteY13" fmla="*/ 11215687 h 11215688"/>
              <a:gd name="connsiteX14" fmla="*/ 5400676 w 5443538"/>
              <a:gd name="connsiteY14" fmla="*/ 11215687 h 11215688"/>
              <a:gd name="connsiteX15" fmla="*/ 5400676 w 5443538"/>
              <a:gd name="connsiteY15" fmla="*/ 11215688 h 112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43538" h="11215688">
                <a:moveTo>
                  <a:pt x="357188" y="10858501"/>
                </a:moveTo>
                <a:lnTo>
                  <a:pt x="5086350" y="10858501"/>
                </a:lnTo>
                <a:lnTo>
                  <a:pt x="5086351" y="357186"/>
                </a:lnTo>
                <a:lnTo>
                  <a:pt x="357188" y="357186"/>
                </a:lnTo>
                <a:close/>
                <a:moveTo>
                  <a:pt x="0" y="11215688"/>
                </a:moveTo>
                <a:lnTo>
                  <a:pt x="0" y="10858501"/>
                </a:lnTo>
                <a:lnTo>
                  <a:pt x="1" y="10858501"/>
                </a:lnTo>
                <a:lnTo>
                  <a:pt x="1" y="3654"/>
                </a:lnTo>
                <a:lnTo>
                  <a:pt x="1" y="3654"/>
                </a:lnTo>
                <a:lnTo>
                  <a:pt x="1" y="0"/>
                </a:lnTo>
                <a:lnTo>
                  <a:pt x="5400677" y="0"/>
                </a:lnTo>
                <a:lnTo>
                  <a:pt x="5400677" y="3654"/>
                </a:lnTo>
                <a:lnTo>
                  <a:pt x="5443538" y="3654"/>
                </a:lnTo>
                <a:lnTo>
                  <a:pt x="5443537" y="11215687"/>
                </a:lnTo>
                <a:lnTo>
                  <a:pt x="5400676" y="11215687"/>
                </a:lnTo>
                <a:lnTo>
                  <a:pt x="5400676" y="11215688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6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tyle 2_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ACCA2D9-CDD7-A74F-9151-CF6D728F3E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Drop photo here to add</a:t>
            </a:r>
            <a:br>
              <a:rPr lang="en-US"/>
            </a:br>
            <a:r>
              <a:rPr lang="en-US"/>
              <a:t>background photo.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9316D4C-C12B-3449-B9EE-F7CCDFBAA4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41000">
                <a:srgbClr val="000000">
                  <a:alpha val="45000"/>
                </a:srgbClr>
              </a:gs>
              <a:gs pos="12000">
                <a:schemeClr val="tx1">
                  <a:alpha val="55000"/>
                </a:schemeClr>
              </a:gs>
              <a:gs pos="82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182C19CA-5429-ED46-80CD-8B93DBDD082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8954" y="1453020"/>
            <a:ext cx="6044301" cy="3951962"/>
          </a:xfrm>
          <a:noFill/>
          <a:ln>
            <a:noFill/>
          </a:ln>
        </p:spPr>
        <p:txBody>
          <a:bodyPr wrap="square" lIns="0" tIns="360000" rIns="180000" bIns="0" anchor="ctr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4800" b="1" i="0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r>
              <a:rPr lang="en-US"/>
              <a:t>to your divider slide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2C857AFE-1172-BA41-AF85-C4A51E95B2CA}"/>
              </a:ext>
            </a:extLst>
          </p:cNvPr>
          <p:cNvSpPr>
            <a:spLocks/>
          </p:cNvSpPr>
          <p:nvPr userDrawn="1"/>
        </p:nvSpPr>
        <p:spPr>
          <a:xfrm>
            <a:off x="484509" y="707497"/>
            <a:ext cx="11222982" cy="5443007"/>
          </a:xfrm>
          <a:custGeom>
            <a:avLst/>
            <a:gdLst>
              <a:gd name="connsiteX0" fmla="*/ 180002 w 11222982"/>
              <a:gd name="connsiteY0" fmla="*/ 180000 h 5443007"/>
              <a:gd name="connsiteX1" fmla="*/ 180002 w 11222982"/>
              <a:gd name="connsiteY1" fmla="*/ 5260046 h 5443007"/>
              <a:gd name="connsiteX2" fmla="*/ 11042982 w 11222982"/>
              <a:gd name="connsiteY2" fmla="*/ 5260046 h 5443007"/>
              <a:gd name="connsiteX3" fmla="*/ 11042982 w 11222982"/>
              <a:gd name="connsiteY3" fmla="*/ 180000 h 5443007"/>
              <a:gd name="connsiteX4" fmla="*/ 0 w 11222982"/>
              <a:gd name="connsiteY4" fmla="*/ 0 h 5443007"/>
              <a:gd name="connsiteX5" fmla="*/ 11222982 w 11222982"/>
              <a:gd name="connsiteY5" fmla="*/ 0 h 5443007"/>
              <a:gd name="connsiteX6" fmla="*/ 11222982 w 11222982"/>
              <a:gd name="connsiteY6" fmla="*/ 27467 h 5443007"/>
              <a:gd name="connsiteX7" fmla="*/ 11222982 w 11222982"/>
              <a:gd name="connsiteY7" fmla="*/ 180000 h 5443007"/>
              <a:gd name="connsiteX8" fmla="*/ 11222982 w 11222982"/>
              <a:gd name="connsiteY8" fmla="*/ 5260046 h 5443007"/>
              <a:gd name="connsiteX9" fmla="*/ 11222982 w 11222982"/>
              <a:gd name="connsiteY9" fmla="*/ 5440046 h 5443007"/>
              <a:gd name="connsiteX10" fmla="*/ 11222982 w 11222982"/>
              <a:gd name="connsiteY10" fmla="*/ 5443007 h 5443007"/>
              <a:gd name="connsiteX11" fmla="*/ 11042982 w 11222982"/>
              <a:gd name="connsiteY11" fmla="*/ 5443007 h 5443007"/>
              <a:gd name="connsiteX12" fmla="*/ 11042982 w 11222982"/>
              <a:gd name="connsiteY12" fmla="*/ 5440046 h 5443007"/>
              <a:gd name="connsiteX13" fmla="*/ 180002 w 11222982"/>
              <a:gd name="connsiteY13" fmla="*/ 5440046 h 5443007"/>
              <a:gd name="connsiteX14" fmla="*/ 180002 w 11222982"/>
              <a:gd name="connsiteY14" fmla="*/ 5443007 h 5443007"/>
              <a:gd name="connsiteX15" fmla="*/ 1 w 11222982"/>
              <a:gd name="connsiteY15" fmla="*/ 5443007 h 5443007"/>
              <a:gd name="connsiteX16" fmla="*/ 1 w 11222982"/>
              <a:gd name="connsiteY16" fmla="*/ 5440046 h 5443007"/>
              <a:gd name="connsiteX17" fmla="*/ 0 w 11222982"/>
              <a:gd name="connsiteY17" fmla="*/ 5440046 h 5443007"/>
              <a:gd name="connsiteX18" fmla="*/ 0 w 11222982"/>
              <a:gd name="connsiteY18" fmla="*/ 5260046 h 5443007"/>
              <a:gd name="connsiteX19" fmla="*/ 1 w 11222982"/>
              <a:gd name="connsiteY19" fmla="*/ 5260046 h 5443007"/>
              <a:gd name="connsiteX20" fmla="*/ 1 w 11222982"/>
              <a:gd name="connsiteY20" fmla="*/ 180000 h 5443007"/>
              <a:gd name="connsiteX21" fmla="*/ 0 w 11222982"/>
              <a:gd name="connsiteY21" fmla="*/ 180000 h 5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22982" h="5443007">
                <a:moveTo>
                  <a:pt x="180002" y="180000"/>
                </a:moveTo>
                <a:lnTo>
                  <a:pt x="180002" y="5260046"/>
                </a:lnTo>
                <a:lnTo>
                  <a:pt x="11042982" y="5260046"/>
                </a:lnTo>
                <a:lnTo>
                  <a:pt x="11042982" y="180000"/>
                </a:lnTo>
                <a:close/>
                <a:moveTo>
                  <a:pt x="0" y="0"/>
                </a:moveTo>
                <a:lnTo>
                  <a:pt x="11222982" y="0"/>
                </a:lnTo>
                <a:lnTo>
                  <a:pt x="11222982" y="27467"/>
                </a:lnTo>
                <a:lnTo>
                  <a:pt x="11222982" y="180000"/>
                </a:lnTo>
                <a:lnTo>
                  <a:pt x="11222982" y="5260046"/>
                </a:lnTo>
                <a:lnTo>
                  <a:pt x="11222982" y="5440046"/>
                </a:lnTo>
                <a:lnTo>
                  <a:pt x="11222982" y="5443007"/>
                </a:lnTo>
                <a:lnTo>
                  <a:pt x="11042982" y="5443007"/>
                </a:lnTo>
                <a:lnTo>
                  <a:pt x="11042982" y="5440046"/>
                </a:lnTo>
                <a:lnTo>
                  <a:pt x="180002" y="5440046"/>
                </a:lnTo>
                <a:lnTo>
                  <a:pt x="180002" y="5443007"/>
                </a:lnTo>
                <a:lnTo>
                  <a:pt x="1" y="5443007"/>
                </a:lnTo>
                <a:lnTo>
                  <a:pt x="1" y="5440046"/>
                </a:lnTo>
                <a:lnTo>
                  <a:pt x="0" y="5440046"/>
                </a:lnTo>
                <a:lnTo>
                  <a:pt x="0" y="5260046"/>
                </a:lnTo>
                <a:lnTo>
                  <a:pt x="1" y="5260046"/>
                </a:lnTo>
                <a:lnTo>
                  <a:pt x="1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85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 userDrawn="1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C3BBD24-06A8-1A4A-99ED-8A60807077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3B2061-D856-4A41-B120-2B85C6C79A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5512" y="358954"/>
            <a:ext cx="11480977" cy="1558925"/>
          </a:xfrm>
        </p:spPr>
        <p:txBody>
          <a:bodyPr bIns="180000" anchor="b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Drag and drop photo onto slide to add header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00" y="357216"/>
            <a:ext cx="11480400" cy="1562400"/>
          </a:xfrm>
          <a:solidFill>
            <a:schemeClr val="tx1">
              <a:alpha val="35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2468097"/>
            <a:ext cx="5400000" cy="455613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4399" y="2468097"/>
            <a:ext cx="5412090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9C4D6D-A922-1345-A1A8-1C756DCF58EF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1AF0F73F-121B-4645-901F-267B00C591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5411922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D832DB65-C34A-724C-BC2D-C88133F6D6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399" y="3015397"/>
            <a:ext cx="5421633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2963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39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1842" userDrawn="1">
          <p15:clr>
            <a:srgbClr val="FBAE40"/>
          </p15:clr>
        </p15:guide>
        <p15:guide id="10" orient="horz" pos="388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3B2061-D856-4A41-B120-2B85C6C79A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5512" y="358954"/>
            <a:ext cx="11480977" cy="1558925"/>
          </a:xfrm>
        </p:spPr>
        <p:txBody>
          <a:bodyPr bIns="180000" anchor="b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Drag and drop photo onto slide to add header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00" y="357216"/>
            <a:ext cx="11480400" cy="1562400"/>
          </a:xfrm>
          <a:solidFill>
            <a:schemeClr val="tx1">
              <a:alpha val="35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59" y="2468097"/>
            <a:ext cx="3514725" cy="455613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8637" y="2468097"/>
            <a:ext cx="3514725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56" name="Text Placeholder 53">
            <a:extLst>
              <a:ext uri="{FF2B5EF4-FFF2-40B4-BE49-F238E27FC236}">
                <a16:creationId xmlns:a16="http://schemas.microsoft.com/office/drawing/2014/main" id="{A0CAE2A1-4EB9-AE45-A294-C7AF8E330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5244" y="2468097"/>
            <a:ext cx="3513519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3A69CB-0B60-2E46-9CE9-075656CED18E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7">
            <a:extLst>
              <a:ext uri="{FF2B5EF4-FFF2-40B4-BE49-F238E27FC236}">
                <a16:creationId xmlns:a16="http://schemas.microsoft.com/office/drawing/2014/main" id="{A0685936-FD89-8644-B6EC-36AD7532F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3523302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490539A-E4E2-DE44-B3A7-F6ADD2E83C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3015397"/>
            <a:ext cx="3510000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6A290EEA-CFEC-614B-B849-D38F318885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5244" y="3015397"/>
            <a:ext cx="3514385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1CD1720-798A-2144-8E95-90329F56E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10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2547" userDrawn="1">
          <p15:clr>
            <a:srgbClr val="FBAE40"/>
          </p15:clr>
        </p15:guide>
        <p15:guide id="5" pos="2732" userDrawn="1">
          <p15:clr>
            <a:srgbClr val="FBAE40"/>
          </p15:clr>
        </p15:guide>
        <p15:guide id="6" pos="4947" userDrawn="1">
          <p15:clr>
            <a:srgbClr val="FBAE40"/>
          </p15:clr>
        </p15:guide>
        <p15:guide id="7" pos="5148" userDrawn="1">
          <p15:clr>
            <a:srgbClr val="FBAE40"/>
          </p15:clr>
        </p15:guide>
        <p15:guide id="8" pos="7363" userDrawn="1">
          <p15:clr>
            <a:srgbClr val="FBAE40"/>
          </p15:clr>
        </p15:guide>
        <p15:guide id="11" orient="horz" pos="1843" userDrawn="1">
          <p15:clr>
            <a:srgbClr val="FBAE40"/>
          </p15:clr>
        </p15:guide>
        <p15:guide id="12" orient="horz" pos="38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icture Placeholder 6">
            <a:extLst>
              <a:ext uri="{FF2B5EF4-FFF2-40B4-BE49-F238E27FC236}">
                <a16:creationId xmlns:a16="http://schemas.microsoft.com/office/drawing/2014/main" id="{E55F0531-8A67-5B46-8504-4E5A79665BC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55512" y="358954"/>
            <a:ext cx="11480977" cy="1558925"/>
          </a:xfrm>
        </p:spPr>
        <p:txBody>
          <a:bodyPr bIns="180000" anchor="b">
            <a:normAutofit/>
          </a:bodyPr>
          <a:lstStyle>
            <a:lvl1pPr algn="ctr"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Drag and drop photo onto slide to add header image</a:t>
            </a: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20E1D805-0FBE-4047-AA28-F7B71DA35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00" y="357216"/>
            <a:ext cx="11480400" cy="1562400"/>
          </a:xfrm>
          <a:solidFill>
            <a:schemeClr val="tx1">
              <a:alpha val="35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81A7D1D-57C2-7F4D-86FF-CCB8244B5FD9}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467711"/>
            <a:ext cx="2539980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05ABEBBB-8B74-7A42-8A9F-A3DDD027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2808" y="2467711"/>
            <a:ext cx="2552855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4952AB17-501E-A84A-B8E5-47E1F3E05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50" y="2467711"/>
            <a:ext cx="2562128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64" name="Text Placeholder 53">
            <a:extLst>
              <a:ext uri="{FF2B5EF4-FFF2-40B4-BE49-F238E27FC236}">
                <a16:creationId xmlns:a16="http://schemas.microsoft.com/office/drawing/2014/main" id="{DF00A96C-E66D-9343-B080-A9DE193668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2890" y="2467711"/>
            <a:ext cx="2555873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9E4E51C-FB87-8B4E-8FE3-8608D1425507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CD95C082-98A0-6748-A678-AAFE8DE67E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2540254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D443BBF1-455E-AF49-A986-7358896677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82530" y="3015397"/>
            <a:ext cx="2553130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993B8260-5652-8746-BF74-85470FB855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1" y="3015397"/>
            <a:ext cx="2562404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0E4B3554-1F36-134D-A7B1-C7726BF5C8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32890" y="3015397"/>
            <a:ext cx="2556148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8D4B176-2C79-484B-A8DE-FEC4A3AFE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30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pos="7680" userDrawn="1">
          <p15:clr>
            <a:srgbClr val="FBAE40"/>
          </p15:clr>
        </p15:guide>
        <p15:guide id="3" pos="316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1" orient="horz" userDrawn="1">
          <p15:clr>
            <a:srgbClr val="FBAE40"/>
          </p15:clr>
        </p15:guide>
        <p15:guide id="12" orient="horz" pos="4320" userDrawn="1">
          <p15:clr>
            <a:srgbClr val="FBAE40"/>
          </p15:clr>
        </p15:guide>
        <p15:guide id="13" orient="horz" pos="1843" userDrawn="1">
          <p15:clr>
            <a:srgbClr val="FBAE40"/>
          </p15:clr>
        </p15:guide>
        <p15:guide id="14" orient="horz" pos="38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241403"/>
            <a:ext cx="11161240" cy="720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0C011D8-2A62-E249-872A-5B51381422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983481"/>
            <a:ext cx="12192000" cy="1182370"/>
          </a:xfrm>
          <a:solidFill>
            <a:schemeClr val="accent1"/>
          </a:solidFill>
        </p:spPr>
        <p:txBody>
          <a:bodyPr lIns="360000" rIns="360000" anchor="ctr">
            <a:noAutofit/>
          </a:bodyPr>
          <a:lstStyle>
            <a:lvl1pPr algn="ctr">
              <a:spcBef>
                <a:spcPts val="0"/>
              </a:spcBef>
              <a:defRPr sz="25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add key message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57">
            <a:extLst>
              <a:ext uri="{FF2B5EF4-FFF2-40B4-BE49-F238E27FC236}">
                <a16:creationId xmlns:a16="http://schemas.microsoft.com/office/drawing/2014/main" id="{82A7616C-08E1-5C4A-94C3-59BF945740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196975"/>
            <a:ext cx="5469192" cy="3631399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470C1-9891-4042-9E4B-7B72C488D5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9187" y="1196975"/>
            <a:ext cx="5481638" cy="3631963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A75758-CE2F-AD4D-9C00-A5C4D7540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83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72" userDrawn="1">
          <p15:clr>
            <a:srgbClr val="FBAE40"/>
          </p15:clr>
        </p15:guide>
        <p15:guide id="5" pos="3908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7" orient="horz" pos="3045" userDrawn="1">
          <p15:clr>
            <a:srgbClr val="FBAE40"/>
          </p15:clr>
        </p15:guide>
        <p15:guide id="9" orient="horz" pos="754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nel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</a:extLst>
          </p:cNvPr>
          <p:cNvSpPr/>
          <p:nvPr userDrawn="1"/>
        </p:nvSpPr>
        <p:spPr>
          <a:xfrm>
            <a:off x="7464425" y="1196976"/>
            <a:ext cx="4727575" cy="4968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6871" y="1400175"/>
            <a:ext cx="3795771" cy="2173288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180000" anchor="b">
            <a:noAutofit/>
          </a:bodyPr>
          <a:lstStyle>
            <a:lvl1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XX% </a:t>
            </a:r>
          </a:p>
          <a:p>
            <a:pPr lvl="0"/>
            <a:r>
              <a:rPr lang="en-US"/>
              <a:t>Key takeaway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04938" y="3789363"/>
            <a:ext cx="3775886" cy="220037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supporting text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9197" y="1196975"/>
            <a:ext cx="6773796" cy="23774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9197" y="3789040"/>
            <a:ext cx="6773796" cy="237749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2D4709-976D-8A4B-91D9-0F46B2A3B2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18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5" pos="4702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2251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  <p15:guide id="11" orient="horz" pos="754" userDrawn="1">
          <p15:clr>
            <a:srgbClr val="FBAE40"/>
          </p15:clr>
        </p15:guide>
        <p15:guide id="12" orient="horz" pos="388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nel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</a:extLst>
          </p:cNvPr>
          <p:cNvSpPr/>
          <p:nvPr userDrawn="1"/>
        </p:nvSpPr>
        <p:spPr>
          <a:xfrm>
            <a:off x="0" y="1196975"/>
            <a:ext cx="4709020" cy="4975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175" y="1400175"/>
            <a:ext cx="3708487" cy="2215480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0" anchor="b">
            <a:noAutofit/>
          </a:bodyPr>
          <a:lstStyle>
            <a:lvl1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XX% </a:t>
            </a:r>
          </a:p>
          <a:p>
            <a:pPr lvl="0"/>
            <a:r>
              <a:rPr lang="en-US"/>
              <a:t>Key takeaway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784" y="3741738"/>
            <a:ext cx="3689059" cy="2248001"/>
          </a:xfrm>
        </p:spPr>
        <p:txBody>
          <a:bodyPr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supporting text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3C53C104-C340-4445-B597-ADA10F2292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7029" y="1196975"/>
            <a:ext cx="6773796" cy="23774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27D0DAE-E129-5445-8C07-39C5633DAD9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07029" y="3789040"/>
            <a:ext cx="6773796" cy="237749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D26959-709E-344A-9D91-500503F8DE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27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7" orient="horz" pos="754" userDrawn="1">
          <p15:clr>
            <a:srgbClr val="FBAE40"/>
          </p15:clr>
        </p15:guide>
        <p15:guide id="8" orient="horz" pos="2251" userDrawn="1">
          <p15:clr>
            <a:srgbClr val="FBAE40"/>
          </p15:clr>
        </p15:guide>
        <p15:guide id="9" orient="horz" pos="2387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718D5-9D0C-8349-B83F-55829CC37D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2940" y="6304235"/>
            <a:ext cx="613114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10960A72-CFDD-F747-A1D3-7264486AF54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algn="ctr"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Drag and drop photo onto slide</a:t>
            </a:r>
            <a:br>
              <a:rPr lang="en-US"/>
            </a:br>
            <a:r>
              <a:rPr lang="en-US"/>
              <a:t>to add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866" y="225425"/>
            <a:ext cx="7197753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9D18FA23-2CD1-AD41-99C8-1AC86935D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866" y="1268412"/>
            <a:ext cx="7201959" cy="489743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43A43FB6-03C7-CC41-BCE9-0DF5F24BF3CB}"/>
              </a:ext>
            </a:extLst>
          </p:cNvPr>
          <p:cNvSpPr/>
          <p:nvPr userDrawn="1"/>
        </p:nvSpPr>
        <p:spPr>
          <a:xfrm>
            <a:off x="182982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AB483B-B616-384E-83C0-785A1EA16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9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19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718D5-9D0C-8349-B83F-55829CC37D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4465" y="6304235"/>
            <a:ext cx="672221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E8C51-D1B6-3643-AD72-C9F9FFBE28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641" y="225425"/>
            <a:ext cx="7197753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B73989-1E96-2A4E-8D17-EFA6D8591E1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933267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algn="ctr"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Drag and drop photo onto slide</a:t>
            </a:r>
            <a:br>
              <a:rPr lang="en-US"/>
            </a:br>
            <a:r>
              <a:rPr lang="en-US"/>
              <a:t>to add image here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8F1147-DAD1-334F-B034-7921149D6AFE}"/>
              </a:ext>
            </a:extLst>
          </p:cNvPr>
          <p:cNvSpPr/>
          <p:nvPr userDrawn="1"/>
        </p:nvSpPr>
        <p:spPr>
          <a:xfrm>
            <a:off x="8116249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8046148-C3C4-4143-90BF-3DA8EB1FD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6" y="1268412"/>
            <a:ext cx="7197753" cy="489743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8001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4861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C99A-40A8-394A-8D4C-61EB6EC27A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344" y="1390650"/>
            <a:ext cx="10497312" cy="3443288"/>
          </a:xfrm>
          <a:solidFill>
            <a:schemeClr val="bg1"/>
          </a:solidFill>
        </p:spPr>
        <p:txBody>
          <a:bodyPr anchor="ctr"/>
          <a:lstStyle>
            <a:lvl1pPr algn="ctr">
              <a:defRPr sz="3600" b="0" i="0">
                <a:latin typeface="IBM Plex Serif Medium" panose="02060503050406000203" pitchFamily="18" charset="77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175" y="5719865"/>
            <a:ext cx="11169650" cy="338036"/>
          </a:xfrm>
          <a:solidFill>
            <a:schemeClr val="bg1"/>
          </a:solidFill>
        </p:spPr>
        <p:txBody>
          <a:bodyPr anchor="ctr"/>
          <a:lstStyle>
            <a:lvl1pPr algn="r">
              <a:defRPr sz="1600" b="0" i="0">
                <a:latin typeface="IBM Plex Serif ExtraLight" panose="02060303050406000203" pitchFamily="18" charset="77"/>
              </a:defRPr>
            </a:lvl1pPr>
          </a:lstStyle>
          <a:p>
            <a:pPr lvl="0"/>
            <a:r>
              <a:rPr lang="en-US"/>
              <a:t>- Click to add name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B48568B-1C7F-1043-8FB4-C34722649442}"/>
              </a:ext>
            </a:extLst>
          </p:cNvPr>
          <p:cNvSpPr/>
          <p:nvPr userDrawn="1"/>
        </p:nvSpPr>
        <p:spPr>
          <a:xfrm>
            <a:off x="603504" y="877824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0FD2320-9916-B945-8520-A2418121744A}"/>
              </a:ext>
            </a:extLst>
          </p:cNvPr>
          <p:cNvSpPr/>
          <p:nvPr userDrawn="1"/>
        </p:nvSpPr>
        <p:spPr>
          <a:xfrm flipV="1">
            <a:off x="603504" y="4642485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</a:extLst>
          </p:cNvPr>
          <p:cNvSpPr/>
          <p:nvPr userDrawn="1"/>
        </p:nvSpPr>
        <p:spPr>
          <a:xfrm>
            <a:off x="688881" y="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</a:extLst>
          </p:cNvPr>
          <p:cNvSpPr/>
          <p:nvPr userDrawn="1"/>
        </p:nvSpPr>
        <p:spPr>
          <a:xfrm>
            <a:off x="10308452" y="4533255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FE781F-0518-2345-A57C-DEB4B8BFF1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4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 userDrawn="1">
          <p15:clr>
            <a:srgbClr val="FBAE40"/>
          </p15:clr>
        </p15:guide>
        <p15:guide id="4" pos="7355" userDrawn="1">
          <p15:clr>
            <a:srgbClr val="FBAE40"/>
          </p15:clr>
        </p15:guide>
        <p15:guide id="7" orient="horz" pos="867" userDrawn="1">
          <p15:clr>
            <a:srgbClr val="FBAE40"/>
          </p15:clr>
        </p15:guide>
        <p15:guide id="8" orient="horz" pos="3612" userDrawn="1">
          <p15:clr>
            <a:srgbClr val="FBAE40"/>
          </p15:clr>
        </p15:guide>
        <p15:guide id="9" orient="horz" pos="3045" userDrawn="1">
          <p15:clr>
            <a:srgbClr val="FBAE40"/>
          </p15:clr>
        </p15:guide>
        <p15:guide id="10" orient="horz" pos="381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18434" y="6304235"/>
            <a:ext cx="38856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7443" y="768858"/>
            <a:ext cx="4953381" cy="4589526"/>
          </a:xfrm>
          <a:noFill/>
        </p:spPr>
        <p:txBody>
          <a:bodyPr anchor="ctr"/>
          <a:lstStyle>
            <a:lvl1pPr algn="ctr">
              <a:defRPr sz="3600" b="0" i="0">
                <a:latin typeface="IBM Plex Serif Medium" panose="02060503050406000203" pitchFamily="18" charset="77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7444" y="5734050"/>
            <a:ext cx="4953382" cy="326765"/>
          </a:xfrm>
          <a:solidFill>
            <a:schemeClr val="bg1"/>
          </a:solidFill>
        </p:spPr>
        <p:txBody>
          <a:bodyPr anchor="ctr"/>
          <a:lstStyle>
            <a:lvl1pPr algn="r">
              <a:defRPr sz="1600" b="0" i="0">
                <a:latin typeface="IBM Plex Serif ExtraLight" panose="02060303050406000203" pitchFamily="18" charset="77"/>
              </a:defRPr>
            </a:lvl1pPr>
          </a:lstStyle>
          <a:p>
            <a:pPr lvl="0"/>
            <a:r>
              <a:rPr lang="en-US"/>
              <a:t>- Click to add name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</a:extLst>
          </p:cNvPr>
          <p:cNvSpPr/>
          <p:nvPr userDrawn="1"/>
        </p:nvSpPr>
        <p:spPr>
          <a:xfrm>
            <a:off x="6096000" y="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3AC0119-2425-DB42-917D-CE92E1BED7B2}"/>
              </a:ext>
            </a:extLst>
          </p:cNvPr>
          <p:cNvSpPr/>
          <p:nvPr userDrawn="1"/>
        </p:nvSpPr>
        <p:spPr>
          <a:xfrm>
            <a:off x="0" y="0"/>
            <a:ext cx="6096000" cy="6866389"/>
          </a:xfrm>
          <a:custGeom>
            <a:avLst/>
            <a:gdLst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0 w 6096000"/>
              <a:gd name="connsiteY4" fmla="*/ 0 h 6866389"/>
              <a:gd name="connsiteX5" fmla="*/ 180000 w 6096000"/>
              <a:gd name="connsiteY5" fmla="*/ 0 h 6866389"/>
              <a:gd name="connsiteX6" fmla="*/ 180000 w 6096000"/>
              <a:gd name="connsiteY6" fmla="*/ 1 h 6866389"/>
              <a:gd name="connsiteX7" fmla="*/ 5916000 w 6096000"/>
              <a:gd name="connsiteY7" fmla="*/ 1 h 6866389"/>
              <a:gd name="connsiteX8" fmla="*/ 5916000 w 6096000"/>
              <a:gd name="connsiteY8" fmla="*/ 0 h 6866389"/>
              <a:gd name="connsiteX9" fmla="*/ 6096000 w 6096000"/>
              <a:gd name="connsiteY9" fmla="*/ 0 h 6866389"/>
              <a:gd name="connsiteX10" fmla="*/ 6096000 w 6096000"/>
              <a:gd name="connsiteY10" fmla="*/ 6858000 h 6866389"/>
              <a:gd name="connsiteX11" fmla="*/ 6006096 w 6096000"/>
              <a:gd name="connsiteY11" fmla="*/ 6858000 h 6866389"/>
              <a:gd name="connsiteX12" fmla="*/ 6006096 w 6096000"/>
              <a:gd name="connsiteY12" fmla="*/ 6866389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6006096 w 6096000"/>
              <a:gd name="connsiteY12" fmla="*/ 6858000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16" fmla="*/ 0 w 6096000"/>
              <a:gd name="connsiteY16" fmla="*/ 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1 w 6096000"/>
              <a:gd name="connsiteY12" fmla="*/ 6866389 h 6866389"/>
              <a:gd name="connsiteX13" fmla="*/ 1 w 6096000"/>
              <a:gd name="connsiteY13" fmla="*/ 6858000 h 6866389"/>
              <a:gd name="connsiteX14" fmla="*/ 0 w 6096000"/>
              <a:gd name="connsiteY14" fmla="*/ 6858000 h 6866389"/>
              <a:gd name="connsiteX15" fmla="*/ 0 w 6096000"/>
              <a:gd name="connsiteY15" fmla="*/ 0 h 686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6000" h="6866389">
                <a:moveTo>
                  <a:pt x="180000" y="180001"/>
                </a:moveTo>
                <a:lnTo>
                  <a:pt x="180000" y="6686389"/>
                </a:lnTo>
                <a:lnTo>
                  <a:pt x="5916000" y="6686389"/>
                </a:lnTo>
                <a:lnTo>
                  <a:pt x="5916000" y="180001"/>
                </a:lnTo>
                <a:lnTo>
                  <a:pt x="180000" y="180001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1"/>
                </a:lnTo>
                <a:lnTo>
                  <a:pt x="5916000" y="1"/>
                </a:lnTo>
                <a:lnTo>
                  <a:pt x="5916000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1" y="6866389"/>
                </a:lnTo>
                <a:lnTo>
                  <a:pt x="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73AF9339-E113-EA49-B120-160ADDC548F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7799" y="178129"/>
            <a:ext cx="5740401" cy="6511595"/>
          </a:xfrm>
          <a:prstGeom prst="rect">
            <a:avLst/>
          </a:prstGeom>
          <a:solidFill>
            <a:schemeClr val="bg1"/>
          </a:solidFill>
        </p:spPr>
        <p:txBody>
          <a:bodyPr wrap="square" rIns="36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Drop photo here</a:t>
            </a:r>
            <a:br>
              <a:rPr lang="en-US"/>
            </a:br>
            <a:r>
              <a:rPr lang="en-US"/>
              <a:t>to add background photo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</a:extLst>
          </p:cNvPr>
          <p:cNvSpPr/>
          <p:nvPr userDrawn="1"/>
        </p:nvSpPr>
        <p:spPr>
          <a:xfrm>
            <a:off x="10760656" y="4450959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022EC4-CA4B-2540-B156-F5767CE456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57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363" userDrawn="1">
          <p15:clr>
            <a:srgbClr val="FBAE40"/>
          </p15:clr>
        </p15:guide>
        <p15:guide id="7" orient="horz" pos="3612" userDrawn="1">
          <p15:clr>
            <a:srgbClr val="FBAE40"/>
          </p15:clr>
        </p15:guide>
        <p15:guide id="8" orient="horz" pos="3816" userDrawn="1">
          <p15:clr>
            <a:srgbClr val="FBAE40"/>
          </p15:clr>
        </p15:guide>
        <p15:guide id="9" orient="horz" pos="482" userDrawn="1">
          <p15:clr>
            <a:srgbClr val="FBAE40"/>
          </p15:clr>
        </p15:guide>
        <p15:guide id="10" pos="422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A0672088-1724-3342-BFB3-A9C3D78E98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1" y="1196975"/>
            <a:ext cx="5420895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63" name="Text Placeholder 53">
            <a:extLst>
              <a:ext uri="{FF2B5EF4-FFF2-40B4-BE49-F238E27FC236}">
                <a16:creationId xmlns:a16="http://schemas.microsoft.com/office/drawing/2014/main" id="{A88E9F13-81DC-8F4C-8230-3311B1E5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4750" y="1196975"/>
            <a:ext cx="5430910" cy="522097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10" name="Text Placeholder 57">
            <a:extLst>
              <a:ext uri="{FF2B5EF4-FFF2-40B4-BE49-F238E27FC236}">
                <a16:creationId xmlns:a16="http://schemas.microsoft.com/office/drawing/2014/main" id="{76B0A7DC-3DDF-4F4C-9115-94893364EA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9"/>
            <a:ext cx="5420468" cy="4451938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57">
            <a:extLst>
              <a:ext uri="{FF2B5EF4-FFF2-40B4-BE49-F238E27FC236}">
                <a16:creationId xmlns:a16="http://schemas.microsoft.com/office/drawing/2014/main" id="{FBDE887A-1A03-0340-A830-921CEFD497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634" y="1773238"/>
            <a:ext cx="5434130" cy="4451939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CA45BF-7B1F-5649-9576-D519983F0E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1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39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754" userDrawn="1">
          <p15:clr>
            <a:srgbClr val="FBAE40"/>
          </p15:clr>
        </p15:guide>
        <p15:guide id="10" orient="horz" pos="1117" userDrawn="1">
          <p15:clr>
            <a:srgbClr val="FBAE40"/>
          </p15:clr>
        </p15:guide>
        <p15:guide id="12" orient="horz" pos="3884" userDrawn="1">
          <p15:clr>
            <a:srgbClr val="FBAE40"/>
          </p15:clr>
        </p15:guide>
        <p15:guide id="13" orient="horz" pos="426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57">
            <a:extLst>
              <a:ext uri="{FF2B5EF4-FFF2-40B4-BE49-F238E27FC236}">
                <a16:creationId xmlns:a16="http://schemas.microsoft.com/office/drawing/2014/main" id="{8FDBC224-29B7-D94D-A917-7189CF9D8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8"/>
            <a:ext cx="3523302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ED52BD2-E8AE-D447-A7FC-9FAAD041AC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1773238"/>
            <a:ext cx="3510000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70C5ADD5-F228-C64F-9A1A-553837A1E7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3540" y="1773238"/>
            <a:ext cx="3492560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53">
            <a:extLst>
              <a:ext uri="{FF2B5EF4-FFF2-40B4-BE49-F238E27FC236}">
                <a16:creationId xmlns:a16="http://schemas.microsoft.com/office/drawing/2014/main" id="{413C845C-EAE6-AF41-B604-B795A78D3E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1196975"/>
            <a:ext cx="3524932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231CCB01-79F2-F34F-BC4D-1031450FD5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32288" y="1196975"/>
            <a:ext cx="3524932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21" name="Text Placeholder 53">
            <a:extLst>
              <a:ext uri="{FF2B5EF4-FFF2-40B4-BE49-F238E27FC236}">
                <a16:creationId xmlns:a16="http://schemas.microsoft.com/office/drawing/2014/main" id="{CF16F710-257F-5041-8125-90E471B9BA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4232" y="1196975"/>
            <a:ext cx="350453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E90577-5A07-9849-88E9-86D615B77F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3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1117" userDrawn="1">
          <p15:clr>
            <a:srgbClr val="FBAE40"/>
          </p15:clr>
        </p15:guide>
        <p15:guide id="12" orient="horz" pos="3888" userDrawn="1">
          <p15:clr>
            <a:srgbClr val="FBAE40"/>
          </p15:clr>
        </p15:guide>
        <p15:guide id="13" orient="horz" pos="754" userDrawn="1">
          <p15:clr>
            <a:srgbClr val="FBAE40"/>
          </p15:clr>
        </p15:guide>
        <p15:guide id="14" pos="2729" userDrawn="1">
          <p15:clr>
            <a:srgbClr val="FBAE40"/>
          </p15:clr>
        </p15:guide>
        <p15:guide id="15" pos="2547" userDrawn="1">
          <p15:clr>
            <a:srgbClr val="FBAE40"/>
          </p15:clr>
        </p15:guide>
        <p15:guide id="16" pos="4951" userDrawn="1">
          <p15:clr>
            <a:srgbClr val="FBAE40"/>
          </p15:clr>
        </p15:guide>
        <p15:guide id="17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CEF09-F0CD-7449-9B9E-747B150BFF64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E695CA26-1919-114C-BC11-38C996B85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8"/>
            <a:ext cx="2540528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E13C6EED-B55A-9647-A753-CA6B53800D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78200" y="1773238"/>
            <a:ext cx="2553131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F78578F5-EFC6-BC40-9724-A634789392C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0" y="1773238"/>
            <a:ext cx="2547914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F63C3783-BFD5-CE47-813A-DDB4E37BAA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14518" y="1773238"/>
            <a:ext cx="2549800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53">
            <a:extLst>
              <a:ext uri="{FF2B5EF4-FFF2-40B4-BE49-F238E27FC236}">
                <a16:creationId xmlns:a16="http://schemas.microsoft.com/office/drawing/2014/main" id="{214B3C36-FAD2-2946-B5D2-577C63AC01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364A19A7-DFB3-7E45-9878-76EAFAAC77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8200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D881590F-FC81-0046-A179-47970EA06C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4750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sp>
        <p:nvSpPr>
          <p:cNvPr id="27" name="Text Placeholder 53">
            <a:extLst>
              <a:ext uri="{FF2B5EF4-FFF2-40B4-BE49-F238E27FC236}">
                <a16:creationId xmlns:a16="http://schemas.microsoft.com/office/drawing/2014/main" id="{EE21CEE7-7C87-8948-B4EA-C94A787492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4518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1EE3BB-C5D8-7748-AC61-802ED7AA1D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0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4" orient="horz" pos="1117" userDrawn="1">
          <p15:clr>
            <a:srgbClr val="FBAE40"/>
          </p15:clr>
        </p15:guide>
        <p15:guide id="15" orient="horz" pos="754" userDrawn="1">
          <p15:clr>
            <a:srgbClr val="FBAE40"/>
          </p15:clr>
        </p15:guide>
        <p15:guide id="16" orient="horz" pos="388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986560"/>
            <a:ext cx="2535912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60" y="4100286"/>
            <a:ext cx="2530185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69470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2EF84AE-0FCA-C143-B4C1-5475E6B0CF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 or title</a:t>
            </a:r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4D67E01E-ABB3-D343-838B-79B17CFC4E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8200" y="2986560"/>
            <a:ext cx="2557595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9" name="Picture Placeholder 51">
            <a:extLst>
              <a:ext uri="{FF2B5EF4-FFF2-40B4-BE49-F238E27FC236}">
                <a16:creationId xmlns:a16="http://schemas.microsoft.com/office/drawing/2014/main" id="{ED70D57D-04C2-8342-83BC-C6EEBFEF848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918853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1" name="Text Placeholder 53">
            <a:extLst>
              <a:ext uri="{FF2B5EF4-FFF2-40B4-BE49-F238E27FC236}">
                <a16:creationId xmlns:a16="http://schemas.microsoft.com/office/drawing/2014/main" id="{12CD07E1-6CC0-AA46-91C2-A71FBE0679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0326" y="2986560"/>
            <a:ext cx="2541888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3" name="Picture Placeholder 51">
            <a:extLst>
              <a:ext uri="{FF2B5EF4-FFF2-40B4-BE49-F238E27FC236}">
                <a16:creationId xmlns:a16="http://schemas.microsoft.com/office/drawing/2014/main" id="{EC3C3F17-35BA-9F44-8BC1-0F7A808E73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846665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5" name="Text Placeholder 53">
            <a:extLst>
              <a:ext uri="{FF2B5EF4-FFF2-40B4-BE49-F238E27FC236}">
                <a16:creationId xmlns:a16="http://schemas.microsoft.com/office/drawing/2014/main" id="{A9826A4D-4FF0-C741-B6E8-3C5612F35D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23114" y="2986560"/>
            <a:ext cx="2570123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7" name="Picture Placeholder 51">
            <a:extLst>
              <a:ext uri="{FF2B5EF4-FFF2-40B4-BE49-F238E27FC236}">
                <a16:creationId xmlns:a16="http://schemas.microsoft.com/office/drawing/2014/main" id="{CC8ADDD2-BB68-E040-8A63-24C2E6F0F0F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696048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57">
            <a:extLst>
              <a:ext uri="{FF2B5EF4-FFF2-40B4-BE49-F238E27FC236}">
                <a16:creationId xmlns:a16="http://schemas.microsoft.com/office/drawing/2014/main" id="{0A0C6D09-59C1-3E46-829F-A0F092E7382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83976" y="4100286"/>
            <a:ext cx="2551819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30" name="Text Placeholder 57">
            <a:extLst>
              <a:ext uri="{FF2B5EF4-FFF2-40B4-BE49-F238E27FC236}">
                <a16:creationId xmlns:a16="http://schemas.microsoft.com/office/drawing/2014/main" id="{F9010CEB-567B-504A-B18C-A4831904CF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76130" y="4100286"/>
            <a:ext cx="2536148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31" name="Text Placeholder 57">
            <a:extLst>
              <a:ext uri="{FF2B5EF4-FFF2-40B4-BE49-F238E27FC236}">
                <a16:creationId xmlns:a16="http://schemas.microsoft.com/office/drawing/2014/main" id="{0DD6DE0E-D360-EA4A-8410-36D2A64AD91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23114" y="4100286"/>
            <a:ext cx="2564319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74" name="Text Placeholder 53">
            <a:extLst>
              <a:ext uri="{FF2B5EF4-FFF2-40B4-BE49-F238E27FC236}">
                <a16:creationId xmlns:a16="http://schemas.microsoft.com/office/drawing/2014/main" id="{F201B278-13BC-D14B-B7C9-B7A3219F17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7820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 or title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66A7B0E5-DAB0-5348-8990-BC0887040BD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70326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 or title</a:t>
            </a:r>
          </a:p>
        </p:txBody>
      </p:sp>
      <p:sp>
        <p:nvSpPr>
          <p:cNvPr id="85" name="Text Placeholder 53">
            <a:extLst>
              <a:ext uri="{FF2B5EF4-FFF2-40B4-BE49-F238E27FC236}">
                <a16:creationId xmlns:a16="http://schemas.microsoft.com/office/drawing/2014/main" id="{408B7542-48A6-B14C-A817-B961F060DE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23114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 or title</a:t>
            </a:r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8F57AE45-33D9-C440-9135-ACD7B9712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E6E493E1-DAA7-D547-AA89-A4C4BC5865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8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3" orient="horz" pos="1933" userDrawn="1">
          <p15:clr>
            <a:srgbClr val="FBAE40"/>
          </p15:clr>
        </p15:guide>
        <p15:guide id="14" orient="horz" pos="2505" userDrawn="1">
          <p15:clr>
            <a:srgbClr val="FBAE40"/>
          </p15:clr>
        </p15:guide>
        <p15:guide id="16" orient="horz" pos="388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683883"/>
            <a:ext cx="1581403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60" y="3941379"/>
            <a:ext cx="1577832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53112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53">
            <a:extLst>
              <a:ext uri="{FF2B5EF4-FFF2-40B4-BE49-F238E27FC236}">
                <a16:creationId xmlns:a16="http://schemas.microsoft.com/office/drawing/2014/main" id="{06CAEA96-2878-B245-955A-C064999E85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26376" y="2683883"/>
            <a:ext cx="1591587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53" name="Text Placeholder 57">
            <a:extLst>
              <a:ext uri="{FF2B5EF4-FFF2-40B4-BE49-F238E27FC236}">
                <a16:creationId xmlns:a16="http://schemas.microsoft.com/office/drawing/2014/main" id="{4CD8161C-F44E-9747-B2F5-E5F3BF1229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76" y="3941379"/>
            <a:ext cx="1587993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55" name="Picture Placeholder 51">
            <a:extLst>
              <a:ext uri="{FF2B5EF4-FFF2-40B4-BE49-F238E27FC236}">
                <a16:creationId xmlns:a16="http://schemas.microsoft.com/office/drawing/2014/main" id="{C3F8A6EA-78B6-BA43-865C-3168695EDF7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677436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8" name="Text Placeholder 53">
            <a:extLst>
              <a:ext uri="{FF2B5EF4-FFF2-40B4-BE49-F238E27FC236}">
                <a16:creationId xmlns:a16="http://schemas.microsoft.com/office/drawing/2014/main" id="{6ADC9296-D983-A440-8899-67951C7DB3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33892" y="2683883"/>
            <a:ext cx="1604945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52BC0239-2F6E-8842-99B6-AE65448851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3892" y="3941379"/>
            <a:ext cx="1601321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66" name="Picture Placeholder 51">
            <a:extLst>
              <a:ext uri="{FF2B5EF4-FFF2-40B4-BE49-F238E27FC236}">
                <a16:creationId xmlns:a16="http://schemas.microsoft.com/office/drawing/2014/main" id="{93F41111-0F44-DC42-B5BE-8909EF9C5AD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9370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3B4D9B3E-D53C-AC48-85E4-875FED9FB6C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7434" y="2683883"/>
            <a:ext cx="1585930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76" name="Text Placeholder 57">
            <a:extLst>
              <a:ext uri="{FF2B5EF4-FFF2-40B4-BE49-F238E27FC236}">
                <a16:creationId xmlns:a16="http://schemas.microsoft.com/office/drawing/2014/main" id="{7806A4E7-B327-0046-8314-CAFD62446B5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67357" y="3941379"/>
            <a:ext cx="1582349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77" name="Picture Placeholder 51">
            <a:extLst>
              <a:ext uri="{FF2B5EF4-FFF2-40B4-BE49-F238E27FC236}">
                <a16:creationId xmlns:a16="http://schemas.microsoft.com/office/drawing/2014/main" id="{5B013573-0C79-9F41-AA00-3F7FB91E831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512081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9" name="Text Placeholder 53">
            <a:extLst>
              <a:ext uri="{FF2B5EF4-FFF2-40B4-BE49-F238E27FC236}">
                <a16:creationId xmlns:a16="http://schemas.microsoft.com/office/drawing/2014/main" id="{2C1B9669-1232-1241-BC3E-CCAB215E7F8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74950" y="2683883"/>
            <a:ext cx="1596114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80" name="Text Placeholder 57">
            <a:extLst>
              <a:ext uri="{FF2B5EF4-FFF2-40B4-BE49-F238E27FC236}">
                <a16:creationId xmlns:a16="http://schemas.microsoft.com/office/drawing/2014/main" id="{295CEA97-A4AD-5045-8868-68FBFF6BCE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74873" y="3941379"/>
            <a:ext cx="1592510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81" name="Picture Placeholder 51">
            <a:extLst>
              <a:ext uri="{FF2B5EF4-FFF2-40B4-BE49-F238E27FC236}">
                <a16:creationId xmlns:a16="http://schemas.microsoft.com/office/drawing/2014/main" id="{FBB025E6-F57E-5B4A-98CF-3628C5CC3147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428348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83" name="Text Placeholder 53">
            <a:extLst>
              <a:ext uri="{FF2B5EF4-FFF2-40B4-BE49-F238E27FC236}">
                <a16:creationId xmlns:a16="http://schemas.microsoft.com/office/drawing/2014/main" id="{D910779B-D90D-C04A-9119-D80FAB77652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090150" y="2683883"/>
            <a:ext cx="1597243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</a:t>
            </a:r>
            <a:br>
              <a:rPr lang="en-US"/>
            </a:br>
            <a:r>
              <a:rPr lang="en-US"/>
              <a:t>ADD NAME</a:t>
            </a:r>
          </a:p>
        </p:txBody>
      </p:sp>
      <p:sp>
        <p:nvSpPr>
          <p:cNvPr id="84" name="Text Placeholder 57">
            <a:extLst>
              <a:ext uri="{FF2B5EF4-FFF2-40B4-BE49-F238E27FC236}">
                <a16:creationId xmlns:a16="http://schemas.microsoft.com/office/drawing/2014/main" id="{9E02C987-7A42-024C-8B45-909B6D51F05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090074" y="3931920"/>
            <a:ext cx="1593636" cy="2233930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85" name="Picture Placeholder 51">
            <a:extLst>
              <a:ext uri="{FF2B5EF4-FFF2-40B4-BE49-F238E27FC236}">
                <a16:creationId xmlns:a16="http://schemas.microsoft.com/office/drawing/2014/main" id="{FF4EAC8B-F283-6449-851F-E4346DC117B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34378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91" name="Text Placeholder 53">
            <a:extLst>
              <a:ext uri="{FF2B5EF4-FFF2-40B4-BE49-F238E27FC236}">
                <a16:creationId xmlns:a16="http://schemas.microsoft.com/office/drawing/2014/main" id="{D2327015-1342-7E4C-8742-B28789BD7E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92" name="Text Placeholder 53">
            <a:extLst>
              <a:ext uri="{FF2B5EF4-FFF2-40B4-BE49-F238E27FC236}">
                <a16:creationId xmlns:a16="http://schemas.microsoft.com/office/drawing/2014/main" id="{58F7DAC5-0332-5249-81AC-331B18B63C8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426376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93" name="Text Placeholder 53">
            <a:extLst>
              <a:ext uri="{FF2B5EF4-FFF2-40B4-BE49-F238E27FC236}">
                <a16:creationId xmlns:a16="http://schemas.microsoft.com/office/drawing/2014/main" id="{AEEC703D-B097-6C4A-BFAC-AD6663F38FE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33892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94" name="Text Placeholder 53">
            <a:extLst>
              <a:ext uri="{FF2B5EF4-FFF2-40B4-BE49-F238E27FC236}">
                <a16:creationId xmlns:a16="http://schemas.microsoft.com/office/drawing/2014/main" id="{96271100-947F-944C-B637-3389D4A5333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67434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95" name="Text Placeholder 53">
            <a:extLst>
              <a:ext uri="{FF2B5EF4-FFF2-40B4-BE49-F238E27FC236}">
                <a16:creationId xmlns:a16="http://schemas.microsoft.com/office/drawing/2014/main" id="{FD54AC4C-B9D4-5A4B-AF6D-3104EBA2D01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1749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96" name="Text Placeholder 53">
            <a:extLst>
              <a:ext uri="{FF2B5EF4-FFF2-40B4-BE49-F238E27FC236}">
                <a16:creationId xmlns:a16="http://schemas.microsoft.com/office/drawing/2014/main" id="{E0DB9001-F12D-074A-9638-8D44C4BDD8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0901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/>
              <a:t>Click to  add role</a:t>
            </a:r>
            <a:br>
              <a:rPr lang="en-US"/>
            </a:br>
            <a:r>
              <a:rPr lang="en-US"/>
              <a:t>or title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0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1323" userDrawn="1">
          <p15:clr>
            <a:srgbClr val="FBAE40"/>
          </p15:clr>
        </p15:guide>
        <p15:guide id="5" pos="1524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732" userDrawn="1">
          <p15:clr>
            <a:srgbClr val="FBAE40"/>
          </p15:clr>
        </p15:guide>
        <p15:guide id="8" pos="3739" userDrawn="1">
          <p15:clr>
            <a:srgbClr val="FBAE40"/>
          </p15:clr>
        </p15:guide>
        <p15:guide id="9" pos="3940" userDrawn="1">
          <p15:clr>
            <a:srgbClr val="FBAE40"/>
          </p15:clr>
        </p15:guide>
        <p15:guide id="10" pos="4947" userDrawn="1">
          <p15:clr>
            <a:srgbClr val="FBAE40"/>
          </p15:clr>
        </p15:guide>
        <p15:guide id="11" pos="5148" userDrawn="1">
          <p15:clr>
            <a:srgbClr val="FBAE40"/>
          </p15:clr>
        </p15:guide>
        <p15:guide id="12" pos="6155" userDrawn="1">
          <p15:clr>
            <a:srgbClr val="FBAE40"/>
          </p15:clr>
        </p15:guide>
        <p15:guide id="13" pos="6356" userDrawn="1">
          <p15:clr>
            <a:srgbClr val="FBAE40"/>
          </p15:clr>
        </p15:guide>
        <p15:guide id="14" pos="7363" userDrawn="1">
          <p15:clr>
            <a:srgbClr val="FBAE40"/>
          </p15:clr>
        </p15:guide>
        <p15:guide id="17" orient="horz" pos="1933" userDrawn="1">
          <p15:clr>
            <a:srgbClr val="FBAE40"/>
          </p15:clr>
        </p15:guide>
        <p15:guide id="18" orient="horz" pos="2505" userDrawn="1">
          <p15:clr>
            <a:srgbClr val="FBAE40"/>
          </p15:clr>
        </p15:guide>
        <p15:guide id="20" orient="horz" pos="388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0615" y="1196975"/>
            <a:ext cx="6791343" cy="2377498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0615" y="3796153"/>
            <a:ext cx="6791343" cy="2369698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B4CAAB5D-0925-2346-BEC1-0B343C01636A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464425" y="3796153"/>
            <a:ext cx="4212195" cy="23696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8EBA71C-0E20-6E4F-B108-F26C9CC9F31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78712" y="1197263"/>
            <a:ext cx="4211638" cy="23772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BEAB38-C748-2248-8770-3109CF347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65DF70-CAC2-5B48-A439-F80062E2E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4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5" pos="4702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2251">
          <p15:clr>
            <a:srgbClr val="FBAE40"/>
          </p15:clr>
        </p15:guide>
        <p15:guide id="10" orient="horz" pos="2387">
          <p15:clr>
            <a:srgbClr val="FBAE40"/>
          </p15:clr>
        </p15:guide>
        <p15:guide id="11" orient="horz" pos="754">
          <p15:clr>
            <a:srgbClr val="FBAE40"/>
          </p15:clr>
        </p15:guide>
        <p15:guide id="12" orient="horz" pos="38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</p:spPr>
        <p:txBody>
          <a:bodyPr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08195-F589-284C-88E0-4291E0E17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CAE20-284E-154E-A048-D6BDC26BDD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65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6" orient="horz" pos="4320" userDrawn="1">
          <p15:clr>
            <a:srgbClr val="FBAE40"/>
          </p15:clr>
        </p15:guide>
        <p15:guide id="7" orient="horz" pos="754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Righ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</a:extLst>
          </p:cNvPr>
          <p:cNvSpPr/>
          <p:nvPr userDrawn="1"/>
        </p:nvSpPr>
        <p:spPr>
          <a:xfrm rot="5400000">
            <a:off x="8734199" y="3400200"/>
            <a:ext cx="6858000" cy="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07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2D209-A393-9C4C-ADA3-22DEC2BB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3E068-BDC1-CD48-959B-6E94C600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8626B5-9424-544A-997E-D29151C33BF4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53F225-B7C0-C74B-A467-EE9BF5427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871F36-3B46-EF44-9BF2-45303CDBB1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2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8" orient="horz" pos="388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B8E7FC-F693-0945-B178-887A17B1B56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7" orient="horz" pos="300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53D2C-6994-1A4B-B186-EB08A79B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241402"/>
            <a:ext cx="11161240" cy="72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22706-D16B-A443-80FC-CC2BD460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380" y="1268413"/>
            <a:ext cx="11188940" cy="48974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 is this main paragraph style</a:t>
            </a:r>
          </a:p>
          <a:p>
            <a:pPr lvl="1"/>
            <a:r>
              <a:rPr lang="en-US"/>
              <a:t>Second level is this arrow bullet style</a:t>
            </a:r>
          </a:p>
          <a:p>
            <a:pPr lvl="2"/>
            <a:r>
              <a:rPr lang="en-US"/>
              <a:t>Third level is this red heading style</a:t>
            </a:r>
          </a:p>
          <a:p>
            <a:pPr lvl="3"/>
            <a:r>
              <a:rPr lang="en-US"/>
              <a:t>Fourth level is this RED HEADING style</a:t>
            </a:r>
          </a:p>
          <a:p>
            <a:pPr lvl="4"/>
            <a:r>
              <a:rPr lang="en-US"/>
              <a:t>Fifth level is this bold paragraph style.</a:t>
            </a:r>
          </a:p>
          <a:p>
            <a:pPr lvl="5"/>
            <a:r>
              <a:rPr lang="en-US"/>
              <a:t>Sixth level is this italicized paragraph style. Use this for quote names or photo descriptions.</a:t>
            </a:r>
          </a:p>
          <a:p>
            <a:pPr lvl="6"/>
            <a:r>
              <a:rPr lang="en-US"/>
              <a:t>Seventh level is this dark, smaller font style. Use this as a photo overlay caption. See asset slide for more.</a:t>
            </a:r>
          </a:p>
          <a:p>
            <a:pPr lvl="7"/>
            <a:r>
              <a:rPr lang="en-US"/>
              <a:t>Eighth level is IBM Plex Serif. Use this for bolded items within quoted text.</a:t>
            </a:r>
          </a:p>
          <a:p>
            <a:pPr lvl="8"/>
            <a:r>
              <a:rPr lang="en-US"/>
              <a:t>Ninth level is IBM Plex Serif Extra Light. Use this for quoted text.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7A7BF-D5D1-0B4B-80C6-18963FA52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465" y="6304235"/>
            <a:ext cx="95996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IBM Plex Sans Light" panose="020B040305020300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ABA29-9870-8F4F-AA47-A88FCC3E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5380" y="6304235"/>
            <a:ext cx="41829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IBM Plex Sans Light" panose="020B0403050203000203" pitchFamily="34" charset="0"/>
              </a:defRPr>
            </a:lvl1pPr>
          </a:lstStyle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5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7" r:id="rId2"/>
    <p:sldLayoutId id="2147483680" r:id="rId3"/>
    <p:sldLayoutId id="2147483666" r:id="rId4"/>
    <p:sldLayoutId id="2147483681" r:id="rId5"/>
    <p:sldLayoutId id="2147483673" r:id="rId6"/>
    <p:sldLayoutId id="2147483657" r:id="rId7"/>
    <p:sldLayoutId id="2147483682" r:id="rId8"/>
    <p:sldLayoutId id="2147483676" r:id="rId9"/>
    <p:sldLayoutId id="2147483661" r:id="rId10"/>
    <p:sldLayoutId id="2147483663" r:id="rId11"/>
    <p:sldLayoutId id="2147483660" r:id="rId12"/>
    <p:sldLayoutId id="2147483667" r:id="rId13"/>
    <p:sldLayoutId id="2147483668" r:id="rId14"/>
    <p:sldLayoutId id="2147483669" r:id="rId15"/>
    <p:sldLayoutId id="2147483671" r:id="rId16"/>
    <p:sldLayoutId id="2147483672" r:id="rId17"/>
    <p:sldLayoutId id="2147483658" r:id="rId18"/>
    <p:sldLayoutId id="2147483674" r:id="rId19"/>
    <p:sldLayoutId id="2147483659" r:id="rId20"/>
    <p:sldLayoutId id="2147483664" r:id="rId21"/>
    <p:sldLayoutId id="2147483662" r:id="rId22"/>
    <p:sldLayoutId id="2147483665" r:id="rId23"/>
    <p:sldLayoutId id="2147483670" r:id="rId24"/>
    <p:sldLayoutId id="2147483679" r:id="rId25"/>
    <p:sldLayoutId id="2147483650" r:id="rId26"/>
    <p:sldLayoutId id="2147483678" r:id="rId27"/>
    <p:sldLayoutId id="2147483654" r:id="rId28"/>
    <p:sldLayoutId id="2147483655" r:id="rId29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i="0" kern="1200">
          <a:solidFill>
            <a:schemeClr val="accent1"/>
          </a:solidFill>
          <a:latin typeface="IBM Plex Sans SemiBold" panose="020B0503050203000203" pitchFamily="34" charset="0"/>
          <a:ea typeface="Roboto Thin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1pPr>
      <a:lvl2pPr marL="215900" indent="-2159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Tx/>
        <a:buBlip>
          <a:blip r:embed="rId31"/>
        </a:buBlip>
        <a:tabLst/>
        <a:defRPr sz="16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2pPr>
      <a:lvl3pPr marL="429750" indent="-2137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b="0" i="0" kern="1200" cap="none" spc="30" baseline="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1" i="0" kern="1200" cap="all" baseline="0">
          <a:solidFill>
            <a:schemeClr val="accent1"/>
          </a:solidFill>
          <a:latin typeface="IBM Plex Sans SemiBold" panose="020B0503050203000203" pitchFamily="34" charset="0"/>
          <a:ea typeface="Roboto Thin" pitchFamily="2" charset="0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1" i="0" kern="1200">
          <a:solidFill>
            <a:schemeClr val="tx1">
              <a:lumMod val="85000"/>
              <a:lumOff val="15000"/>
            </a:schemeClr>
          </a:solidFill>
          <a:latin typeface="IBM Plex Sans SemiBold" panose="020B0503050203000203" pitchFamily="34" charset="0"/>
          <a:ea typeface="Roboto Thin" pitchFamily="2" charset="0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0" i="1" kern="1200">
          <a:solidFill>
            <a:schemeClr val="tx1">
              <a:lumMod val="85000"/>
              <a:lumOff val="15000"/>
            </a:schemeClr>
          </a:solidFill>
          <a:latin typeface="IBM Plex Sans ExtraLight" panose="020B0303050203000203" pitchFamily="34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1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0" i="0" kern="1200">
          <a:solidFill>
            <a:schemeClr val="tx1">
              <a:lumMod val="85000"/>
              <a:lumOff val="15000"/>
            </a:schemeClr>
          </a:solidFill>
          <a:latin typeface="IBM Plex Serif Medium" panose="02060503050406000203" pitchFamily="18" charset="77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500" b="0" i="0" kern="1200">
          <a:solidFill>
            <a:schemeClr val="tx1">
              <a:lumMod val="85000"/>
              <a:lumOff val="15000"/>
            </a:schemeClr>
          </a:solidFill>
          <a:latin typeface="IBM Plex Serif ExtraLight" panose="02060303050406000203" pitchFamily="18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.google.com/add" TargetMode="Externa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usiness.google.com/" TargetMode="Externa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business.google.com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1B8AE6-AA3C-6348-9694-5FD9D08A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009" y="2316443"/>
            <a:ext cx="9066228" cy="1245341"/>
          </a:xfrm>
        </p:spPr>
        <p:txBody>
          <a:bodyPr/>
          <a:lstStyle/>
          <a:p>
            <a:pPr algn="ctr"/>
            <a:r>
              <a:rPr lang="en-US" sz="4400" b="0">
                <a:latin typeface="IBM Plex Sans SemiBold"/>
                <a:ea typeface="Roboto Thin"/>
              </a:rPr>
              <a:t>Keeping Google My Business info up-to-date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9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1B8AE6-AA3C-6348-9694-5FD9D08A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9" y="425450"/>
            <a:ext cx="11180778" cy="397616"/>
          </a:xfrm>
        </p:spPr>
        <p:txBody>
          <a:bodyPr/>
          <a:lstStyle/>
          <a:p>
            <a:r>
              <a:rPr lang="en-US" b="0">
                <a:latin typeface="IBM Plex Sans SemiBold"/>
                <a:ea typeface="Roboto Thin"/>
              </a:rPr>
              <a:t>Types of information you can update</a:t>
            </a:r>
            <a:endParaRPr lang="en-US" b="0">
              <a:ea typeface="Roboto Thin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5FCCAA2-1697-4F5C-9FF1-FBDF38B7FCE3}"/>
              </a:ext>
            </a:extLst>
          </p:cNvPr>
          <p:cNvSpPr txBox="1"/>
          <p:nvPr/>
        </p:nvSpPr>
        <p:spPr>
          <a:xfrm>
            <a:off x="482111" y="1114668"/>
            <a:ext cx="11545520" cy="36583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GB" sz="2000">
                <a:latin typeface="IBM Plex Sans"/>
                <a:ea typeface="Roboto Thin"/>
              </a:rPr>
              <a:t>Business hours</a:t>
            </a:r>
            <a:endParaRPr lang="en-US" sz="2000"/>
          </a:p>
          <a:p>
            <a:pPr marL="342900" indent="-34290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GB" sz="2000">
                <a:latin typeface="IBM Plex Sans"/>
                <a:ea typeface="Roboto Thin"/>
              </a:rPr>
              <a:t>Physical address</a:t>
            </a:r>
            <a:endParaRPr lang="en-GB" sz="2000"/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GB">
                <a:latin typeface="IBM Plex Sans"/>
                <a:ea typeface="+mn-lt"/>
                <a:cs typeface="+mn-lt"/>
              </a:rPr>
              <a:t>If you change </a:t>
            </a:r>
            <a:r>
              <a:rPr lang="en-GB">
                <a:latin typeface="IBM Plex Sans"/>
                <a:ea typeface="Roboto Thin"/>
              </a:rPr>
              <a:t>your </a:t>
            </a:r>
            <a:r>
              <a:rPr lang="en-GB">
                <a:latin typeface="IBM Plex Sans"/>
                <a:ea typeface="+mn-lt"/>
                <a:cs typeface="+mn-lt"/>
              </a:rPr>
              <a:t>address, you need to complete the verification </a:t>
            </a:r>
            <a:r>
              <a:rPr lang="en-GB">
                <a:latin typeface="IBM Plex Sans"/>
                <a:ea typeface="Roboto Thin"/>
              </a:rPr>
              <a:t>process again </a:t>
            </a:r>
            <a:r>
              <a:rPr lang="en-GB">
                <a:latin typeface="IBM Plex Sans"/>
                <a:ea typeface="+mn-lt"/>
                <a:cs typeface="+mn-lt"/>
              </a:rPr>
              <a:t>to </a:t>
            </a:r>
            <a:r>
              <a:rPr lang="en-GB">
                <a:latin typeface="IBM Plex Sans"/>
                <a:ea typeface="Roboto Thin"/>
              </a:rPr>
              <a:t>confirm the new address.</a:t>
            </a:r>
            <a:endParaRPr lang="en-GB"/>
          </a:p>
          <a:p>
            <a:pPr marL="342900" indent="-34290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GB" sz="2000">
                <a:latin typeface="IBM Plex Sans"/>
                <a:ea typeface="Roboto Thin"/>
              </a:rPr>
              <a:t>Phone number</a:t>
            </a:r>
            <a:endParaRPr lang="en-GB" sz="2000"/>
          </a:p>
          <a:p>
            <a:pPr marL="342900" indent="-34290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GB" sz="2000">
                <a:latin typeface="IBM Plex Sans"/>
                <a:ea typeface="Roboto Thin"/>
              </a:rPr>
              <a:t>Category</a:t>
            </a:r>
            <a:endParaRPr lang="en-GB" sz="2000"/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GB">
                <a:latin typeface="IBM Plex Sans"/>
                <a:ea typeface="Roboto Thin"/>
              </a:rPr>
              <a:t> Explain what kind of business you run.</a:t>
            </a:r>
            <a:endParaRPr lang="en-GB"/>
          </a:p>
          <a:p>
            <a:pPr marL="342900" indent="-34290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GB" sz="2000">
                <a:latin typeface="IBM Plex Sans"/>
                <a:ea typeface="Roboto Thin"/>
              </a:rPr>
              <a:t>Website URL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70668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1B8AE6-AA3C-6348-9694-5FD9D08A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9" y="425450"/>
            <a:ext cx="11180778" cy="397616"/>
          </a:xfrm>
        </p:spPr>
        <p:txBody>
          <a:bodyPr/>
          <a:lstStyle/>
          <a:p>
            <a:r>
              <a:rPr lang="en-US" b="0" dirty="0">
                <a:latin typeface="IBM Plex Sans SemiBold"/>
                <a:ea typeface="Roboto Thin"/>
              </a:rPr>
              <a:t>Requesting ownership of a business profile</a:t>
            </a:r>
            <a:endParaRPr lang="en-US" b="0" dirty="0">
              <a:ea typeface="Roboto Thin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5FCCAA2-1697-4F5C-9FF1-FBDF38B7FCE3}"/>
              </a:ext>
            </a:extLst>
          </p:cNvPr>
          <p:cNvSpPr txBox="1"/>
          <p:nvPr/>
        </p:nvSpPr>
        <p:spPr>
          <a:xfrm>
            <a:off x="482111" y="1038468"/>
            <a:ext cx="11545520" cy="51433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Roboto Thin"/>
              </a:rPr>
              <a:t>Step 1.</a:t>
            </a:r>
            <a:r>
              <a:rPr lang="en-GB" sz="2400" b="1">
                <a:solidFill>
                  <a:srgbClr val="686361"/>
                </a:solidFill>
                <a:latin typeface="IBM Plex Sans"/>
                <a:ea typeface="Roboto Thin"/>
              </a:rPr>
              <a:t> </a:t>
            </a:r>
            <a:r>
              <a:rPr lang="en-GB" sz="2000">
                <a:latin typeface="IBM Plex Sans"/>
                <a:ea typeface="Roboto Thin"/>
              </a:rPr>
              <a:t>Find the Business Profile you want to request ownership of, using either of these methods:</a:t>
            </a:r>
            <a:endParaRPr lang="en-US" sz="2000">
              <a:latin typeface="IBM Plex Sans"/>
              <a:ea typeface="Roboto Thin"/>
            </a:endParaRPr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GB">
                <a:solidFill>
                  <a:srgbClr val="000000"/>
                </a:solidFill>
                <a:latin typeface="IBM Plex Sans"/>
                <a:ea typeface="Roboto Thin"/>
              </a:rPr>
              <a:t>Go to </a:t>
            </a:r>
            <a:r>
              <a:rPr lang="en-GB">
                <a:solidFill>
                  <a:srgbClr val="000000"/>
                </a:solidFill>
                <a:latin typeface="IBM Plex Sans"/>
                <a:ea typeface="Roboto Thin"/>
                <a:hlinkClick r:id="rId2"/>
              </a:rPr>
              <a:t>business.google.com/add</a:t>
            </a:r>
            <a:r>
              <a:rPr lang="en-GB">
                <a:solidFill>
                  <a:srgbClr val="000000"/>
                </a:solidFill>
                <a:latin typeface="IBM Plex Sans"/>
                <a:ea typeface="Roboto Thin"/>
              </a:rPr>
              <a:t>, enter the name and address of the business, then choose it from the search results.</a:t>
            </a:r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GB">
                <a:solidFill>
                  <a:srgbClr val="000000"/>
                </a:solidFill>
                <a:latin typeface="IBM Plex Sans"/>
                <a:ea typeface="Roboto Thin"/>
                <a:cs typeface="+mn-lt"/>
              </a:rPr>
              <a:t>Find your business using Google Search or Google maps, under the Business Profile, click "Claim this business"</a:t>
            </a:r>
          </a:p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Step 2.</a:t>
            </a:r>
            <a:r>
              <a:rPr lang="en-GB" sz="24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Click continue, you'll get a message that says someone else verified the profile. Request ownership from the current profile owner clicking "Request access".</a:t>
            </a:r>
            <a:endParaRPr lang="en-GB" sz="2000">
              <a:latin typeface="IBM Plex Sans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Step 3.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Fill out the request access form and submit.</a:t>
            </a:r>
            <a:br>
              <a:rPr lang="en-GB" sz="2000">
                <a:solidFill>
                  <a:srgbClr val="686361"/>
                </a:solidFill>
                <a:latin typeface="IBM Plex Sans"/>
                <a:ea typeface="+mn-lt"/>
                <a:cs typeface="+mn-lt"/>
              </a:rPr>
            </a:br>
            <a:endParaRPr lang="en-GB" sz="2000"/>
          </a:p>
          <a:p>
            <a:pPr>
              <a:lnSpc>
                <a:spcPct val="150000"/>
              </a:lnSpc>
            </a:pPr>
            <a:r>
              <a:rPr lang="en-GB" sz="2000">
                <a:latin typeface="IBM Plex Sans"/>
                <a:ea typeface="Roboto Thin"/>
              </a:rPr>
              <a:t>The current profile owner will get an email that asks them to contact you and you'll get a confirmation email.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65388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1B8AE6-AA3C-6348-9694-5FD9D08A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9" y="425450"/>
            <a:ext cx="11180778" cy="397616"/>
          </a:xfrm>
        </p:spPr>
        <p:txBody>
          <a:bodyPr/>
          <a:lstStyle/>
          <a:p>
            <a:r>
              <a:rPr lang="en-US" b="0">
                <a:latin typeface="IBM Plex Sans SemiBold"/>
                <a:ea typeface="Roboto Thin"/>
              </a:rPr>
              <a:t>How to edit your information</a:t>
            </a:r>
            <a:endParaRPr lang="en-US" b="0">
              <a:ea typeface="Roboto Thin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5FCCAA2-1697-4F5C-9FF1-FBDF38B7FCE3}"/>
              </a:ext>
            </a:extLst>
          </p:cNvPr>
          <p:cNvSpPr txBox="1"/>
          <p:nvPr/>
        </p:nvSpPr>
        <p:spPr>
          <a:xfrm>
            <a:off x="482111" y="1038468"/>
            <a:ext cx="11545520" cy="47563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Roboto Thin"/>
              </a:rPr>
              <a:t>Step 1.</a:t>
            </a:r>
            <a:r>
              <a:rPr lang="en-GB" sz="2400" b="1">
                <a:solidFill>
                  <a:srgbClr val="686361"/>
                </a:solidFill>
                <a:latin typeface="IBM Plex Sans"/>
                <a:ea typeface="Roboto Thin"/>
              </a:rPr>
              <a:t>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Roboto Thin"/>
              </a:rPr>
              <a:t>Log in to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Roboto Th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My Business</a:t>
            </a:r>
            <a:r>
              <a:rPr lang="en-GB" sz="2000">
                <a:solidFill>
                  <a:srgbClr val="686361"/>
                </a:solidFill>
                <a:latin typeface="IBM Plex Sans"/>
                <a:ea typeface="Roboto Thin"/>
              </a:rPr>
              <a:t>.</a:t>
            </a:r>
            <a:endParaRPr lang="en-US" sz="2000">
              <a:solidFill>
                <a:srgbClr val="686361"/>
              </a:solidFill>
              <a:latin typeface="IBM Plex Sans"/>
              <a:ea typeface="Roboto Thin"/>
            </a:endParaRPr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GB">
                <a:latin typeface="IBM Plex Sans"/>
                <a:ea typeface="Roboto Thin"/>
              </a:rPr>
              <a:t>Choose the page you’d like to manage.</a:t>
            </a:r>
          </a:p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Step 2.</a:t>
            </a:r>
            <a:r>
              <a:rPr lang="en-GB" sz="24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From</a:t>
            </a:r>
            <a:r>
              <a:rPr lang="en-GB" sz="2000">
                <a:latin typeface="IBM Plex Sans"/>
                <a:ea typeface="+mn-lt"/>
                <a:cs typeface="+mn-lt"/>
              </a:rPr>
              <a:t> the left side menu, click Info.</a:t>
            </a:r>
            <a:endParaRPr lang="en-GB" sz="2200">
              <a:latin typeface="IBM Plex Sans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sz="2000" b="1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Step 3. </a:t>
            </a:r>
            <a:r>
              <a:rPr lang="en-GB" sz="2000">
                <a:solidFill>
                  <a:srgbClr val="686361"/>
                </a:solidFill>
                <a:latin typeface="IBM Plex Sans"/>
                <a:ea typeface="+mn-lt"/>
                <a:cs typeface="+mn-lt"/>
              </a:rPr>
              <a:t>Click</a:t>
            </a:r>
            <a:r>
              <a:rPr lang="en-GB" sz="2000">
                <a:latin typeface="IBM Plex Sans"/>
                <a:ea typeface="+mn-lt"/>
                <a:cs typeface="+mn-lt"/>
              </a:rPr>
              <a:t> the section you want to change, then enter the new information.</a:t>
            </a:r>
            <a:endParaRPr lang="en-US" sz="2000"/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GB">
                <a:latin typeface="IBM Plex Sans"/>
                <a:ea typeface="Roboto Thin"/>
              </a:rPr>
              <a:t>It may take up to 60 days to delete information you previously added. Information that is also publicly available or from other sources might not be removed.</a:t>
            </a:r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GB">
                <a:latin typeface="IBM Plex Sans"/>
                <a:ea typeface="Roboto Thin"/>
              </a:rPr>
              <a:t>Business descriptions, like summaries or keywords from the web that appear next to your business, aren’t editable.</a:t>
            </a:r>
            <a:endParaRPr lang="en-GB" sz="2400">
              <a:latin typeface="IBM Plex Sans"/>
              <a:ea typeface="Roboto Thin"/>
            </a:endParaRPr>
          </a:p>
          <a:p>
            <a:pPr>
              <a:lnSpc>
                <a:spcPct val="150000"/>
              </a:lnSpc>
            </a:pPr>
            <a:r>
              <a:rPr lang="en-GB" sz="2000" b="1">
                <a:latin typeface="IBM Plex Sans"/>
                <a:ea typeface="Roboto Thin"/>
              </a:rPr>
              <a:t>Step 4. </a:t>
            </a:r>
            <a:r>
              <a:rPr lang="en-GB" sz="2000">
                <a:latin typeface="IBM Plex Sans"/>
                <a:ea typeface="Roboto Thin"/>
              </a:rPr>
              <a:t>Click Done editing.</a:t>
            </a:r>
          </a:p>
          <a:p>
            <a:pPr>
              <a:lnSpc>
                <a:spcPct val="150000"/>
              </a:lnSpc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798494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5380" y="6304235"/>
            <a:ext cx="418293" cy="365125"/>
          </a:xfrm>
        </p:spPr>
        <p:txBody>
          <a:bodyPr vert="horz" lIns="0" tIns="45720" rIns="91440" bIns="45720" rtlCol="0" anchor="ctr">
            <a:normAutofit/>
          </a:bodyPr>
          <a:lstStyle/>
          <a:p>
            <a:fld id="{5B64C28E-966E-6B4A-816A-311B7D0A2E6D}" type="slidenum">
              <a:rPr lang="en-US" smtClean="0"/>
              <a:t>5</a:t>
            </a:fld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5FCCAA2-1697-4F5C-9FF1-FBDF38B7FCE3}"/>
              </a:ext>
            </a:extLst>
          </p:cNvPr>
          <p:cNvSpPr txBox="1"/>
          <p:nvPr/>
        </p:nvSpPr>
        <p:spPr>
          <a:xfrm>
            <a:off x="518859" y="1196975"/>
            <a:ext cx="5469192" cy="3631399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Step 1. 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Log in to 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My Business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.</a:t>
            </a:r>
            <a:endParaRPr lang="en-US"/>
          </a:p>
          <a:p>
            <a:pPr marL="742950" lvl="1" indent="-285750">
              <a:lnSpc>
                <a:spcPct val="200000"/>
              </a:lnSpc>
              <a:spcAft>
                <a:spcPts val="300"/>
              </a:spcAft>
              <a:buFont typeface="Arial,Sans-Serif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ea typeface="Roboto Thin"/>
              </a:rPr>
              <a:t>Choose the page you’d like to manage</a:t>
            </a:r>
          </a:p>
          <a:p>
            <a:pPr>
              <a:lnSpc>
                <a:spcPct val="200000"/>
              </a:lnSpc>
            </a:pP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Step 2. 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From the Home screen, click the section you want to modify from the "Stay Connected during Covid-19" widget.</a:t>
            </a:r>
          </a:p>
          <a:p>
            <a:pPr>
              <a:lnSpc>
                <a:spcPct val="200000"/>
              </a:lnSpc>
            </a:pPr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Step 3. 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BM Plex Sans"/>
                <a:ea typeface="Roboto Thin"/>
              </a:rPr>
              <a:t>Click Done.</a:t>
            </a:r>
          </a:p>
          <a:p>
            <a:pPr>
              <a:lnSpc>
                <a:spcPct val="150000"/>
              </a:lnSpc>
            </a:pPr>
            <a:endParaRPr 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9938166-CDC6-46B7-810E-77ADD84AB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634" y="1201151"/>
            <a:ext cx="5888278" cy="4049497"/>
          </a:xfrm>
          <a:prstGeom prst="rect">
            <a:avLst/>
          </a:prstGeom>
          <a:noFill/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D7CBEA7A-A278-4EA9-B9E8-C760F6CBB573}"/>
              </a:ext>
            </a:extLst>
          </p:cNvPr>
          <p:cNvSpPr txBox="1">
            <a:spLocks/>
          </p:cNvSpPr>
          <p:nvPr/>
        </p:nvSpPr>
        <p:spPr>
          <a:xfrm>
            <a:off x="480759" y="425450"/>
            <a:ext cx="11180778" cy="39761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j-cs"/>
              </a:defRPr>
            </a:lvl1pPr>
          </a:lstStyle>
          <a:p>
            <a:pPr>
              <a:spcAft>
                <a:spcPts val="0"/>
              </a:spcAft>
              <a:buFontTx/>
            </a:pPr>
            <a:r>
              <a:rPr lang="en-US" b="0">
                <a:latin typeface="IBM Plex Sans SemiBold"/>
                <a:ea typeface="Roboto Thin"/>
              </a:rPr>
              <a:t>How to edit hours during Covid</a:t>
            </a:r>
            <a:endParaRPr lang="en-US" b="0">
              <a:ea typeface="Roboto Thin"/>
            </a:endParaRPr>
          </a:p>
        </p:txBody>
      </p:sp>
    </p:spTree>
    <p:extLst>
      <p:ext uri="{BB962C8B-B14F-4D97-AF65-F5344CB8AC3E}">
        <p14:creationId xmlns:p14="http://schemas.microsoft.com/office/powerpoint/2010/main" val="422246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D83C7-C17E-9144-AF27-681BDE8656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5380" y="6304235"/>
            <a:ext cx="418293" cy="365125"/>
          </a:xfrm>
        </p:spPr>
        <p:txBody>
          <a:bodyPr vert="horz" lIns="0" tIns="45720" rIns="91440" bIns="45720" rtlCol="0" anchor="ctr">
            <a:normAutofit/>
          </a:bodyPr>
          <a:lstStyle/>
          <a:p>
            <a:fld id="{5B64C28E-966E-6B4A-816A-311B7D0A2E6D}" type="slidenum">
              <a:rPr lang="en-US" smtClean="0"/>
              <a:t>6</a:t>
            </a:fld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5FCCAA2-1697-4F5C-9FF1-FBDF38B7FCE3}"/>
              </a:ext>
            </a:extLst>
          </p:cNvPr>
          <p:cNvSpPr txBox="1"/>
          <p:nvPr/>
        </p:nvSpPr>
        <p:spPr>
          <a:xfrm>
            <a:off x="477106" y="1280482"/>
            <a:ext cx="3558974" cy="2076084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>
                <a:latin typeface="IBM Plex Sans"/>
                <a:ea typeface="Roboto Thin"/>
              </a:rPr>
              <a:t>Setting special business hours for:</a:t>
            </a:r>
            <a:endParaRPr lang="en-US"/>
          </a:p>
          <a:p>
            <a:pPr marL="342900" indent="-342900">
              <a:buChar char="•"/>
            </a:pPr>
            <a:r>
              <a:rPr lang="en-US" sz="2000">
                <a:latin typeface="IBM Plex Sans"/>
                <a:ea typeface="Roboto Thin"/>
              </a:rPr>
              <a:t>Holidays</a:t>
            </a:r>
            <a:endParaRPr lang="en-US"/>
          </a:p>
          <a:p>
            <a:pPr marL="342900" indent="-342900">
              <a:buChar char="•"/>
            </a:pPr>
            <a:r>
              <a:rPr lang="en-US" sz="2000">
                <a:latin typeface="IBM Plex Sans"/>
                <a:ea typeface="Roboto Thin"/>
              </a:rPr>
              <a:t>Special events</a:t>
            </a:r>
            <a:endParaRPr lang="en-US"/>
          </a:p>
          <a:p>
            <a:pPr marL="342900" indent="-342900">
              <a:buChar char="•"/>
            </a:pPr>
            <a:r>
              <a:rPr lang="en-US" sz="2000">
                <a:latin typeface="IBM Plex Sans"/>
                <a:ea typeface="Roboto Thin"/>
              </a:rPr>
              <a:t>Other exceptional circumstances</a:t>
            </a:r>
            <a:endParaRPr lang="en-US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D7CBEA7A-A278-4EA9-B9E8-C760F6CBB573}"/>
              </a:ext>
            </a:extLst>
          </p:cNvPr>
          <p:cNvSpPr txBox="1">
            <a:spLocks/>
          </p:cNvSpPr>
          <p:nvPr/>
        </p:nvSpPr>
        <p:spPr>
          <a:xfrm>
            <a:off x="480759" y="425450"/>
            <a:ext cx="11180778" cy="39761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j-cs"/>
              </a:defRPr>
            </a:lvl1pPr>
          </a:lstStyle>
          <a:p>
            <a:pPr>
              <a:spcAft>
                <a:spcPts val="0"/>
              </a:spcAft>
              <a:buFontTx/>
            </a:pPr>
            <a:r>
              <a:rPr lang="en-US" b="0">
                <a:latin typeface="IBM Plex Sans SemiBold"/>
                <a:ea typeface="Roboto Thin"/>
              </a:rPr>
              <a:t>How to set special hours</a:t>
            </a:r>
            <a:endParaRPr lang="en-US" b="0">
              <a:ea typeface="Roboto Thin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B135748-B4A1-45C5-8301-1F2112CE5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044" y="1175229"/>
            <a:ext cx="7837117" cy="442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41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3">
      <a:dk1>
        <a:srgbClr val="000000"/>
      </a:dk1>
      <a:lt1>
        <a:srgbClr val="FFFFFF"/>
      </a:lt1>
      <a:dk2>
        <a:srgbClr val="AF1F24"/>
      </a:dk2>
      <a:lt2>
        <a:srgbClr val="F2F2F2"/>
      </a:lt2>
      <a:accent1>
        <a:srgbClr val="E11837"/>
      </a:accent1>
      <a:accent2>
        <a:srgbClr val="686361"/>
      </a:accent2>
      <a:accent3>
        <a:srgbClr val="7F1516"/>
      </a:accent3>
      <a:accent4>
        <a:srgbClr val="3EC2ED"/>
      </a:accent4>
      <a:accent5>
        <a:srgbClr val="AFE1F3"/>
      </a:accent5>
      <a:accent6>
        <a:srgbClr val="D6D0CA"/>
      </a:accent6>
      <a:hlink>
        <a:srgbClr val="E21E38"/>
      </a:hlink>
      <a:folHlink>
        <a:srgbClr val="AF1F24"/>
      </a:folHlink>
    </a:clrScheme>
    <a:fontScheme name="YorkU">
      <a:majorFont>
        <a:latin typeface="IBM Plex San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 Light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DF0056C-2F89-374F-9DD5-1A9502E178B1}" vid="{5BEB8C4D-48D9-6543-A9AA-60D86A548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A8DD7EE8241D48A93985CC8F0495E3" ma:contentTypeVersion="12" ma:contentTypeDescription="Create a new document." ma:contentTypeScope="" ma:versionID="8f2a72389431eb6b697d251d93293586">
  <xsd:schema xmlns:xsd="http://www.w3.org/2001/XMLSchema" xmlns:xs="http://www.w3.org/2001/XMLSchema" xmlns:p="http://schemas.microsoft.com/office/2006/metadata/properties" xmlns:ns3="fff50e3f-dff0-49b9-a87a-22dafc8be9f2" xmlns:ns4="438bc5df-ed58-4a08-94e0-aaa532ebfaa0" targetNamespace="http://schemas.microsoft.com/office/2006/metadata/properties" ma:root="true" ma:fieldsID="68025c4d5a7fd826c79bfd9f72c99c0a" ns3:_="" ns4:_="">
    <xsd:import namespace="fff50e3f-dff0-49b9-a87a-22dafc8be9f2"/>
    <xsd:import namespace="438bc5df-ed58-4a08-94e0-aaa532ebfa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50e3f-dff0-49b9-a87a-22dafc8be9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bc5df-ed58-4a08-94e0-aaa532ebfaa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2D5F33-79D7-4E37-B06C-BA123A48AC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72318D-3099-494C-8E2F-C4D0F0C461F6}">
  <ds:schemaRefs>
    <ds:schemaRef ds:uri="438bc5df-ed58-4a08-94e0-aaa532ebfaa0"/>
    <ds:schemaRef ds:uri="fff50e3f-dff0-49b9-a87a-22dafc8be9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460B9B-A29A-45EB-A7A3-4AB61989D392}">
  <ds:schemaRefs>
    <ds:schemaRef ds:uri="438bc5df-ed58-4a08-94e0-aaa532ebfaa0"/>
    <ds:schemaRef ds:uri="fff50e3f-dff0-49b9-a87a-22dafc8be9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Keeping Google My Business info up-to-date</vt:lpstr>
      <vt:lpstr>Types of information you can update</vt:lpstr>
      <vt:lpstr>Requesting ownership of a business profile</vt:lpstr>
      <vt:lpstr>How to edit your information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York University PowerPoint Template</dc:title>
  <dc:subject/>
  <dc:creator>Cindy Wilce</dc:creator>
  <cp:keywords/>
  <dc:description/>
  <cp:revision>5</cp:revision>
  <dcterms:created xsi:type="dcterms:W3CDTF">2020-09-09T19:33:26Z</dcterms:created>
  <dcterms:modified xsi:type="dcterms:W3CDTF">2021-09-17T18:17:55Z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0x010100F9A8DD7EE8241D48A93985CC8F0495E3</vt:lpwstr>
  </property>
</Properties>
</file>