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2" autoAdjust="0"/>
    <p:restoredTop sz="94660"/>
  </p:normalViewPr>
  <p:slideViewPr>
    <p:cSldViewPr>
      <p:cViewPr varScale="1">
        <p:scale>
          <a:sx n="77" d="100"/>
          <a:sy n="77" d="100"/>
        </p:scale>
        <p:origin x="5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003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330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066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1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40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107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521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521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059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64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558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C8997-BFAD-42D6-9352-82517BEF52FC}" type="datetimeFigureOut">
              <a:rPr lang="en-AU" smtClean="0"/>
              <a:t>9/01/2025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33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hinkwell.com.a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hinkwell.com.au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hinkwell.com.au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hinkwell.com.a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19203"/>
              </p:ext>
            </p:extLst>
          </p:nvPr>
        </p:nvGraphicFramePr>
        <p:xfrm>
          <a:off x="468439" y="443628"/>
          <a:ext cx="8229600" cy="176123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" name="Rectangle 156"/>
          <p:cNvSpPr>
            <a:spLocks noChangeArrowheads="1"/>
          </p:cNvSpPr>
          <p:nvPr/>
        </p:nvSpPr>
        <p:spPr bwMode="auto">
          <a:xfrm>
            <a:off x="394323" y="194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1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2" name="Table 2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591472"/>
              </p:ext>
            </p:extLst>
          </p:nvPr>
        </p:nvGraphicFramePr>
        <p:xfrm>
          <a:off x="467544" y="2594066"/>
          <a:ext cx="8229600" cy="176123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7" name="Rectangle 156"/>
          <p:cNvSpPr>
            <a:spLocks noChangeArrowheads="1"/>
          </p:cNvSpPr>
          <p:nvPr/>
        </p:nvSpPr>
        <p:spPr bwMode="auto">
          <a:xfrm>
            <a:off x="395536" y="2229233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2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1" name="Table 2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731806"/>
              </p:ext>
            </p:extLst>
          </p:nvPr>
        </p:nvGraphicFramePr>
        <p:xfrm>
          <a:off x="470668" y="4789260"/>
          <a:ext cx="8229600" cy="176123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6" name="Rectangle 156"/>
          <p:cNvSpPr>
            <a:spLocks noChangeArrowheads="1"/>
          </p:cNvSpPr>
          <p:nvPr/>
        </p:nvSpPr>
        <p:spPr bwMode="auto">
          <a:xfrm>
            <a:off x="396552" y="4424427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3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164" y="6597352"/>
            <a:ext cx="8494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  <a:hlinkClick r:id="rId2"/>
              </a:rPr>
              <a:t>www.ithinkwell.com.au</a:t>
            </a:r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</a:rPr>
              <a:t>							Planning Your PhD</a:t>
            </a:r>
          </a:p>
        </p:txBody>
      </p:sp>
    </p:spTree>
    <p:extLst>
      <p:ext uri="{BB962C8B-B14F-4D97-AF65-F5344CB8AC3E}">
        <p14:creationId xmlns:p14="http://schemas.microsoft.com/office/powerpoint/2010/main" val="4047160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 138"/>
          <p:cNvGraphicFramePr>
            <a:graphicFrameLocks noGrp="1"/>
          </p:cNvGraphicFramePr>
          <p:nvPr/>
        </p:nvGraphicFramePr>
        <p:xfrm>
          <a:off x="468439" y="443628"/>
          <a:ext cx="8229600" cy="176123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" name="Rectangle 156"/>
          <p:cNvSpPr>
            <a:spLocks noChangeArrowheads="1"/>
          </p:cNvSpPr>
          <p:nvPr/>
        </p:nvSpPr>
        <p:spPr bwMode="auto">
          <a:xfrm>
            <a:off x="394323" y="78795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4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2" name="Table 221"/>
          <p:cNvGraphicFramePr>
            <a:graphicFrameLocks noGrp="1"/>
          </p:cNvGraphicFramePr>
          <p:nvPr/>
        </p:nvGraphicFramePr>
        <p:xfrm>
          <a:off x="467544" y="2594066"/>
          <a:ext cx="8229600" cy="176123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7" name="Rectangle 156"/>
          <p:cNvSpPr>
            <a:spLocks noChangeArrowheads="1"/>
          </p:cNvSpPr>
          <p:nvPr/>
        </p:nvSpPr>
        <p:spPr bwMode="auto">
          <a:xfrm>
            <a:off x="395536" y="2229233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5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1" name="Table 240"/>
          <p:cNvGraphicFramePr>
            <a:graphicFrameLocks noGrp="1"/>
          </p:cNvGraphicFramePr>
          <p:nvPr/>
        </p:nvGraphicFramePr>
        <p:xfrm>
          <a:off x="470668" y="4789260"/>
          <a:ext cx="8229600" cy="176123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6" name="Rectangle 156"/>
          <p:cNvSpPr>
            <a:spLocks noChangeArrowheads="1"/>
          </p:cNvSpPr>
          <p:nvPr/>
        </p:nvSpPr>
        <p:spPr bwMode="auto">
          <a:xfrm>
            <a:off x="396552" y="4424427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6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164" y="6597352"/>
            <a:ext cx="8494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  <a:hlinkClick r:id="rId2"/>
              </a:rPr>
              <a:t>www.ithinkwell.com.au</a:t>
            </a:r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</a:rPr>
              <a:t>							Planning Your PhD</a:t>
            </a:r>
          </a:p>
        </p:txBody>
      </p:sp>
    </p:spTree>
    <p:extLst>
      <p:ext uri="{BB962C8B-B14F-4D97-AF65-F5344CB8AC3E}">
        <p14:creationId xmlns:p14="http://schemas.microsoft.com/office/powerpoint/2010/main" val="4046565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 1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82790"/>
              </p:ext>
            </p:extLst>
          </p:nvPr>
        </p:nvGraphicFramePr>
        <p:xfrm>
          <a:off x="468439" y="443628"/>
          <a:ext cx="8229600" cy="284135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" name="Rectangle 156"/>
          <p:cNvSpPr>
            <a:spLocks noChangeArrowheads="1"/>
          </p:cNvSpPr>
          <p:nvPr/>
        </p:nvSpPr>
        <p:spPr bwMode="auto">
          <a:xfrm>
            <a:off x="394323" y="194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1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164" y="6597352"/>
            <a:ext cx="8494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  <a:hlinkClick r:id="rId2"/>
              </a:rPr>
              <a:t>www.ithinkwell.com.au</a:t>
            </a:r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</a:rPr>
              <a:t>							Planning Your PhD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4062313-4412-4A68-BCB1-6D4AD8BA8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716484"/>
              </p:ext>
            </p:extLst>
          </p:nvPr>
        </p:nvGraphicFramePr>
        <p:xfrm>
          <a:off x="469652" y="3683988"/>
          <a:ext cx="8229600" cy="284135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Rectangle 156">
            <a:extLst>
              <a:ext uri="{FF2B5EF4-FFF2-40B4-BE49-F238E27FC236}">
                <a16:creationId xmlns:a16="http://schemas.microsoft.com/office/drawing/2014/main" id="{3BD396BA-F2B0-4164-96E2-3BCB680DB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19155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2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3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 138"/>
          <p:cNvGraphicFramePr>
            <a:graphicFrameLocks noGrp="1"/>
          </p:cNvGraphicFramePr>
          <p:nvPr/>
        </p:nvGraphicFramePr>
        <p:xfrm>
          <a:off x="468439" y="443628"/>
          <a:ext cx="8229600" cy="284135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" name="Rectangle 156"/>
          <p:cNvSpPr>
            <a:spLocks noChangeArrowheads="1"/>
          </p:cNvSpPr>
          <p:nvPr/>
        </p:nvSpPr>
        <p:spPr bwMode="auto">
          <a:xfrm>
            <a:off x="394323" y="78795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3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164" y="6597352"/>
            <a:ext cx="8494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  <a:hlinkClick r:id="rId2"/>
              </a:rPr>
              <a:t>www.ithinkwell.com.au</a:t>
            </a:r>
            <a:r>
              <a:rPr lang="en-AU" sz="1000" i="1" dirty="0">
                <a:latin typeface="Gill Sans MT" pitchFamily="34" charset="0"/>
                <a:ea typeface="Arial Unicode MS" pitchFamily="34" charset="-128"/>
                <a:cs typeface="Arial Unicode MS" pitchFamily="34" charset="-128"/>
              </a:rPr>
              <a:t>							Planning Your PhD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4062313-4412-4A68-BCB1-6D4AD8BA877A}"/>
              </a:ext>
            </a:extLst>
          </p:cNvPr>
          <p:cNvGraphicFramePr>
            <a:graphicFrameLocks noGrp="1"/>
          </p:cNvGraphicFramePr>
          <p:nvPr/>
        </p:nvGraphicFramePr>
        <p:xfrm>
          <a:off x="469652" y="3683988"/>
          <a:ext cx="8229600" cy="2841356"/>
        </p:xfrm>
        <a:graphic>
          <a:graphicData uri="http://schemas.openxmlformats.org/drawingml/2006/table">
            <a:tbl>
              <a:tblPr firstRow="1" firstCol="1" bandRow="1"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4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Mar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Apr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Oct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Nov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Dec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692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AU" sz="1100" dirty="0">
                          <a:effectLst/>
                          <a:latin typeface="Calibri"/>
                        </a:rPr>
                      </a:b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56" marR="67456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Rectangle 156">
            <a:extLst>
              <a:ext uri="{FF2B5EF4-FFF2-40B4-BE49-F238E27FC236}">
                <a16:creationId xmlns:a16="http://schemas.microsoft.com/office/drawing/2014/main" id="{3BD396BA-F2B0-4164-96E2-3BCB680DB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319155"/>
            <a:ext cx="789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ill Sans MT" pitchFamily="34" charset="0"/>
                <a:ea typeface="Calibri" pitchFamily="34" charset="0"/>
                <a:cs typeface="Times New Roman" pitchFamily="18" charset="0"/>
              </a:rPr>
              <a:t>Year </a:t>
            </a:r>
            <a:r>
              <a:rPr lang="en-AU" sz="1600" b="1" dirty="0">
                <a:latin typeface="Gill Sans MT" pitchFamily="34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53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328</Words>
  <Application>Microsoft Office PowerPoint</Application>
  <PresentationFormat>On-screen Show (4:3)</PresentationFormat>
  <Paragraphs>274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</dc:creator>
  <cp:lastModifiedBy>Tracy Bhoola</cp:lastModifiedBy>
  <cp:revision>13</cp:revision>
  <dcterms:created xsi:type="dcterms:W3CDTF">2013-06-11T00:23:07Z</dcterms:created>
  <dcterms:modified xsi:type="dcterms:W3CDTF">2025-01-09T21:55:10Z</dcterms:modified>
</cp:coreProperties>
</file>