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825" r:id="rId4"/>
  </p:sldMasterIdLst>
  <p:notesMasterIdLst>
    <p:notesMasterId r:id="rId32"/>
  </p:notesMasterIdLst>
  <p:sldIdLst>
    <p:sldId id="330" r:id="rId5"/>
    <p:sldId id="798" r:id="rId6"/>
    <p:sldId id="828" r:id="rId7"/>
    <p:sldId id="827" r:id="rId8"/>
    <p:sldId id="829" r:id="rId9"/>
    <p:sldId id="832" r:id="rId10"/>
    <p:sldId id="760" r:id="rId11"/>
    <p:sldId id="830" r:id="rId12"/>
    <p:sldId id="833" r:id="rId13"/>
    <p:sldId id="834" r:id="rId14"/>
    <p:sldId id="835" r:id="rId15"/>
    <p:sldId id="787" r:id="rId16"/>
    <p:sldId id="817" r:id="rId17"/>
    <p:sldId id="818" r:id="rId18"/>
    <p:sldId id="517" r:id="rId19"/>
    <p:sldId id="831" r:id="rId20"/>
    <p:sldId id="767" r:id="rId21"/>
    <p:sldId id="772" r:id="rId22"/>
    <p:sldId id="773" r:id="rId23"/>
    <p:sldId id="774" r:id="rId24"/>
    <p:sldId id="775" r:id="rId25"/>
    <p:sldId id="710" r:id="rId26"/>
    <p:sldId id="770" r:id="rId27"/>
    <p:sldId id="780" r:id="rId28"/>
    <p:sldId id="819" r:id="rId29"/>
    <p:sldId id="821" r:id="rId30"/>
    <p:sldId id="823" r:id="rId31"/>
  </p:sldIdLst>
  <p:sldSz cx="12192000" cy="6858000"/>
  <p:notesSz cx="7010400" cy="92964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Californian FB" panose="0207040306080B030204" pitchFamily="18" charset="0"/>
      <p:regular r:id="rId39"/>
      <p:bold r:id="rId40"/>
      <p:italic r:id="rId41"/>
    </p:embeddedFont>
    <p:embeddedFont>
      <p:font typeface="IBM Plex Sans" panose="020B0503050203000203" pitchFamily="34" charset="0"/>
      <p:regular r:id="rId42"/>
      <p:bold r:id="rId42"/>
      <p:italic r:id="rId42"/>
      <p:boldItalic r:id="rId42"/>
    </p:embeddedFont>
    <p:embeddedFont>
      <p:font typeface="IBM Plex Sans ExtraLight" panose="020B0303050203000203" pitchFamily="34" charset="0"/>
      <p:regular r:id="rId42"/>
      <p:italic r:id="rId42"/>
    </p:embeddedFont>
    <p:embeddedFont>
      <p:font typeface="IBM Plex Sans Light" panose="020B0403050203000203" pitchFamily="34" charset="0"/>
      <p:regular r:id="rId42"/>
      <p:italic r:id="rId42"/>
    </p:embeddedFont>
    <p:embeddedFont>
      <p:font typeface="IBM Plex Sans Medium" panose="020B0603050203000203" pitchFamily="34" charset="0"/>
      <p:regular r:id="rId42"/>
      <p:italic r:id="rId42"/>
    </p:embeddedFont>
    <p:embeddedFont>
      <p:font typeface="IBM Plex Sans SemiBold" panose="020B0703050203000203" pitchFamily="34" charset="0"/>
      <p:regular r:id="rId42"/>
      <p:bold r:id="rId42"/>
      <p:italic r:id="rId42"/>
      <p:boldItalic r:id="rId42"/>
    </p:embeddedFont>
    <p:embeddedFont>
      <p:font typeface="IBM Plex Serif" panose="02060503050406000203" pitchFamily="18" charset="0"/>
      <p:regular r:id="rId42"/>
      <p:bold r:id="rId42"/>
      <p:italic r:id="rId42"/>
      <p:boldItalic r:id="rId42"/>
    </p:embeddedFont>
    <p:embeddedFont>
      <p:font typeface="IBM Plex Serif ExtraLight" panose="02060303050406000203" pitchFamily="18" charset="0"/>
      <p:regular r:id="rId42"/>
      <p:bold r:id="rId43"/>
      <p:italic r:id="rId42"/>
      <p:boldItalic r:id="rId44"/>
    </p:embeddedFont>
    <p:embeddedFont>
      <p:font typeface="IBM Plex Serif Medium" panose="02060603050406000203" pitchFamily="18" charset="0"/>
      <p:regular r:id="rId42"/>
      <p:bold r:id="rId45"/>
      <p:italic r:id="rId42"/>
      <p:boldItalic r:id="rId46"/>
    </p:embeddedFont>
    <p:embeddedFont>
      <p:font typeface="Verdana" panose="020B0604030504040204" pitchFamily="34" charset="0"/>
      <p:regular r:id="rId47"/>
      <p:bold r:id="rId48"/>
      <p:italic r:id="rId49"/>
      <p:boldItalic r:id="rId50"/>
    </p:embeddedFont>
  </p:embeddedFontLst>
  <p:defaultTextStyle>
    <a:defPPr>
      <a:defRPr lang="en-US"/>
    </a:defPPr>
    <a:lvl1pPr marL="0" indent="0" algn="l" defTabSz="914400" rtl="0" eaLnBrk="1" latinLnBrk="0" hangingPunct="1">
      <a:lnSpc>
        <a:spcPct val="100000"/>
      </a:lnSpc>
      <a:spcBef>
        <a:spcPts val="0"/>
      </a:spcBef>
      <a:spcAft>
        <a:spcPts val="300"/>
      </a:spcAft>
      <a:buFont typeface="Arial" panose="020B0604020202020204" pitchFamily="34" charset="0"/>
      <a:buNone/>
      <a:defRPr sz="1800" b="0" i="0" kern="1200">
        <a:solidFill>
          <a:schemeClr val="accent2"/>
        </a:solidFill>
        <a:latin typeface="IBM Plex Sans" panose="020B0503050203000203" pitchFamily="34" charset="0"/>
        <a:ea typeface="Roboto Thin"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 Presentation Assets" id="{9CB20EE7-6FC3-534A-A1FE-763947930825}">
          <p14:sldIdLst>
            <p14:sldId id="330"/>
            <p14:sldId id="798"/>
            <p14:sldId id="828"/>
            <p14:sldId id="827"/>
            <p14:sldId id="829"/>
            <p14:sldId id="832"/>
            <p14:sldId id="760"/>
            <p14:sldId id="830"/>
            <p14:sldId id="833"/>
            <p14:sldId id="834"/>
            <p14:sldId id="835"/>
            <p14:sldId id="787"/>
            <p14:sldId id="817"/>
            <p14:sldId id="818"/>
            <p14:sldId id="517"/>
            <p14:sldId id="831"/>
            <p14:sldId id="767"/>
            <p14:sldId id="772"/>
            <p14:sldId id="773"/>
            <p14:sldId id="774"/>
            <p14:sldId id="775"/>
            <p14:sldId id="710"/>
            <p14:sldId id="770"/>
            <p14:sldId id="780"/>
            <p14:sldId id="819"/>
            <p14:sldId id="821"/>
            <p14:sldId id="82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ousyak Housepian" initials="AH" lastIdx="1" clrIdx="0">
    <p:extLst>
      <p:ext uri="{19B8F6BF-5375-455C-9EA6-DF929625EA0E}">
        <p15:presenceInfo xmlns:p15="http://schemas.microsoft.com/office/powerpoint/2012/main" userId="S::arousyak@stinsondesign.com::1b197580-4156-4b48-b0c5-eb7dbb91f388" providerId="AD"/>
      </p:ext>
    </p:extLst>
  </p:cmAuthor>
  <p:cmAuthor id="2" name="Cindy Wilce" initials="CW" lastIdx="1" clrIdx="1">
    <p:extLst>
      <p:ext uri="{19B8F6BF-5375-455C-9EA6-DF929625EA0E}">
        <p15:presenceInfo xmlns:p15="http://schemas.microsoft.com/office/powerpoint/2012/main" userId="S::cindyv@yorku.ca::dca70459-72e7-440e-b035-1d8b479615b3" providerId="AD"/>
      </p:ext>
    </p:extLst>
  </p:cmAuthor>
  <p:cmAuthor id="3" name="Barbara Edwards" initials="BE" lastIdx="1" clrIdx="2">
    <p:extLst>
      <p:ext uri="{19B8F6BF-5375-455C-9EA6-DF929625EA0E}">
        <p15:presenceInfo xmlns:p15="http://schemas.microsoft.com/office/powerpoint/2012/main" userId="S::barbb@yorku.ca::c8245cae-64a9-4285-80cf-9096e38198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366F78"/>
    <a:srgbClr val="686361"/>
    <a:srgbClr val="003300"/>
    <a:srgbClr val="808000"/>
    <a:srgbClr val="669900"/>
    <a:srgbClr val="ADA87B"/>
    <a:srgbClr val="00AB60"/>
    <a:srgbClr val="EEDA62"/>
    <a:srgbClr val="0261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7E9024-A235-46B1-B40D-BBD1653FAB41}" v="1" dt="2022-11-03T13:54:46.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2324" autoAdjust="0"/>
  </p:normalViewPr>
  <p:slideViewPr>
    <p:cSldViewPr snapToGrid="0" snapToObjects="1">
      <p:cViewPr varScale="1">
        <p:scale>
          <a:sx n="87" d="100"/>
          <a:sy n="87" d="100"/>
        </p:scale>
        <p:origin x="1428" y="9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69" d="100"/>
          <a:sy n="169" d="100"/>
        </p:scale>
        <p:origin x="4928"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NULL"/><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9.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2.fntdata"/><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font" Target="fonts/font16.fntdata"/><Relationship Id="rId57"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0.fntdata"/><Relationship Id="rId48" Type="http://schemas.openxmlformats.org/officeDocument/2006/relationships/font" Target="fonts/font15.fntdata"/><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Edwards" userId="c8245cae-64a9-4285-80cf-9096e3819874" providerId="ADAL" clId="{6B7E9024-A235-46B1-B40D-BBD1653FAB41}"/>
    <pc:docChg chg="modSld">
      <pc:chgData name="Barbara Edwards" userId="c8245cae-64a9-4285-80cf-9096e3819874" providerId="ADAL" clId="{6B7E9024-A235-46B1-B40D-BBD1653FAB41}" dt="2022-11-03T13:54:46.769" v="48"/>
      <pc:docMkLst>
        <pc:docMk/>
      </pc:docMkLst>
      <pc:sldChg chg="addSp delSp modSp modNotesTx">
        <pc:chgData name="Barbara Edwards" userId="c8245cae-64a9-4285-80cf-9096e3819874" providerId="ADAL" clId="{6B7E9024-A235-46B1-B40D-BBD1653FAB41}" dt="2022-11-03T13:54:46.769" v="48"/>
        <pc:sldMkLst>
          <pc:docMk/>
          <pc:sldMk cId="4235890190" sldId="833"/>
        </pc:sldMkLst>
        <pc:spChg chg="del">
          <ac:chgData name="Barbara Edwards" userId="c8245cae-64a9-4285-80cf-9096e3819874" providerId="ADAL" clId="{6B7E9024-A235-46B1-B40D-BBD1653FAB41}" dt="2022-11-03T13:54:46.769" v="48"/>
          <ac:spMkLst>
            <pc:docMk/>
            <pc:sldMk cId="4235890190" sldId="833"/>
            <ac:spMk id="2" creationId="{A96323E9-7C35-AB69-9370-17C58CD0E651}"/>
          </ac:spMkLst>
        </pc:spChg>
        <pc:spChg chg="add mod">
          <ac:chgData name="Barbara Edwards" userId="c8245cae-64a9-4285-80cf-9096e3819874" providerId="ADAL" clId="{6B7E9024-A235-46B1-B40D-BBD1653FAB41}" dt="2022-11-03T13:54:46.769" v="48"/>
          <ac:spMkLst>
            <pc:docMk/>
            <pc:sldMk cId="4235890190" sldId="833"/>
            <ac:spMk id="7" creationId="{E7552B49-2090-1AF4-B69B-BE5F0B1958F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651A83-33C8-4FEB-96B2-BD901FE97DF9}"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en-CA"/>
        </a:p>
      </dgm:t>
    </dgm:pt>
    <dgm:pt modelId="{18479D44-60E8-4A4A-92FD-E565B6A80679}">
      <dgm:prSet custT="1"/>
      <dgm:spPr/>
      <dgm:t>
        <a:bodyPr/>
        <a:lstStyle/>
        <a:p>
          <a:r>
            <a:rPr lang="en-US" sz="1100" b="0" i="0" dirty="0"/>
            <a:t>Digital Cultures</a:t>
          </a:r>
          <a:endParaRPr lang="en-CA" sz="1100" dirty="0"/>
        </a:p>
      </dgm:t>
    </dgm:pt>
    <dgm:pt modelId="{2C2349D1-BE32-4C65-8D55-4605B54DDDC3}" type="parTrans" cxnId="{9D84958F-2EE2-483A-8FCA-DDB368557AFF}">
      <dgm:prSet/>
      <dgm:spPr/>
      <dgm:t>
        <a:bodyPr/>
        <a:lstStyle/>
        <a:p>
          <a:endParaRPr lang="en-CA" sz="1100"/>
        </a:p>
      </dgm:t>
    </dgm:pt>
    <dgm:pt modelId="{8F19F2FE-0026-4500-9982-C3F61886C99E}" type="sibTrans" cxnId="{9D84958F-2EE2-483A-8FCA-DDB368557AFF}">
      <dgm:prSet/>
      <dgm:spPr/>
      <dgm:t>
        <a:bodyPr/>
        <a:lstStyle/>
        <a:p>
          <a:endParaRPr lang="en-CA" sz="1100"/>
        </a:p>
      </dgm:t>
    </dgm:pt>
    <dgm:pt modelId="{EAF9B64A-2DF0-4F1B-AE89-0516219C5942}">
      <dgm:prSet custT="1"/>
      <dgm:spPr/>
      <dgm:t>
        <a:bodyPr/>
        <a:lstStyle/>
        <a:p>
          <a:r>
            <a:rPr lang="en-US" sz="1100" b="0" i="0" dirty="0"/>
            <a:t>Healthy Individuals, Healthy Communities and Global Health</a:t>
          </a:r>
          <a:endParaRPr lang="en-CA" sz="1100" dirty="0"/>
        </a:p>
      </dgm:t>
    </dgm:pt>
    <dgm:pt modelId="{B2F8B063-7DC8-4D1C-82D2-13120E2C6D3F}" type="parTrans" cxnId="{8948F816-779C-4798-A8A4-4E86DD4E1DD8}">
      <dgm:prSet/>
      <dgm:spPr/>
      <dgm:t>
        <a:bodyPr/>
        <a:lstStyle/>
        <a:p>
          <a:endParaRPr lang="en-CA" sz="1100"/>
        </a:p>
      </dgm:t>
    </dgm:pt>
    <dgm:pt modelId="{FBA3F9D2-8A6C-4CF8-A10D-9B05F9A5594B}" type="sibTrans" cxnId="{8948F816-779C-4798-A8A4-4E86DD4E1DD8}">
      <dgm:prSet/>
      <dgm:spPr/>
      <dgm:t>
        <a:bodyPr/>
        <a:lstStyle/>
        <a:p>
          <a:endParaRPr lang="en-CA" sz="1100"/>
        </a:p>
      </dgm:t>
    </dgm:pt>
    <dgm:pt modelId="{B6304F88-F538-4313-9FF3-DA4D0C20F866}">
      <dgm:prSet custT="1"/>
      <dgm:spPr/>
      <dgm:t>
        <a:bodyPr/>
        <a:lstStyle/>
        <a:p>
          <a:r>
            <a:rPr lang="en-US" sz="1100" b="0" i="0" dirty="0"/>
            <a:t>Indigenous Futurities</a:t>
          </a:r>
          <a:endParaRPr lang="en-CA" sz="1100" dirty="0"/>
        </a:p>
      </dgm:t>
    </dgm:pt>
    <dgm:pt modelId="{9C2C7FBA-5EF7-4708-B8F1-1EEE8AF570D0}" type="parTrans" cxnId="{740F4CAB-DDB9-4522-A231-663B078FE431}">
      <dgm:prSet/>
      <dgm:spPr/>
      <dgm:t>
        <a:bodyPr/>
        <a:lstStyle/>
        <a:p>
          <a:endParaRPr lang="en-CA" sz="1100"/>
        </a:p>
      </dgm:t>
    </dgm:pt>
    <dgm:pt modelId="{5BAD5491-57E7-4CF3-B8C7-7C93568C1163}" type="sibTrans" cxnId="{740F4CAB-DDB9-4522-A231-663B078FE431}">
      <dgm:prSet/>
      <dgm:spPr/>
      <dgm:t>
        <a:bodyPr/>
        <a:lstStyle/>
        <a:p>
          <a:endParaRPr lang="en-CA" sz="1100"/>
        </a:p>
      </dgm:t>
    </dgm:pt>
    <dgm:pt modelId="{DB3B927E-4B31-45DD-BE9F-71E4440FBE1C}">
      <dgm:prSet custT="1"/>
      <dgm:spPr/>
      <dgm:t>
        <a:bodyPr/>
        <a:lstStyle/>
        <a:p>
          <a:r>
            <a:rPr lang="en-US" sz="1100" b="0" i="0" dirty="0"/>
            <a:t>Integration of Artificial Intelligence into Society</a:t>
          </a:r>
          <a:endParaRPr lang="en-CA" sz="1100" dirty="0"/>
        </a:p>
      </dgm:t>
    </dgm:pt>
    <dgm:pt modelId="{E78AFD7E-98FE-4534-A313-583AE95778B1}" type="parTrans" cxnId="{7CCED0AA-8C2C-4406-9C18-3437F20A96DF}">
      <dgm:prSet/>
      <dgm:spPr/>
      <dgm:t>
        <a:bodyPr/>
        <a:lstStyle/>
        <a:p>
          <a:endParaRPr lang="en-CA" sz="1100"/>
        </a:p>
      </dgm:t>
    </dgm:pt>
    <dgm:pt modelId="{1D8FCD0C-B9F7-4BC1-8FD0-7E929C3D9611}" type="sibTrans" cxnId="{7CCED0AA-8C2C-4406-9C18-3437F20A96DF}">
      <dgm:prSet/>
      <dgm:spPr/>
      <dgm:t>
        <a:bodyPr/>
        <a:lstStyle/>
        <a:p>
          <a:endParaRPr lang="en-CA" sz="1100"/>
        </a:p>
      </dgm:t>
    </dgm:pt>
    <dgm:pt modelId="{48892EC0-55B0-4692-BFC5-21FB0C63191C}">
      <dgm:prSet custT="1"/>
      <dgm:spPr/>
      <dgm:t>
        <a:bodyPr/>
        <a:lstStyle/>
        <a:p>
          <a:r>
            <a:rPr lang="en-US" sz="1100" b="0" i="0" dirty="0"/>
            <a:t>Public Engagement for a Just and Sustainable World</a:t>
          </a:r>
          <a:endParaRPr lang="en-CA" sz="1100" dirty="0"/>
        </a:p>
      </dgm:t>
    </dgm:pt>
    <dgm:pt modelId="{69B6AF80-DBEC-4343-9C35-DD5FC6A3DABC}" type="parTrans" cxnId="{BBA7A3D9-EAA2-4F05-9C8B-0B9017C69494}">
      <dgm:prSet/>
      <dgm:spPr/>
      <dgm:t>
        <a:bodyPr/>
        <a:lstStyle/>
        <a:p>
          <a:endParaRPr lang="en-CA" sz="1100"/>
        </a:p>
      </dgm:t>
    </dgm:pt>
    <dgm:pt modelId="{55AD4F6F-E81F-46B6-ABFF-42FA91F702D6}" type="sibTrans" cxnId="{BBA7A3D9-EAA2-4F05-9C8B-0B9017C69494}">
      <dgm:prSet/>
      <dgm:spPr/>
      <dgm:t>
        <a:bodyPr/>
        <a:lstStyle/>
        <a:p>
          <a:endParaRPr lang="en-CA" sz="1100"/>
        </a:p>
      </dgm:t>
    </dgm:pt>
    <dgm:pt modelId="{90218101-2734-45CA-A321-B931ACAA3DC2}" type="pres">
      <dgm:prSet presAssocID="{3A651A83-33C8-4FEB-96B2-BD901FE97DF9}" presName="Name0" presStyleCnt="0">
        <dgm:presLayoutVars>
          <dgm:dir/>
          <dgm:resizeHandles val="exact"/>
        </dgm:presLayoutVars>
      </dgm:prSet>
      <dgm:spPr/>
    </dgm:pt>
    <dgm:pt modelId="{0B4F0C47-589C-4C3E-88B6-6379B12677D7}" type="pres">
      <dgm:prSet presAssocID="{18479D44-60E8-4A4A-92FD-E565B6A80679}" presName="node" presStyleLbl="node1" presStyleIdx="0" presStyleCnt="5">
        <dgm:presLayoutVars>
          <dgm:bulletEnabled val="1"/>
        </dgm:presLayoutVars>
      </dgm:prSet>
      <dgm:spPr/>
    </dgm:pt>
    <dgm:pt modelId="{9AC26BA2-742F-4672-B94D-DECFF883BCE0}" type="pres">
      <dgm:prSet presAssocID="{8F19F2FE-0026-4500-9982-C3F61886C99E}" presName="sibTrans" presStyleCnt="0"/>
      <dgm:spPr/>
    </dgm:pt>
    <dgm:pt modelId="{2C7FF7B8-2962-411A-B614-51692625ED04}" type="pres">
      <dgm:prSet presAssocID="{EAF9B64A-2DF0-4F1B-AE89-0516219C5942}" presName="node" presStyleLbl="node1" presStyleIdx="1" presStyleCnt="5">
        <dgm:presLayoutVars>
          <dgm:bulletEnabled val="1"/>
        </dgm:presLayoutVars>
      </dgm:prSet>
      <dgm:spPr/>
    </dgm:pt>
    <dgm:pt modelId="{AAEFC55F-8CF9-43E7-BCED-90F9C1911B13}" type="pres">
      <dgm:prSet presAssocID="{FBA3F9D2-8A6C-4CF8-A10D-9B05F9A5594B}" presName="sibTrans" presStyleCnt="0"/>
      <dgm:spPr/>
    </dgm:pt>
    <dgm:pt modelId="{D785C2A5-1AB5-4101-8145-B7DC5FC6265F}" type="pres">
      <dgm:prSet presAssocID="{B6304F88-F538-4313-9FF3-DA4D0C20F866}" presName="node" presStyleLbl="node1" presStyleIdx="2" presStyleCnt="5">
        <dgm:presLayoutVars>
          <dgm:bulletEnabled val="1"/>
        </dgm:presLayoutVars>
      </dgm:prSet>
      <dgm:spPr/>
    </dgm:pt>
    <dgm:pt modelId="{E720A9DC-48EF-4DBD-AC48-C0F16246CFB2}" type="pres">
      <dgm:prSet presAssocID="{5BAD5491-57E7-4CF3-B8C7-7C93568C1163}" presName="sibTrans" presStyleCnt="0"/>
      <dgm:spPr/>
    </dgm:pt>
    <dgm:pt modelId="{4085BDF2-788C-438A-ACC8-8F0178938817}" type="pres">
      <dgm:prSet presAssocID="{DB3B927E-4B31-45DD-BE9F-71E4440FBE1C}" presName="node" presStyleLbl="node1" presStyleIdx="3" presStyleCnt="5">
        <dgm:presLayoutVars>
          <dgm:bulletEnabled val="1"/>
        </dgm:presLayoutVars>
      </dgm:prSet>
      <dgm:spPr/>
    </dgm:pt>
    <dgm:pt modelId="{EC58687E-E21A-45A2-9DC7-1CF4D543718B}" type="pres">
      <dgm:prSet presAssocID="{1D8FCD0C-B9F7-4BC1-8FD0-7E929C3D9611}" presName="sibTrans" presStyleCnt="0"/>
      <dgm:spPr/>
    </dgm:pt>
    <dgm:pt modelId="{0ED940A4-869A-4624-B63D-A673761F9422}" type="pres">
      <dgm:prSet presAssocID="{48892EC0-55B0-4692-BFC5-21FB0C63191C}" presName="node" presStyleLbl="node1" presStyleIdx="4" presStyleCnt="5">
        <dgm:presLayoutVars>
          <dgm:bulletEnabled val="1"/>
        </dgm:presLayoutVars>
      </dgm:prSet>
      <dgm:spPr/>
    </dgm:pt>
  </dgm:ptLst>
  <dgm:cxnLst>
    <dgm:cxn modelId="{8948F816-779C-4798-A8A4-4E86DD4E1DD8}" srcId="{3A651A83-33C8-4FEB-96B2-BD901FE97DF9}" destId="{EAF9B64A-2DF0-4F1B-AE89-0516219C5942}" srcOrd="1" destOrd="0" parTransId="{B2F8B063-7DC8-4D1C-82D2-13120E2C6D3F}" sibTransId="{FBA3F9D2-8A6C-4CF8-A10D-9B05F9A5594B}"/>
    <dgm:cxn modelId="{E29A5331-5087-4235-B133-236675FAA2E7}" type="presOf" srcId="{B6304F88-F538-4313-9FF3-DA4D0C20F866}" destId="{D785C2A5-1AB5-4101-8145-B7DC5FC6265F}" srcOrd="0" destOrd="0" presId="urn:microsoft.com/office/officeart/2005/8/layout/hList6"/>
    <dgm:cxn modelId="{9461647F-AEDC-491A-B38B-3DF821198FE3}" type="presOf" srcId="{EAF9B64A-2DF0-4F1B-AE89-0516219C5942}" destId="{2C7FF7B8-2962-411A-B614-51692625ED04}" srcOrd="0" destOrd="0" presId="urn:microsoft.com/office/officeart/2005/8/layout/hList6"/>
    <dgm:cxn modelId="{661A5F89-6F44-41FB-897E-3523022A024F}" type="presOf" srcId="{18479D44-60E8-4A4A-92FD-E565B6A80679}" destId="{0B4F0C47-589C-4C3E-88B6-6379B12677D7}" srcOrd="0" destOrd="0" presId="urn:microsoft.com/office/officeart/2005/8/layout/hList6"/>
    <dgm:cxn modelId="{9D84958F-2EE2-483A-8FCA-DDB368557AFF}" srcId="{3A651A83-33C8-4FEB-96B2-BD901FE97DF9}" destId="{18479D44-60E8-4A4A-92FD-E565B6A80679}" srcOrd="0" destOrd="0" parTransId="{2C2349D1-BE32-4C65-8D55-4605B54DDDC3}" sibTransId="{8F19F2FE-0026-4500-9982-C3F61886C99E}"/>
    <dgm:cxn modelId="{7CCED0AA-8C2C-4406-9C18-3437F20A96DF}" srcId="{3A651A83-33C8-4FEB-96B2-BD901FE97DF9}" destId="{DB3B927E-4B31-45DD-BE9F-71E4440FBE1C}" srcOrd="3" destOrd="0" parTransId="{E78AFD7E-98FE-4534-A313-583AE95778B1}" sibTransId="{1D8FCD0C-B9F7-4BC1-8FD0-7E929C3D9611}"/>
    <dgm:cxn modelId="{740F4CAB-DDB9-4522-A231-663B078FE431}" srcId="{3A651A83-33C8-4FEB-96B2-BD901FE97DF9}" destId="{B6304F88-F538-4313-9FF3-DA4D0C20F866}" srcOrd="2" destOrd="0" parTransId="{9C2C7FBA-5EF7-4708-B8F1-1EEE8AF570D0}" sibTransId="{5BAD5491-57E7-4CF3-B8C7-7C93568C1163}"/>
    <dgm:cxn modelId="{1F2388B9-1336-4973-8734-78F27F463BE7}" type="presOf" srcId="{48892EC0-55B0-4692-BFC5-21FB0C63191C}" destId="{0ED940A4-869A-4624-B63D-A673761F9422}" srcOrd="0" destOrd="0" presId="urn:microsoft.com/office/officeart/2005/8/layout/hList6"/>
    <dgm:cxn modelId="{EFD7B2CF-CF20-4602-A86D-10D54B363A0E}" type="presOf" srcId="{DB3B927E-4B31-45DD-BE9F-71E4440FBE1C}" destId="{4085BDF2-788C-438A-ACC8-8F0178938817}" srcOrd="0" destOrd="0" presId="urn:microsoft.com/office/officeart/2005/8/layout/hList6"/>
    <dgm:cxn modelId="{BBA7A3D9-EAA2-4F05-9C8B-0B9017C69494}" srcId="{3A651A83-33C8-4FEB-96B2-BD901FE97DF9}" destId="{48892EC0-55B0-4692-BFC5-21FB0C63191C}" srcOrd="4" destOrd="0" parTransId="{69B6AF80-DBEC-4343-9C35-DD5FC6A3DABC}" sibTransId="{55AD4F6F-E81F-46B6-ABFF-42FA91F702D6}"/>
    <dgm:cxn modelId="{467730E2-593A-486C-93D3-299191AFE5AC}" type="presOf" srcId="{3A651A83-33C8-4FEB-96B2-BD901FE97DF9}" destId="{90218101-2734-45CA-A321-B931ACAA3DC2}" srcOrd="0" destOrd="0" presId="urn:microsoft.com/office/officeart/2005/8/layout/hList6"/>
    <dgm:cxn modelId="{7EB8CAFA-7FD5-4D32-BB66-6F836ED9FC7D}" type="presParOf" srcId="{90218101-2734-45CA-A321-B931ACAA3DC2}" destId="{0B4F0C47-589C-4C3E-88B6-6379B12677D7}" srcOrd="0" destOrd="0" presId="urn:microsoft.com/office/officeart/2005/8/layout/hList6"/>
    <dgm:cxn modelId="{8842958C-DE98-4AA4-B094-18C0CB626A61}" type="presParOf" srcId="{90218101-2734-45CA-A321-B931ACAA3DC2}" destId="{9AC26BA2-742F-4672-B94D-DECFF883BCE0}" srcOrd="1" destOrd="0" presId="urn:microsoft.com/office/officeart/2005/8/layout/hList6"/>
    <dgm:cxn modelId="{0F19119F-6F23-461A-A1F1-6E0774E47A2D}" type="presParOf" srcId="{90218101-2734-45CA-A321-B931ACAA3DC2}" destId="{2C7FF7B8-2962-411A-B614-51692625ED04}" srcOrd="2" destOrd="0" presId="urn:microsoft.com/office/officeart/2005/8/layout/hList6"/>
    <dgm:cxn modelId="{C6AF23A3-F365-45CE-B95B-A754F2701BB9}" type="presParOf" srcId="{90218101-2734-45CA-A321-B931ACAA3DC2}" destId="{AAEFC55F-8CF9-43E7-BCED-90F9C1911B13}" srcOrd="3" destOrd="0" presId="urn:microsoft.com/office/officeart/2005/8/layout/hList6"/>
    <dgm:cxn modelId="{A6AF4321-B77F-4699-A485-21C071E30D74}" type="presParOf" srcId="{90218101-2734-45CA-A321-B931ACAA3DC2}" destId="{D785C2A5-1AB5-4101-8145-B7DC5FC6265F}" srcOrd="4" destOrd="0" presId="urn:microsoft.com/office/officeart/2005/8/layout/hList6"/>
    <dgm:cxn modelId="{BA9B2E38-1A92-476E-91A9-02D786C0A01C}" type="presParOf" srcId="{90218101-2734-45CA-A321-B931ACAA3DC2}" destId="{E720A9DC-48EF-4DBD-AC48-C0F16246CFB2}" srcOrd="5" destOrd="0" presId="urn:microsoft.com/office/officeart/2005/8/layout/hList6"/>
    <dgm:cxn modelId="{A5CBDE98-B8FE-445F-859C-256BDE0DE912}" type="presParOf" srcId="{90218101-2734-45CA-A321-B931ACAA3DC2}" destId="{4085BDF2-788C-438A-ACC8-8F0178938817}" srcOrd="6" destOrd="0" presId="urn:microsoft.com/office/officeart/2005/8/layout/hList6"/>
    <dgm:cxn modelId="{522B7174-4C7A-4527-A5C3-12F6DB30D9E8}" type="presParOf" srcId="{90218101-2734-45CA-A321-B931ACAA3DC2}" destId="{EC58687E-E21A-45A2-9DC7-1CF4D543718B}" srcOrd="7" destOrd="0" presId="urn:microsoft.com/office/officeart/2005/8/layout/hList6"/>
    <dgm:cxn modelId="{E7212C05-43BE-46E3-957F-5D535BFB2D0D}" type="presParOf" srcId="{90218101-2734-45CA-A321-B931ACAA3DC2}" destId="{0ED940A4-869A-4624-B63D-A673761F9422}"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651A83-33C8-4FEB-96B2-BD901FE97DF9}"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CA"/>
        </a:p>
      </dgm:t>
    </dgm:pt>
    <dgm:pt modelId="{18479D44-60E8-4A4A-92FD-E565B6A80679}">
      <dgm:prSet custT="1"/>
      <dgm:spPr/>
      <dgm:t>
        <a:bodyPr/>
        <a:lstStyle/>
        <a:p>
          <a:r>
            <a:rPr lang="en-US" sz="1200" dirty="0">
              <a:solidFill>
                <a:schemeClr val="bg1"/>
              </a:solidFill>
              <a:latin typeface="+mj-lt"/>
            </a:rPr>
            <a:t>Advancing Fundamental Inquiry and Critical Knowledge </a:t>
          </a:r>
          <a:endParaRPr lang="en-CA" sz="1200" dirty="0">
            <a:solidFill>
              <a:schemeClr val="bg1"/>
            </a:solidFill>
          </a:endParaRPr>
        </a:p>
      </dgm:t>
    </dgm:pt>
    <dgm:pt modelId="{2C2349D1-BE32-4C65-8D55-4605B54DDDC3}" type="parTrans" cxnId="{9D84958F-2EE2-483A-8FCA-DDB368557AFF}">
      <dgm:prSet/>
      <dgm:spPr/>
      <dgm:t>
        <a:bodyPr/>
        <a:lstStyle/>
        <a:p>
          <a:endParaRPr lang="en-CA" sz="1200">
            <a:solidFill>
              <a:schemeClr val="bg1"/>
            </a:solidFill>
          </a:endParaRPr>
        </a:p>
      </dgm:t>
    </dgm:pt>
    <dgm:pt modelId="{8F19F2FE-0026-4500-9982-C3F61886C99E}" type="sibTrans" cxnId="{9D84958F-2EE2-483A-8FCA-DDB368557AFF}">
      <dgm:prSet/>
      <dgm:spPr/>
      <dgm:t>
        <a:bodyPr/>
        <a:lstStyle/>
        <a:p>
          <a:endParaRPr lang="en-CA" sz="1200">
            <a:solidFill>
              <a:schemeClr val="bg1"/>
            </a:solidFill>
          </a:endParaRPr>
        </a:p>
      </dgm:t>
    </dgm:pt>
    <dgm:pt modelId="{DE5A3DFE-922C-4DB2-8751-61AA3F2FF179}">
      <dgm:prSet custT="1"/>
      <dgm:spPr/>
      <dgm:t>
        <a:bodyPr/>
        <a:lstStyle/>
        <a:p>
          <a:r>
            <a:rPr lang="en-US" sz="1100">
              <a:solidFill>
                <a:schemeClr val="bg1"/>
              </a:solidFill>
              <a:latin typeface="+mj-lt"/>
            </a:rPr>
            <a:t>Analyzing Cultures &amp; Mobilizing Creativity</a:t>
          </a:r>
          <a:endParaRPr lang="en-US" sz="1100" dirty="0">
            <a:solidFill>
              <a:schemeClr val="bg1"/>
            </a:solidFill>
            <a:latin typeface="+mj-lt"/>
          </a:endParaRPr>
        </a:p>
      </dgm:t>
    </dgm:pt>
    <dgm:pt modelId="{BBC186E6-514D-42AE-8174-694C5EFF1178}" type="parTrans" cxnId="{AE4AC436-88CF-4B4C-B64A-98DD6379A84A}">
      <dgm:prSet/>
      <dgm:spPr/>
      <dgm:t>
        <a:bodyPr/>
        <a:lstStyle/>
        <a:p>
          <a:endParaRPr lang="en-CA" sz="1600">
            <a:solidFill>
              <a:schemeClr val="bg1"/>
            </a:solidFill>
          </a:endParaRPr>
        </a:p>
      </dgm:t>
    </dgm:pt>
    <dgm:pt modelId="{3C4602D5-3C4C-4AC9-BC00-ED66111AD380}" type="sibTrans" cxnId="{AE4AC436-88CF-4B4C-B64A-98DD6379A84A}">
      <dgm:prSet/>
      <dgm:spPr/>
      <dgm:t>
        <a:bodyPr/>
        <a:lstStyle/>
        <a:p>
          <a:endParaRPr lang="en-CA" sz="1600">
            <a:solidFill>
              <a:schemeClr val="bg1"/>
            </a:solidFill>
          </a:endParaRPr>
        </a:p>
      </dgm:t>
    </dgm:pt>
    <dgm:pt modelId="{F6D58F89-CA5F-461D-AC8C-6ADF064D9E6D}">
      <dgm:prSet custT="1"/>
      <dgm:spPr/>
      <dgm:t>
        <a:bodyPr/>
        <a:lstStyle/>
        <a:p>
          <a:r>
            <a:rPr lang="en-US" sz="1100" dirty="0">
              <a:solidFill>
                <a:schemeClr val="bg1"/>
              </a:solidFill>
              <a:latin typeface="+mj-lt"/>
            </a:rPr>
            <a:t>Building Healthy Lives, Communities &amp; Environments</a:t>
          </a:r>
        </a:p>
      </dgm:t>
    </dgm:pt>
    <dgm:pt modelId="{659CD62B-3B02-43C5-99E9-7AE678A36C9A}" type="parTrans" cxnId="{EFCB5EDD-8DB8-4B2B-9F23-D47E060586CF}">
      <dgm:prSet/>
      <dgm:spPr/>
      <dgm:t>
        <a:bodyPr/>
        <a:lstStyle/>
        <a:p>
          <a:endParaRPr lang="en-CA" sz="1600">
            <a:solidFill>
              <a:schemeClr val="bg1"/>
            </a:solidFill>
          </a:endParaRPr>
        </a:p>
      </dgm:t>
    </dgm:pt>
    <dgm:pt modelId="{5C1B5203-12A0-4F0C-9B5C-917194593AFB}" type="sibTrans" cxnId="{EFCB5EDD-8DB8-4B2B-9F23-D47E060586CF}">
      <dgm:prSet/>
      <dgm:spPr/>
      <dgm:t>
        <a:bodyPr/>
        <a:lstStyle/>
        <a:p>
          <a:endParaRPr lang="en-CA" sz="1600">
            <a:solidFill>
              <a:schemeClr val="bg1"/>
            </a:solidFill>
          </a:endParaRPr>
        </a:p>
      </dgm:t>
    </dgm:pt>
    <dgm:pt modelId="{972C921B-EA1E-46B1-A7C6-A902A04052E1}">
      <dgm:prSet custT="1"/>
      <dgm:spPr/>
      <dgm:t>
        <a:bodyPr/>
        <a:lstStyle/>
        <a:p>
          <a:r>
            <a:rPr lang="en-US" sz="1100">
              <a:solidFill>
                <a:schemeClr val="bg1"/>
              </a:solidFill>
              <a:latin typeface="+mj-lt"/>
            </a:rPr>
            <a:t>Exploring and Interrogating the Frontiers of Science &amp; Technology</a:t>
          </a:r>
          <a:endParaRPr lang="en-US" sz="1100" dirty="0">
            <a:solidFill>
              <a:schemeClr val="bg1"/>
            </a:solidFill>
            <a:latin typeface="+mj-lt"/>
          </a:endParaRPr>
        </a:p>
      </dgm:t>
    </dgm:pt>
    <dgm:pt modelId="{B06E0688-EEDC-489A-88B3-857EBBE85C2E}" type="parTrans" cxnId="{982CA9F3-DCC2-40A2-B7E4-9C2502E9B25A}">
      <dgm:prSet/>
      <dgm:spPr/>
      <dgm:t>
        <a:bodyPr/>
        <a:lstStyle/>
        <a:p>
          <a:endParaRPr lang="en-CA" sz="1600">
            <a:solidFill>
              <a:schemeClr val="bg1"/>
            </a:solidFill>
          </a:endParaRPr>
        </a:p>
      </dgm:t>
    </dgm:pt>
    <dgm:pt modelId="{4573A46E-5F7E-4056-9134-C5D6067C92DA}" type="sibTrans" cxnId="{982CA9F3-DCC2-40A2-B7E4-9C2502E9B25A}">
      <dgm:prSet/>
      <dgm:spPr/>
      <dgm:t>
        <a:bodyPr/>
        <a:lstStyle/>
        <a:p>
          <a:endParaRPr lang="en-CA" sz="1600">
            <a:solidFill>
              <a:schemeClr val="bg1"/>
            </a:solidFill>
          </a:endParaRPr>
        </a:p>
      </dgm:t>
    </dgm:pt>
    <dgm:pt modelId="{517EAC20-A544-4017-8786-FE5002EA2361}">
      <dgm:prSet custT="1"/>
      <dgm:spPr/>
      <dgm:t>
        <a:bodyPr/>
        <a:lstStyle/>
        <a:p>
          <a:r>
            <a:rPr lang="en-US" sz="1100">
              <a:solidFill>
                <a:schemeClr val="bg1"/>
              </a:solidFill>
              <a:latin typeface="+mj-lt"/>
            </a:rPr>
            <a:t>Forging a Just &amp; Equitable World</a:t>
          </a:r>
          <a:endParaRPr lang="en-US" sz="1100" dirty="0">
            <a:solidFill>
              <a:schemeClr val="bg1"/>
            </a:solidFill>
            <a:latin typeface="+mj-lt"/>
          </a:endParaRPr>
        </a:p>
      </dgm:t>
    </dgm:pt>
    <dgm:pt modelId="{F61D2597-786B-4179-9061-16C46B2CC3E3}" type="parTrans" cxnId="{E6C2A8F5-073B-43AA-9A24-456268AECDEF}">
      <dgm:prSet/>
      <dgm:spPr/>
      <dgm:t>
        <a:bodyPr/>
        <a:lstStyle/>
        <a:p>
          <a:endParaRPr lang="en-CA" sz="1600">
            <a:solidFill>
              <a:schemeClr val="bg1"/>
            </a:solidFill>
          </a:endParaRPr>
        </a:p>
      </dgm:t>
    </dgm:pt>
    <dgm:pt modelId="{918BEDC0-E1B3-45DD-9C40-11195B4A65BE}" type="sibTrans" cxnId="{E6C2A8F5-073B-43AA-9A24-456268AECDEF}">
      <dgm:prSet/>
      <dgm:spPr/>
      <dgm:t>
        <a:bodyPr/>
        <a:lstStyle/>
        <a:p>
          <a:endParaRPr lang="en-CA" sz="1600">
            <a:solidFill>
              <a:schemeClr val="bg1"/>
            </a:solidFill>
          </a:endParaRPr>
        </a:p>
      </dgm:t>
    </dgm:pt>
    <dgm:pt modelId="{A426F223-3EF1-494C-8874-DE3577B203CC}">
      <dgm:prSet custT="1"/>
      <dgm:spPr/>
      <dgm:t>
        <a:bodyPr/>
        <a:lstStyle/>
        <a:p>
          <a:r>
            <a:rPr lang="en-US" sz="1100" dirty="0">
              <a:solidFill>
                <a:schemeClr val="bg1"/>
              </a:solidFill>
              <a:latin typeface="+mj-lt"/>
            </a:rPr>
            <a:t>Integrating Entrepreneurial Innovation &amp; the Public Good</a:t>
          </a:r>
        </a:p>
      </dgm:t>
    </dgm:pt>
    <dgm:pt modelId="{F9368C84-598E-48A8-989B-35BAFF1412D7}" type="parTrans" cxnId="{260FCC73-9FE9-4F4B-90D1-0CFAA6C0EEE5}">
      <dgm:prSet/>
      <dgm:spPr/>
      <dgm:t>
        <a:bodyPr/>
        <a:lstStyle/>
        <a:p>
          <a:endParaRPr lang="en-CA" sz="1600">
            <a:solidFill>
              <a:schemeClr val="bg1"/>
            </a:solidFill>
          </a:endParaRPr>
        </a:p>
      </dgm:t>
    </dgm:pt>
    <dgm:pt modelId="{7D220CBE-B37C-4552-A7A7-3C71312EA75F}" type="sibTrans" cxnId="{260FCC73-9FE9-4F4B-90D1-0CFAA6C0EEE5}">
      <dgm:prSet/>
      <dgm:spPr/>
      <dgm:t>
        <a:bodyPr/>
        <a:lstStyle/>
        <a:p>
          <a:endParaRPr lang="en-CA" sz="1600">
            <a:solidFill>
              <a:schemeClr val="bg1"/>
            </a:solidFill>
          </a:endParaRPr>
        </a:p>
      </dgm:t>
    </dgm:pt>
    <dgm:pt modelId="{7B249AD8-4C5F-420E-8084-64C32BF0C3C5}" type="pres">
      <dgm:prSet presAssocID="{3A651A83-33C8-4FEB-96B2-BD901FE97DF9}" presName="diagram" presStyleCnt="0">
        <dgm:presLayoutVars>
          <dgm:dir/>
          <dgm:resizeHandles val="exact"/>
        </dgm:presLayoutVars>
      </dgm:prSet>
      <dgm:spPr/>
    </dgm:pt>
    <dgm:pt modelId="{BC20FCDA-7B72-4429-B102-7D29E4669620}" type="pres">
      <dgm:prSet presAssocID="{18479D44-60E8-4A4A-92FD-E565B6A80679}" presName="node" presStyleLbl="node1" presStyleIdx="0" presStyleCnt="6">
        <dgm:presLayoutVars>
          <dgm:bulletEnabled val="1"/>
        </dgm:presLayoutVars>
      </dgm:prSet>
      <dgm:spPr/>
    </dgm:pt>
    <dgm:pt modelId="{7A9E7D69-C4B5-4090-ACED-22C5ED606D4D}" type="pres">
      <dgm:prSet presAssocID="{8F19F2FE-0026-4500-9982-C3F61886C99E}" presName="sibTrans" presStyleCnt="0"/>
      <dgm:spPr/>
    </dgm:pt>
    <dgm:pt modelId="{4B98B137-E4B4-43FC-A801-B933B385D55E}" type="pres">
      <dgm:prSet presAssocID="{DE5A3DFE-922C-4DB2-8751-61AA3F2FF179}" presName="node" presStyleLbl="node1" presStyleIdx="1" presStyleCnt="6">
        <dgm:presLayoutVars>
          <dgm:bulletEnabled val="1"/>
        </dgm:presLayoutVars>
      </dgm:prSet>
      <dgm:spPr/>
    </dgm:pt>
    <dgm:pt modelId="{590332A9-AE51-4328-BAD3-31F17C7834D7}" type="pres">
      <dgm:prSet presAssocID="{3C4602D5-3C4C-4AC9-BC00-ED66111AD380}" presName="sibTrans" presStyleCnt="0"/>
      <dgm:spPr/>
    </dgm:pt>
    <dgm:pt modelId="{F3E3A6AA-1A72-4C45-A8AD-AAA492AC7541}" type="pres">
      <dgm:prSet presAssocID="{F6D58F89-CA5F-461D-AC8C-6ADF064D9E6D}" presName="node" presStyleLbl="node1" presStyleIdx="2" presStyleCnt="6">
        <dgm:presLayoutVars>
          <dgm:bulletEnabled val="1"/>
        </dgm:presLayoutVars>
      </dgm:prSet>
      <dgm:spPr/>
    </dgm:pt>
    <dgm:pt modelId="{F04FA208-6783-454A-BAEC-0D8EEF443427}" type="pres">
      <dgm:prSet presAssocID="{5C1B5203-12A0-4F0C-9B5C-917194593AFB}" presName="sibTrans" presStyleCnt="0"/>
      <dgm:spPr/>
    </dgm:pt>
    <dgm:pt modelId="{43F036A0-4194-4151-9C72-0B9B301C8658}" type="pres">
      <dgm:prSet presAssocID="{972C921B-EA1E-46B1-A7C6-A902A04052E1}" presName="node" presStyleLbl="node1" presStyleIdx="3" presStyleCnt="6">
        <dgm:presLayoutVars>
          <dgm:bulletEnabled val="1"/>
        </dgm:presLayoutVars>
      </dgm:prSet>
      <dgm:spPr/>
    </dgm:pt>
    <dgm:pt modelId="{52122300-DC59-4452-9E43-0685626E0F6F}" type="pres">
      <dgm:prSet presAssocID="{4573A46E-5F7E-4056-9134-C5D6067C92DA}" presName="sibTrans" presStyleCnt="0"/>
      <dgm:spPr/>
    </dgm:pt>
    <dgm:pt modelId="{A686F0EB-B1B7-4834-92EC-92020C775764}" type="pres">
      <dgm:prSet presAssocID="{517EAC20-A544-4017-8786-FE5002EA2361}" presName="node" presStyleLbl="node1" presStyleIdx="4" presStyleCnt="6">
        <dgm:presLayoutVars>
          <dgm:bulletEnabled val="1"/>
        </dgm:presLayoutVars>
      </dgm:prSet>
      <dgm:spPr/>
    </dgm:pt>
    <dgm:pt modelId="{40A8A87F-6263-4739-B5AA-018E1A209F24}" type="pres">
      <dgm:prSet presAssocID="{918BEDC0-E1B3-45DD-9C40-11195B4A65BE}" presName="sibTrans" presStyleCnt="0"/>
      <dgm:spPr/>
    </dgm:pt>
    <dgm:pt modelId="{E1DD7521-36E5-42F7-B6B3-198332D1B3D5}" type="pres">
      <dgm:prSet presAssocID="{A426F223-3EF1-494C-8874-DE3577B203CC}" presName="node" presStyleLbl="node1" presStyleIdx="5" presStyleCnt="6">
        <dgm:presLayoutVars>
          <dgm:bulletEnabled val="1"/>
        </dgm:presLayoutVars>
      </dgm:prSet>
      <dgm:spPr/>
    </dgm:pt>
  </dgm:ptLst>
  <dgm:cxnLst>
    <dgm:cxn modelId="{AE4AC436-88CF-4B4C-B64A-98DD6379A84A}" srcId="{3A651A83-33C8-4FEB-96B2-BD901FE97DF9}" destId="{DE5A3DFE-922C-4DB2-8751-61AA3F2FF179}" srcOrd="1" destOrd="0" parTransId="{BBC186E6-514D-42AE-8174-694C5EFF1178}" sibTransId="{3C4602D5-3C4C-4AC9-BC00-ED66111AD380}"/>
    <dgm:cxn modelId="{B46FDB37-D72D-4E96-A80C-5208F3FC44D3}" type="presOf" srcId="{DE5A3DFE-922C-4DB2-8751-61AA3F2FF179}" destId="{4B98B137-E4B4-43FC-A801-B933B385D55E}" srcOrd="0" destOrd="0" presId="urn:microsoft.com/office/officeart/2005/8/layout/default"/>
    <dgm:cxn modelId="{C57A443B-6A41-46D2-8C6B-FB8CD1633DD5}" type="presOf" srcId="{A426F223-3EF1-494C-8874-DE3577B203CC}" destId="{E1DD7521-36E5-42F7-B6B3-198332D1B3D5}" srcOrd="0" destOrd="0" presId="urn:microsoft.com/office/officeart/2005/8/layout/default"/>
    <dgm:cxn modelId="{CE8F1F5E-BB0F-4E35-8763-B5A9D8B10427}" type="presOf" srcId="{3A651A83-33C8-4FEB-96B2-BD901FE97DF9}" destId="{7B249AD8-4C5F-420E-8084-64C32BF0C3C5}" srcOrd="0" destOrd="0" presId="urn:microsoft.com/office/officeart/2005/8/layout/default"/>
    <dgm:cxn modelId="{24A7DE61-3CA5-4222-997C-E8CC2E254F1C}" type="presOf" srcId="{F6D58F89-CA5F-461D-AC8C-6ADF064D9E6D}" destId="{F3E3A6AA-1A72-4C45-A8AD-AAA492AC7541}" srcOrd="0" destOrd="0" presId="urn:microsoft.com/office/officeart/2005/8/layout/default"/>
    <dgm:cxn modelId="{73F89E45-57E8-4295-B714-B1F02DC566CC}" type="presOf" srcId="{517EAC20-A544-4017-8786-FE5002EA2361}" destId="{A686F0EB-B1B7-4834-92EC-92020C775764}" srcOrd="0" destOrd="0" presId="urn:microsoft.com/office/officeart/2005/8/layout/default"/>
    <dgm:cxn modelId="{B9DD706E-8513-4B78-AF51-9386E47639B2}" type="presOf" srcId="{18479D44-60E8-4A4A-92FD-E565B6A80679}" destId="{BC20FCDA-7B72-4429-B102-7D29E4669620}" srcOrd="0" destOrd="0" presId="urn:microsoft.com/office/officeart/2005/8/layout/default"/>
    <dgm:cxn modelId="{260FCC73-9FE9-4F4B-90D1-0CFAA6C0EEE5}" srcId="{3A651A83-33C8-4FEB-96B2-BD901FE97DF9}" destId="{A426F223-3EF1-494C-8874-DE3577B203CC}" srcOrd="5" destOrd="0" parTransId="{F9368C84-598E-48A8-989B-35BAFF1412D7}" sibTransId="{7D220CBE-B37C-4552-A7A7-3C71312EA75F}"/>
    <dgm:cxn modelId="{9D84958F-2EE2-483A-8FCA-DDB368557AFF}" srcId="{3A651A83-33C8-4FEB-96B2-BD901FE97DF9}" destId="{18479D44-60E8-4A4A-92FD-E565B6A80679}" srcOrd="0" destOrd="0" parTransId="{2C2349D1-BE32-4C65-8D55-4605B54DDDC3}" sibTransId="{8F19F2FE-0026-4500-9982-C3F61886C99E}"/>
    <dgm:cxn modelId="{85250F91-2A3F-4330-B42A-FD33D19BDE14}" type="presOf" srcId="{972C921B-EA1E-46B1-A7C6-A902A04052E1}" destId="{43F036A0-4194-4151-9C72-0B9B301C8658}" srcOrd="0" destOrd="0" presId="urn:microsoft.com/office/officeart/2005/8/layout/default"/>
    <dgm:cxn modelId="{EFCB5EDD-8DB8-4B2B-9F23-D47E060586CF}" srcId="{3A651A83-33C8-4FEB-96B2-BD901FE97DF9}" destId="{F6D58F89-CA5F-461D-AC8C-6ADF064D9E6D}" srcOrd="2" destOrd="0" parTransId="{659CD62B-3B02-43C5-99E9-7AE678A36C9A}" sibTransId="{5C1B5203-12A0-4F0C-9B5C-917194593AFB}"/>
    <dgm:cxn modelId="{982CA9F3-DCC2-40A2-B7E4-9C2502E9B25A}" srcId="{3A651A83-33C8-4FEB-96B2-BD901FE97DF9}" destId="{972C921B-EA1E-46B1-A7C6-A902A04052E1}" srcOrd="3" destOrd="0" parTransId="{B06E0688-EEDC-489A-88B3-857EBBE85C2E}" sibTransId="{4573A46E-5F7E-4056-9134-C5D6067C92DA}"/>
    <dgm:cxn modelId="{E6C2A8F5-073B-43AA-9A24-456268AECDEF}" srcId="{3A651A83-33C8-4FEB-96B2-BD901FE97DF9}" destId="{517EAC20-A544-4017-8786-FE5002EA2361}" srcOrd="4" destOrd="0" parTransId="{F61D2597-786B-4179-9061-16C46B2CC3E3}" sibTransId="{918BEDC0-E1B3-45DD-9C40-11195B4A65BE}"/>
    <dgm:cxn modelId="{4C803F7D-0BC9-4F32-BBDF-1A8622BBB97F}" type="presParOf" srcId="{7B249AD8-4C5F-420E-8084-64C32BF0C3C5}" destId="{BC20FCDA-7B72-4429-B102-7D29E4669620}" srcOrd="0" destOrd="0" presId="urn:microsoft.com/office/officeart/2005/8/layout/default"/>
    <dgm:cxn modelId="{ED13F574-BD14-44C4-89E5-DE4C3E755D37}" type="presParOf" srcId="{7B249AD8-4C5F-420E-8084-64C32BF0C3C5}" destId="{7A9E7D69-C4B5-4090-ACED-22C5ED606D4D}" srcOrd="1" destOrd="0" presId="urn:microsoft.com/office/officeart/2005/8/layout/default"/>
    <dgm:cxn modelId="{72EE7974-1E1B-430A-8384-955814C69759}" type="presParOf" srcId="{7B249AD8-4C5F-420E-8084-64C32BF0C3C5}" destId="{4B98B137-E4B4-43FC-A801-B933B385D55E}" srcOrd="2" destOrd="0" presId="urn:microsoft.com/office/officeart/2005/8/layout/default"/>
    <dgm:cxn modelId="{BADD1434-94C2-4F4C-AD66-93AB18DD0C2D}" type="presParOf" srcId="{7B249AD8-4C5F-420E-8084-64C32BF0C3C5}" destId="{590332A9-AE51-4328-BAD3-31F17C7834D7}" srcOrd="3" destOrd="0" presId="urn:microsoft.com/office/officeart/2005/8/layout/default"/>
    <dgm:cxn modelId="{7B8AF0B7-B80A-4674-BA92-CA6DF0ACDA4C}" type="presParOf" srcId="{7B249AD8-4C5F-420E-8084-64C32BF0C3C5}" destId="{F3E3A6AA-1A72-4C45-A8AD-AAA492AC7541}" srcOrd="4" destOrd="0" presId="urn:microsoft.com/office/officeart/2005/8/layout/default"/>
    <dgm:cxn modelId="{8E6F4EB9-B60C-4449-888D-24868CEA9EA7}" type="presParOf" srcId="{7B249AD8-4C5F-420E-8084-64C32BF0C3C5}" destId="{F04FA208-6783-454A-BAEC-0D8EEF443427}" srcOrd="5" destOrd="0" presId="urn:microsoft.com/office/officeart/2005/8/layout/default"/>
    <dgm:cxn modelId="{FF42AC9C-C956-4469-9B4F-978A26AC4955}" type="presParOf" srcId="{7B249AD8-4C5F-420E-8084-64C32BF0C3C5}" destId="{43F036A0-4194-4151-9C72-0B9B301C8658}" srcOrd="6" destOrd="0" presId="urn:microsoft.com/office/officeart/2005/8/layout/default"/>
    <dgm:cxn modelId="{41D294BF-43EC-4902-9D87-F9D46B0852D6}" type="presParOf" srcId="{7B249AD8-4C5F-420E-8084-64C32BF0C3C5}" destId="{52122300-DC59-4452-9E43-0685626E0F6F}" srcOrd="7" destOrd="0" presId="urn:microsoft.com/office/officeart/2005/8/layout/default"/>
    <dgm:cxn modelId="{F44D45C8-758E-44A2-A305-1E82E5230213}" type="presParOf" srcId="{7B249AD8-4C5F-420E-8084-64C32BF0C3C5}" destId="{A686F0EB-B1B7-4834-92EC-92020C775764}" srcOrd="8" destOrd="0" presId="urn:microsoft.com/office/officeart/2005/8/layout/default"/>
    <dgm:cxn modelId="{A0A89827-A4DF-4CEB-B73F-0980FF702557}" type="presParOf" srcId="{7B249AD8-4C5F-420E-8084-64C32BF0C3C5}" destId="{40A8A87F-6263-4739-B5AA-018E1A209F24}" srcOrd="9" destOrd="0" presId="urn:microsoft.com/office/officeart/2005/8/layout/default"/>
    <dgm:cxn modelId="{E93244B5-5BE0-4634-B153-493EC11134E7}" type="presParOf" srcId="{7B249AD8-4C5F-420E-8084-64C32BF0C3C5}" destId="{E1DD7521-36E5-42F7-B6B3-198332D1B3D5}" srcOrd="10"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2C25B3-2F66-4CDD-8E98-109D10BB769E}" type="doc">
      <dgm:prSet loTypeId="urn:microsoft.com/office/officeart/2005/8/layout/hList6" loCatId="list" qsTypeId="urn:microsoft.com/office/officeart/2005/8/quickstyle/simple2" qsCatId="simple" csTypeId="urn:microsoft.com/office/officeart/2005/8/colors/colorful2" csCatId="colorful" phldr="1"/>
      <dgm:spPr/>
      <dgm:t>
        <a:bodyPr/>
        <a:lstStyle/>
        <a:p>
          <a:endParaRPr lang="en-US"/>
        </a:p>
      </dgm:t>
    </dgm:pt>
    <dgm:pt modelId="{828D8E1F-1516-498E-A14F-1BBABD3220B7}">
      <dgm:prSet custT="1"/>
      <dgm:spPr/>
      <dgm:t>
        <a:bodyPr/>
        <a:lstStyle/>
        <a:p>
          <a:pPr rtl="0"/>
          <a:r>
            <a:rPr lang="en-US" sz="1400" dirty="0">
              <a:latin typeface="+mj-lt"/>
            </a:rPr>
            <a:t>York ranks 6</a:t>
          </a:r>
          <a:r>
            <a:rPr lang="en-US" sz="1400" baseline="30000" dirty="0">
              <a:latin typeface="+mj-lt"/>
            </a:rPr>
            <a:t>th</a:t>
          </a:r>
          <a:r>
            <a:rPr lang="en-US" sz="1400" dirty="0">
              <a:latin typeface="+mj-lt"/>
            </a:rPr>
            <a:t> in number of Graduate students in the Province, falling from 4th in 2016/17:</a:t>
          </a:r>
        </a:p>
      </dgm:t>
    </dgm:pt>
    <dgm:pt modelId="{C01E356E-91E4-47B0-A0EF-5BB739D7AE95}" type="parTrans" cxnId="{F94797AC-BCCB-49C2-96C6-CD05CDB39CB7}">
      <dgm:prSet/>
      <dgm:spPr/>
      <dgm:t>
        <a:bodyPr/>
        <a:lstStyle/>
        <a:p>
          <a:endParaRPr lang="en-US" sz="1600">
            <a:latin typeface="+mj-lt"/>
          </a:endParaRPr>
        </a:p>
      </dgm:t>
    </dgm:pt>
    <dgm:pt modelId="{966B3380-1009-406E-85F7-542692C74775}" type="sibTrans" cxnId="{F94797AC-BCCB-49C2-96C6-CD05CDB39CB7}">
      <dgm:prSet/>
      <dgm:spPr/>
      <dgm:t>
        <a:bodyPr/>
        <a:lstStyle/>
        <a:p>
          <a:endParaRPr lang="en-US" sz="1600">
            <a:latin typeface="+mj-lt"/>
          </a:endParaRPr>
        </a:p>
      </dgm:t>
    </dgm:pt>
    <dgm:pt modelId="{07A64BC6-5671-4003-AAA4-17F2EA028DB9}">
      <dgm:prSet custT="1"/>
      <dgm:spPr/>
      <dgm:t>
        <a:bodyPr/>
        <a:lstStyle/>
        <a:p>
          <a:pPr rtl="0"/>
          <a:r>
            <a:rPr lang="en-US" sz="1400" b="0">
              <a:latin typeface="+mj-lt"/>
            </a:rPr>
            <a:t> 1. Toronto, </a:t>
          </a:r>
          <a:endParaRPr lang="en-US" sz="1400" b="0" dirty="0">
            <a:latin typeface="+mj-lt"/>
          </a:endParaRPr>
        </a:p>
      </dgm:t>
    </dgm:pt>
    <dgm:pt modelId="{7F89E2B0-1643-4860-9A39-18F2357C090B}" type="parTrans" cxnId="{64E61EF7-D881-4E61-9B62-706ACBB6D24D}">
      <dgm:prSet/>
      <dgm:spPr/>
      <dgm:t>
        <a:bodyPr/>
        <a:lstStyle/>
        <a:p>
          <a:endParaRPr lang="en-US" sz="1600">
            <a:latin typeface="+mj-lt"/>
          </a:endParaRPr>
        </a:p>
      </dgm:t>
    </dgm:pt>
    <dgm:pt modelId="{6FEC1A44-F12E-4B88-8C69-EE559B418081}" type="sibTrans" cxnId="{64E61EF7-D881-4E61-9B62-706ACBB6D24D}">
      <dgm:prSet/>
      <dgm:spPr/>
      <dgm:t>
        <a:bodyPr/>
        <a:lstStyle/>
        <a:p>
          <a:endParaRPr lang="en-US" sz="1600">
            <a:latin typeface="+mj-lt"/>
          </a:endParaRPr>
        </a:p>
      </dgm:t>
    </dgm:pt>
    <dgm:pt modelId="{B0B32FD9-261F-4E66-ACC3-392D206733C8}">
      <dgm:prSet custT="1"/>
      <dgm:spPr/>
      <dgm:t>
        <a:bodyPr/>
        <a:lstStyle/>
        <a:p>
          <a:pPr rtl="0"/>
          <a:r>
            <a:rPr lang="en-US" sz="1400" b="0">
              <a:latin typeface="+mj-lt"/>
            </a:rPr>
            <a:t> 2. Ottawa, </a:t>
          </a:r>
          <a:endParaRPr lang="en-US" sz="1400" b="0" dirty="0">
            <a:latin typeface="+mj-lt"/>
          </a:endParaRPr>
        </a:p>
      </dgm:t>
    </dgm:pt>
    <dgm:pt modelId="{BB34B7AF-7FAC-4EAB-B077-2959F703D55C}" type="parTrans" cxnId="{5EF793E6-D821-49FB-AE03-23B92DE1BB00}">
      <dgm:prSet/>
      <dgm:spPr/>
      <dgm:t>
        <a:bodyPr/>
        <a:lstStyle/>
        <a:p>
          <a:endParaRPr lang="en-US" sz="1600">
            <a:latin typeface="+mj-lt"/>
          </a:endParaRPr>
        </a:p>
      </dgm:t>
    </dgm:pt>
    <dgm:pt modelId="{C1D38360-15F3-4E5A-BFD0-17C1E6A7F2F8}" type="sibTrans" cxnId="{5EF793E6-D821-49FB-AE03-23B92DE1BB00}">
      <dgm:prSet/>
      <dgm:spPr/>
      <dgm:t>
        <a:bodyPr/>
        <a:lstStyle/>
        <a:p>
          <a:endParaRPr lang="en-US" sz="1600">
            <a:latin typeface="+mj-lt"/>
          </a:endParaRPr>
        </a:p>
      </dgm:t>
    </dgm:pt>
    <dgm:pt modelId="{FC95101F-C8FE-4918-9E3F-2DD114D174A5}">
      <dgm:prSet custT="1"/>
      <dgm:spPr/>
      <dgm:t>
        <a:bodyPr/>
        <a:lstStyle/>
        <a:p>
          <a:pPr rtl="0"/>
          <a:r>
            <a:rPr lang="en-US" sz="1400" b="0" dirty="0">
              <a:latin typeface="+mj-lt"/>
            </a:rPr>
            <a:t> 3. Western, </a:t>
          </a:r>
        </a:p>
      </dgm:t>
    </dgm:pt>
    <dgm:pt modelId="{E1439ED8-1439-4363-9E9B-77D1F1DCA677}" type="parTrans" cxnId="{72D0F3E9-B1A7-48EE-A6B0-D5B904A27015}">
      <dgm:prSet/>
      <dgm:spPr/>
      <dgm:t>
        <a:bodyPr/>
        <a:lstStyle/>
        <a:p>
          <a:endParaRPr lang="en-US" sz="1600">
            <a:latin typeface="+mj-lt"/>
          </a:endParaRPr>
        </a:p>
      </dgm:t>
    </dgm:pt>
    <dgm:pt modelId="{4AEA3E85-2508-453D-8930-EEB72C6C37C3}" type="sibTrans" cxnId="{72D0F3E9-B1A7-48EE-A6B0-D5B904A27015}">
      <dgm:prSet/>
      <dgm:spPr/>
      <dgm:t>
        <a:bodyPr/>
        <a:lstStyle/>
        <a:p>
          <a:endParaRPr lang="en-US" sz="1600">
            <a:latin typeface="+mj-lt"/>
          </a:endParaRPr>
        </a:p>
      </dgm:t>
    </dgm:pt>
    <dgm:pt modelId="{15F8DCC1-EE1A-4F65-BEE6-B945F335405A}">
      <dgm:prSet custT="1"/>
      <dgm:spPr/>
      <dgm:t>
        <a:bodyPr/>
        <a:lstStyle/>
        <a:p>
          <a:pPr rtl="0"/>
          <a:r>
            <a:rPr lang="en-US" sz="1400" b="0" dirty="0">
              <a:latin typeface="+mj-lt"/>
            </a:rPr>
            <a:t> 4. Queens,</a:t>
          </a:r>
        </a:p>
      </dgm:t>
    </dgm:pt>
    <dgm:pt modelId="{CF3097E1-56BF-4E4D-9609-28F4723DC198}" type="parTrans" cxnId="{D62044D1-80EC-4D84-8D79-0CD289336E8B}">
      <dgm:prSet/>
      <dgm:spPr/>
      <dgm:t>
        <a:bodyPr/>
        <a:lstStyle/>
        <a:p>
          <a:endParaRPr lang="en-US" sz="1600">
            <a:latin typeface="+mj-lt"/>
          </a:endParaRPr>
        </a:p>
      </dgm:t>
    </dgm:pt>
    <dgm:pt modelId="{B3D531D7-0BD7-49C2-B78B-B9E3A6BFBA69}" type="sibTrans" cxnId="{D62044D1-80EC-4D84-8D79-0CD289336E8B}">
      <dgm:prSet/>
      <dgm:spPr/>
      <dgm:t>
        <a:bodyPr/>
        <a:lstStyle/>
        <a:p>
          <a:endParaRPr lang="en-US" sz="1600">
            <a:latin typeface="+mj-lt"/>
          </a:endParaRPr>
        </a:p>
      </dgm:t>
    </dgm:pt>
    <dgm:pt modelId="{CCA85423-E4E3-4BA9-8328-42874B438968}">
      <dgm:prSet custT="1"/>
      <dgm:spPr/>
      <dgm:t>
        <a:bodyPr/>
        <a:lstStyle/>
        <a:p>
          <a:pPr rtl="0"/>
          <a:r>
            <a:rPr lang="en-US" sz="1800" dirty="0">
              <a:latin typeface="+mj-lt"/>
            </a:rPr>
            <a:t>York lags behind most research-intensive universities in number of Postdocs</a:t>
          </a:r>
        </a:p>
      </dgm:t>
    </dgm:pt>
    <dgm:pt modelId="{F584FFBE-9CE5-4DAF-AB6E-8AFB3B1AE3BC}" type="parTrans" cxnId="{417C444F-F45E-48D4-9014-C9B161468F2D}">
      <dgm:prSet/>
      <dgm:spPr/>
      <dgm:t>
        <a:bodyPr/>
        <a:lstStyle/>
        <a:p>
          <a:endParaRPr lang="en-US" sz="1600">
            <a:latin typeface="+mj-lt"/>
          </a:endParaRPr>
        </a:p>
      </dgm:t>
    </dgm:pt>
    <dgm:pt modelId="{C5FAE5CF-7150-4529-9EA3-8B945E1116F3}" type="sibTrans" cxnId="{417C444F-F45E-48D4-9014-C9B161468F2D}">
      <dgm:prSet/>
      <dgm:spPr/>
      <dgm:t>
        <a:bodyPr/>
        <a:lstStyle/>
        <a:p>
          <a:endParaRPr lang="en-US" sz="1600">
            <a:latin typeface="+mj-lt"/>
          </a:endParaRPr>
        </a:p>
      </dgm:t>
    </dgm:pt>
    <dgm:pt modelId="{7E4CD0B9-FC3D-4805-B150-59DDD07B7480}">
      <dgm:prSet custT="1"/>
      <dgm:spPr/>
      <dgm:t>
        <a:bodyPr/>
        <a:lstStyle/>
        <a:p>
          <a:pPr rtl="0"/>
          <a:r>
            <a:rPr lang="en-US" sz="1400" b="0" dirty="0">
              <a:latin typeface="+mj-lt"/>
            </a:rPr>
            <a:t>5. Waterloo,</a:t>
          </a:r>
        </a:p>
      </dgm:t>
    </dgm:pt>
    <dgm:pt modelId="{59D73979-3496-4294-8732-D0ED14644966}" type="parTrans" cxnId="{B47FA830-D997-4CC5-BBA4-44E05233CA88}">
      <dgm:prSet/>
      <dgm:spPr/>
      <dgm:t>
        <a:bodyPr/>
        <a:lstStyle/>
        <a:p>
          <a:endParaRPr lang="en-CA" sz="1600">
            <a:latin typeface="+mj-lt"/>
          </a:endParaRPr>
        </a:p>
      </dgm:t>
    </dgm:pt>
    <dgm:pt modelId="{CF87B239-8C0E-41EB-96DB-C33C4B7AA331}" type="sibTrans" cxnId="{B47FA830-D997-4CC5-BBA4-44E05233CA88}">
      <dgm:prSet/>
      <dgm:spPr/>
      <dgm:t>
        <a:bodyPr/>
        <a:lstStyle/>
        <a:p>
          <a:endParaRPr lang="en-CA" sz="1600">
            <a:latin typeface="+mj-lt"/>
          </a:endParaRPr>
        </a:p>
      </dgm:t>
    </dgm:pt>
    <dgm:pt modelId="{AF2B3BA2-7FB4-4387-BAAB-31EF1B897A33}">
      <dgm:prSet custT="1"/>
      <dgm:spPr/>
      <dgm:t>
        <a:bodyPr/>
        <a:lstStyle/>
        <a:p>
          <a:pPr rtl="0"/>
          <a:r>
            <a:rPr lang="en-US" sz="1400" b="0" dirty="0">
              <a:latin typeface="+mj-lt"/>
            </a:rPr>
            <a:t>6. York</a:t>
          </a:r>
        </a:p>
      </dgm:t>
    </dgm:pt>
    <dgm:pt modelId="{35761389-6385-4D9C-AF1E-30B20CB2CD5E}" type="parTrans" cxnId="{047FF036-8770-49B1-8E7B-884F139975D0}">
      <dgm:prSet/>
      <dgm:spPr/>
      <dgm:t>
        <a:bodyPr/>
        <a:lstStyle/>
        <a:p>
          <a:endParaRPr lang="en-CA" sz="1600">
            <a:latin typeface="+mj-lt"/>
          </a:endParaRPr>
        </a:p>
      </dgm:t>
    </dgm:pt>
    <dgm:pt modelId="{74FD83D2-CAE0-4DB9-B3B4-47DBFA37843E}" type="sibTrans" cxnId="{047FF036-8770-49B1-8E7B-884F139975D0}">
      <dgm:prSet/>
      <dgm:spPr/>
      <dgm:t>
        <a:bodyPr/>
        <a:lstStyle/>
        <a:p>
          <a:endParaRPr lang="en-CA" sz="1600">
            <a:latin typeface="+mj-lt"/>
          </a:endParaRPr>
        </a:p>
      </dgm:t>
    </dgm:pt>
    <dgm:pt modelId="{2381AF60-2D2F-48B8-8FA5-D0162F8BB5C4}">
      <dgm:prSet custT="1"/>
      <dgm:spPr/>
      <dgm:t>
        <a:bodyPr/>
        <a:lstStyle/>
        <a:p>
          <a:pPr rtl="0"/>
          <a:r>
            <a:rPr lang="en-US" sz="1400" dirty="0">
              <a:latin typeface="+mj-lt"/>
            </a:rPr>
            <a:t>York’s graduate student and postdoctoral fellows are key drivers of the University’s research excellence and scholarly success</a:t>
          </a:r>
        </a:p>
      </dgm:t>
    </dgm:pt>
    <dgm:pt modelId="{9FEE7043-95CD-4B77-88C4-594364AAF489}" type="parTrans" cxnId="{883E6661-371E-4AC6-A6D1-94935534F022}">
      <dgm:prSet/>
      <dgm:spPr/>
      <dgm:t>
        <a:bodyPr/>
        <a:lstStyle/>
        <a:p>
          <a:endParaRPr lang="en-CA"/>
        </a:p>
      </dgm:t>
    </dgm:pt>
    <dgm:pt modelId="{C54F22F4-8F79-4C79-9273-9791168E5C48}" type="sibTrans" cxnId="{883E6661-371E-4AC6-A6D1-94935534F022}">
      <dgm:prSet/>
      <dgm:spPr/>
      <dgm:t>
        <a:bodyPr/>
        <a:lstStyle/>
        <a:p>
          <a:endParaRPr lang="en-CA"/>
        </a:p>
      </dgm:t>
    </dgm:pt>
    <dgm:pt modelId="{872FFD94-CFD7-452C-AD5E-5987AC639B82}">
      <dgm:prSet custT="1"/>
      <dgm:spPr/>
      <dgm:t>
        <a:bodyPr/>
        <a:lstStyle/>
        <a:p>
          <a:pPr rtl="0"/>
          <a:r>
            <a:rPr lang="en-US" sz="1400" dirty="0">
              <a:latin typeface="+mj-lt"/>
            </a:rPr>
            <a:t>Graduate students represent the largest group of researchers on campus- 6400+, including 2000+ PhD</a:t>
          </a:r>
        </a:p>
      </dgm:t>
    </dgm:pt>
    <dgm:pt modelId="{AA6A1EFD-62E5-40E3-AD88-6D5F8B189133}" type="parTrans" cxnId="{9793A40B-CC80-4D44-97DD-F3B7D3664F9E}">
      <dgm:prSet/>
      <dgm:spPr/>
      <dgm:t>
        <a:bodyPr/>
        <a:lstStyle/>
        <a:p>
          <a:endParaRPr lang="en-CA"/>
        </a:p>
      </dgm:t>
    </dgm:pt>
    <dgm:pt modelId="{66ECF29A-81DF-4C8D-8BB0-B61E68EFDDC2}" type="sibTrans" cxnId="{9793A40B-CC80-4D44-97DD-F3B7D3664F9E}">
      <dgm:prSet/>
      <dgm:spPr/>
      <dgm:t>
        <a:bodyPr/>
        <a:lstStyle/>
        <a:p>
          <a:endParaRPr lang="en-CA"/>
        </a:p>
      </dgm:t>
    </dgm:pt>
    <dgm:pt modelId="{DCD372E5-044E-4441-844A-C8A369D56C81}" type="pres">
      <dgm:prSet presAssocID="{182C25B3-2F66-4CDD-8E98-109D10BB769E}" presName="Name0" presStyleCnt="0">
        <dgm:presLayoutVars>
          <dgm:dir/>
          <dgm:resizeHandles val="exact"/>
        </dgm:presLayoutVars>
      </dgm:prSet>
      <dgm:spPr/>
    </dgm:pt>
    <dgm:pt modelId="{8944A73D-4DD6-4B75-83CE-300E4E68876F}" type="pres">
      <dgm:prSet presAssocID="{2381AF60-2D2F-48B8-8FA5-D0162F8BB5C4}" presName="node" presStyleLbl="node1" presStyleIdx="0" presStyleCnt="4">
        <dgm:presLayoutVars>
          <dgm:bulletEnabled val="1"/>
        </dgm:presLayoutVars>
      </dgm:prSet>
      <dgm:spPr/>
    </dgm:pt>
    <dgm:pt modelId="{E73881DF-A6FC-435F-9B0E-110B511FE8A8}" type="pres">
      <dgm:prSet presAssocID="{C54F22F4-8F79-4C79-9273-9791168E5C48}" presName="sibTrans" presStyleCnt="0"/>
      <dgm:spPr/>
    </dgm:pt>
    <dgm:pt modelId="{E37B0B9B-8807-4A1A-BE47-914998A00817}" type="pres">
      <dgm:prSet presAssocID="{872FFD94-CFD7-452C-AD5E-5987AC639B82}" presName="node" presStyleLbl="node1" presStyleIdx="1" presStyleCnt="4">
        <dgm:presLayoutVars>
          <dgm:bulletEnabled val="1"/>
        </dgm:presLayoutVars>
      </dgm:prSet>
      <dgm:spPr/>
    </dgm:pt>
    <dgm:pt modelId="{F1725BE4-4A64-454D-9A23-57369E84850E}" type="pres">
      <dgm:prSet presAssocID="{66ECF29A-81DF-4C8D-8BB0-B61E68EFDDC2}" presName="sibTrans" presStyleCnt="0"/>
      <dgm:spPr/>
    </dgm:pt>
    <dgm:pt modelId="{9797A233-9A98-4803-805F-E75F1B508687}" type="pres">
      <dgm:prSet presAssocID="{828D8E1F-1516-498E-A14F-1BBABD3220B7}" presName="node" presStyleLbl="node1" presStyleIdx="2" presStyleCnt="4">
        <dgm:presLayoutVars>
          <dgm:bulletEnabled val="1"/>
        </dgm:presLayoutVars>
      </dgm:prSet>
      <dgm:spPr/>
    </dgm:pt>
    <dgm:pt modelId="{9F9F86F1-7F13-484B-8D26-C4E9E2F1BF68}" type="pres">
      <dgm:prSet presAssocID="{966B3380-1009-406E-85F7-542692C74775}" presName="sibTrans" presStyleCnt="0"/>
      <dgm:spPr/>
    </dgm:pt>
    <dgm:pt modelId="{9FDE00AF-7453-4512-A7A3-2E4F335539C4}" type="pres">
      <dgm:prSet presAssocID="{CCA85423-E4E3-4BA9-8328-42874B438968}" presName="node" presStyleLbl="node1" presStyleIdx="3" presStyleCnt="4">
        <dgm:presLayoutVars>
          <dgm:bulletEnabled val="1"/>
        </dgm:presLayoutVars>
      </dgm:prSet>
      <dgm:spPr/>
    </dgm:pt>
  </dgm:ptLst>
  <dgm:cxnLst>
    <dgm:cxn modelId="{3A3DBE02-0296-47D8-A823-9C7B896346CE}" type="presOf" srcId="{07A64BC6-5671-4003-AAA4-17F2EA028DB9}" destId="{9797A233-9A98-4803-805F-E75F1B508687}" srcOrd="0" destOrd="1" presId="urn:microsoft.com/office/officeart/2005/8/layout/hList6"/>
    <dgm:cxn modelId="{9793A40B-CC80-4D44-97DD-F3B7D3664F9E}" srcId="{182C25B3-2F66-4CDD-8E98-109D10BB769E}" destId="{872FFD94-CFD7-452C-AD5E-5987AC639B82}" srcOrd="1" destOrd="0" parTransId="{AA6A1EFD-62E5-40E3-AD88-6D5F8B189133}" sibTransId="{66ECF29A-81DF-4C8D-8BB0-B61E68EFDDC2}"/>
    <dgm:cxn modelId="{C62A1410-FDC1-4BAF-8005-AAFE090F3028}" type="presOf" srcId="{AF2B3BA2-7FB4-4387-BAAB-31EF1B897A33}" destId="{9797A233-9A98-4803-805F-E75F1B508687}" srcOrd="0" destOrd="6" presId="urn:microsoft.com/office/officeart/2005/8/layout/hList6"/>
    <dgm:cxn modelId="{B47FA830-D997-4CC5-BBA4-44E05233CA88}" srcId="{828D8E1F-1516-498E-A14F-1BBABD3220B7}" destId="{7E4CD0B9-FC3D-4805-B150-59DDD07B7480}" srcOrd="4" destOrd="0" parTransId="{59D73979-3496-4294-8732-D0ED14644966}" sibTransId="{CF87B239-8C0E-41EB-96DB-C33C4B7AA331}"/>
    <dgm:cxn modelId="{047FF036-8770-49B1-8E7B-884F139975D0}" srcId="{828D8E1F-1516-498E-A14F-1BBABD3220B7}" destId="{AF2B3BA2-7FB4-4387-BAAB-31EF1B897A33}" srcOrd="5" destOrd="0" parTransId="{35761389-6385-4D9C-AF1E-30B20CB2CD5E}" sibTransId="{74FD83D2-CAE0-4DB9-B3B4-47DBFA37843E}"/>
    <dgm:cxn modelId="{883E6661-371E-4AC6-A6D1-94935534F022}" srcId="{182C25B3-2F66-4CDD-8E98-109D10BB769E}" destId="{2381AF60-2D2F-48B8-8FA5-D0162F8BB5C4}" srcOrd="0" destOrd="0" parTransId="{9FEE7043-95CD-4B77-88C4-594364AAF489}" sibTransId="{C54F22F4-8F79-4C79-9273-9791168E5C48}"/>
    <dgm:cxn modelId="{BA6B7269-8E3A-4353-BE8E-A716F4801694}" type="presOf" srcId="{15F8DCC1-EE1A-4F65-BEE6-B945F335405A}" destId="{9797A233-9A98-4803-805F-E75F1B508687}" srcOrd="0" destOrd="4" presId="urn:microsoft.com/office/officeart/2005/8/layout/hList6"/>
    <dgm:cxn modelId="{9BD6174F-2640-4F11-8C75-6DBB80907ACE}" type="presOf" srcId="{182C25B3-2F66-4CDD-8E98-109D10BB769E}" destId="{DCD372E5-044E-4441-844A-C8A369D56C81}" srcOrd="0" destOrd="0" presId="urn:microsoft.com/office/officeart/2005/8/layout/hList6"/>
    <dgm:cxn modelId="{417C444F-F45E-48D4-9014-C9B161468F2D}" srcId="{182C25B3-2F66-4CDD-8E98-109D10BB769E}" destId="{CCA85423-E4E3-4BA9-8328-42874B438968}" srcOrd="3" destOrd="0" parTransId="{F584FFBE-9CE5-4DAF-AB6E-8AFB3B1AE3BC}" sibTransId="{C5FAE5CF-7150-4529-9EA3-8B945E1116F3}"/>
    <dgm:cxn modelId="{D742C576-82A6-4B19-8755-B2B98050D701}" type="presOf" srcId="{FC95101F-C8FE-4918-9E3F-2DD114D174A5}" destId="{9797A233-9A98-4803-805F-E75F1B508687}" srcOrd="0" destOrd="3" presId="urn:microsoft.com/office/officeart/2005/8/layout/hList6"/>
    <dgm:cxn modelId="{0F5D4485-3092-4C2C-9ED5-796A79199CF1}" type="presOf" srcId="{872FFD94-CFD7-452C-AD5E-5987AC639B82}" destId="{E37B0B9B-8807-4A1A-BE47-914998A00817}" srcOrd="0" destOrd="0" presId="urn:microsoft.com/office/officeart/2005/8/layout/hList6"/>
    <dgm:cxn modelId="{F94797AC-BCCB-49C2-96C6-CD05CDB39CB7}" srcId="{182C25B3-2F66-4CDD-8E98-109D10BB769E}" destId="{828D8E1F-1516-498E-A14F-1BBABD3220B7}" srcOrd="2" destOrd="0" parTransId="{C01E356E-91E4-47B0-A0EF-5BB739D7AE95}" sibTransId="{966B3380-1009-406E-85F7-542692C74775}"/>
    <dgm:cxn modelId="{AC9A76B9-6242-4351-B687-102246D643BD}" type="presOf" srcId="{7E4CD0B9-FC3D-4805-B150-59DDD07B7480}" destId="{9797A233-9A98-4803-805F-E75F1B508687}" srcOrd="0" destOrd="5" presId="urn:microsoft.com/office/officeart/2005/8/layout/hList6"/>
    <dgm:cxn modelId="{3AF19CBC-FEA1-418E-94B0-C6D7E97594BE}" type="presOf" srcId="{CCA85423-E4E3-4BA9-8328-42874B438968}" destId="{9FDE00AF-7453-4512-A7A3-2E4F335539C4}" srcOrd="0" destOrd="0" presId="urn:microsoft.com/office/officeart/2005/8/layout/hList6"/>
    <dgm:cxn modelId="{D62044D1-80EC-4D84-8D79-0CD289336E8B}" srcId="{828D8E1F-1516-498E-A14F-1BBABD3220B7}" destId="{15F8DCC1-EE1A-4F65-BEE6-B945F335405A}" srcOrd="3" destOrd="0" parTransId="{CF3097E1-56BF-4E4D-9609-28F4723DC198}" sibTransId="{B3D531D7-0BD7-49C2-B78B-B9E3A6BFBA69}"/>
    <dgm:cxn modelId="{BFE4A0D7-CF58-40BC-A3E6-A085F2B10508}" type="presOf" srcId="{B0B32FD9-261F-4E66-ACC3-392D206733C8}" destId="{9797A233-9A98-4803-805F-E75F1B508687}" srcOrd="0" destOrd="2" presId="urn:microsoft.com/office/officeart/2005/8/layout/hList6"/>
    <dgm:cxn modelId="{5EF793E6-D821-49FB-AE03-23B92DE1BB00}" srcId="{828D8E1F-1516-498E-A14F-1BBABD3220B7}" destId="{B0B32FD9-261F-4E66-ACC3-392D206733C8}" srcOrd="1" destOrd="0" parTransId="{BB34B7AF-7FAC-4EAB-B077-2959F703D55C}" sibTransId="{C1D38360-15F3-4E5A-BFD0-17C1E6A7F2F8}"/>
    <dgm:cxn modelId="{DC6436E8-D820-4CF9-A442-AB25BD45F39D}" type="presOf" srcId="{828D8E1F-1516-498E-A14F-1BBABD3220B7}" destId="{9797A233-9A98-4803-805F-E75F1B508687}" srcOrd="0" destOrd="0" presId="urn:microsoft.com/office/officeart/2005/8/layout/hList6"/>
    <dgm:cxn modelId="{72D0F3E9-B1A7-48EE-A6B0-D5B904A27015}" srcId="{828D8E1F-1516-498E-A14F-1BBABD3220B7}" destId="{FC95101F-C8FE-4918-9E3F-2DD114D174A5}" srcOrd="2" destOrd="0" parTransId="{E1439ED8-1439-4363-9E9B-77D1F1DCA677}" sibTransId="{4AEA3E85-2508-453D-8930-EEB72C6C37C3}"/>
    <dgm:cxn modelId="{C1E1A0EE-A01E-445C-B0F2-4D30C160220D}" type="presOf" srcId="{2381AF60-2D2F-48B8-8FA5-D0162F8BB5C4}" destId="{8944A73D-4DD6-4B75-83CE-300E4E68876F}" srcOrd="0" destOrd="0" presId="urn:microsoft.com/office/officeart/2005/8/layout/hList6"/>
    <dgm:cxn modelId="{64E61EF7-D881-4E61-9B62-706ACBB6D24D}" srcId="{828D8E1F-1516-498E-A14F-1BBABD3220B7}" destId="{07A64BC6-5671-4003-AAA4-17F2EA028DB9}" srcOrd="0" destOrd="0" parTransId="{7F89E2B0-1643-4860-9A39-18F2357C090B}" sibTransId="{6FEC1A44-F12E-4B88-8C69-EE559B418081}"/>
    <dgm:cxn modelId="{B8D1F270-3A04-4265-B926-FC3A729945AD}" type="presParOf" srcId="{DCD372E5-044E-4441-844A-C8A369D56C81}" destId="{8944A73D-4DD6-4B75-83CE-300E4E68876F}" srcOrd="0" destOrd="0" presId="urn:microsoft.com/office/officeart/2005/8/layout/hList6"/>
    <dgm:cxn modelId="{5CC93645-EC70-40F1-AB14-394E83DE7A89}" type="presParOf" srcId="{DCD372E5-044E-4441-844A-C8A369D56C81}" destId="{E73881DF-A6FC-435F-9B0E-110B511FE8A8}" srcOrd="1" destOrd="0" presId="urn:microsoft.com/office/officeart/2005/8/layout/hList6"/>
    <dgm:cxn modelId="{853CB134-A566-44AE-83BA-017040C29161}" type="presParOf" srcId="{DCD372E5-044E-4441-844A-C8A369D56C81}" destId="{E37B0B9B-8807-4A1A-BE47-914998A00817}" srcOrd="2" destOrd="0" presId="urn:microsoft.com/office/officeart/2005/8/layout/hList6"/>
    <dgm:cxn modelId="{FD79F31C-DA28-4C62-A92D-513B5FE68B73}" type="presParOf" srcId="{DCD372E5-044E-4441-844A-C8A369D56C81}" destId="{F1725BE4-4A64-454D-9A23-57369E84850E}" srcOrd="3" destOrd="0" presId="urn:microsoft.com/office/officeart/2005/8/layout/hList6"/>
    <dgm:cxn modelId="{F9987698-CFEB-477C-AF4A-0AB6D3524774}" type="presParOf" srcId="{DCD372E5-044E-4441-844A-C8A369D56C81}" destId="{9797A233-9A98-4803-805F-E75F1B508687}" srcOrd="4" destOrd="0" presId="urn:microsoft.com/office/officeart/2005/8/layout/hList6"/>
    <dgm:cxn modelId="{9FA9BC2D-7000-442D-9172-3257266D0CC3}" type="presParOf" srcId="{DCD372E5-044E-4441-844A-C8A369D56C81}" destId="{9F9F86F1-7F13-484B-8D26-C4E9E2F1BF68}" srcOrd="5" destOrd="0" presId="urn:microsoft.com/office/officeart/2005/8/layout/hList6"/>
    <dgm:cxn modelId="{4005D50D-B352-481B-8BC9-89A58FB7E634}" type="presParOf" srcId="{DCD372E5-044E-4441-844A-C8A369D56C81}" destId="{9FDE00AF-7453-4512-A7A3-2E4F335539C4}" srcOrd="6" destOrd="0" presId="urn:microsoft.com/office/officeart/2005/8/layout/hList6"/>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7DB3FC-BF7D-4286-A599-CD31BE5DF7E7}" type="doc">
      <dgm:prSet loTypeId="urn:microsoft.com/office/officeart/2005/8/layout/bProcess4" loCatId="process" qsTypeId="urn:microsoft.com/office/officeart/2005/8/quickstyle/simple1" qsCatId="simple" csTypeId="urn:microsoft.com/office/officeart/2005/8/colors/colorful2" csCatId="colorful" phldr="1"/>
      <dgm:spPr/>
      <dgm:t>
        <a:bodyPr/>
        <a:lstStyle/>
        <a:p>
          <a:endParaRPr lang="en-CA"/>
        </a:p>
      </dgm:t>
    </dgm:pt>
    <dgm:pt modelId="{2DF70086-22D5-43D6-ACC8-0591A67AAB1D}">
      <dgm:prSet phldrT="[Text]"/>
      <dgm:spPr/>
      <dgm:t>
        <a:bodyPr/>
        <a:lstStyle/>
        <a:p>
          <a:r>
            <a:rPr lang="en-CA" dirty="0"/>
            <a:t>Advisory Committee Formation and Continued meetings</a:t>
          </a:r>
        </a:p>
      </dgm:t>
    </dgm:pt>
    <dgm:pt modelId="{ED377B4E-18CD-4105-850E-2159A8D4B430}" type="parTrans" cxnId="{D8F9A867-7C68-45C5-9815-F6546C5CA031}">
      <dgm:prSet/>
      <dgm:spPr/>
      <dgm:t>
        <a:bodyPr/>
        <a:lstStyle/>
        <a:p>
          <a:endParaRPr lang="en-CA"/>
        </a:p>
      </dgm:t>
    </dgm:pt>
    <dgm:pt modelId="{E734DBA0-3594-4F67-8110-0712A947CD02}" type="sibTrans" cxnId="{D8F9A867-7C68-45C5-9815-F6546C5CA031}">
      <dgm:prSet/>
      <dgm:spPr/>
      <dgm:t>
        <a:bodyPr/>
        <a:lstStyle/>
        <a:p>
          <a:endParaRPr lang="en-CA"/>
        </a:p>
      </dgm:t>
    </dgm:pt>
    <dgm:pt modelId="{66CC3EF3-381B-43A1-8018-A63333D6D35B}">
      <dgm:prSet phldrT="[Text]"/>
      <dgm:spPr/>
      <dgm:t>
        <a:bodyPr/>
        <a:lstStyle/>
        <a:p>
          <a:r>
            <a:rPr lang="en-CA" dirty="0"/>
            <a:t>SRP Website and feedback portal developed</a:t>
          </a:r>
        </a:p>
      </dgm:t>
    </dgm:pt>
    <dgm:pt modelId="{75DD6428-9FC6-4FA3-A263-2004807D177D}" type="parTrans" cxnId="{2C375C3B-BA85-4BA1-8E9D-604EABC625AE}">
      <dgm:prSet/>
      <dgm:spPr/>
      <dgm:t>
        <a:bodyPr/>
        <a:lstStyle/>
        <a:p>
          <a:endParaRPr lang="en-CA"/>
        </a:p>
      </dgm:t>
    </dgm:pt>
    <dgm:pt modelId="{A426741A-52A5-4E10-AA8A-AF28FDE40555}" type="sibTrans" cxnId="{2C375C3B-BA85-4BA1-8E9D-604EABC625AE}">
      <dgm:prSet/>
      <dgm:spPr/>
      <dgm:t>
        <a:bodyPr/>
        <a:lstStyle/>
        <a:p>
          <a:endParaRPr lang="en-CA"/>
        </a:p>
      </dgm:t>
    </dgm:pt>
    <dgm:pt modelId="{31B5A87E-B4B2-4210-99AE-2A6BF533B5DF}">
      <dgm:prSet phldrT="[Text]"/>
      <dgm:spPr/>
      <dgm:t>
        <a:bodyPr/>
        <a:lstStyle/>
        <a:p>
          <a:r>
            <a:rPr lang="en-CA" dirty="0" err="1"/>
            <a:t>Yfile</a:t>
          </a:r>
          <a:r>
            <a:rPr lang="en-CA" dirty="0"/>
            <a:t> story to launch SRP &amp; consultations</a:t>
          </a:r>
        </a:p>
      </dgm:t>
    </dgm:pt>
    <dgm:pt modelId="{FEAAD261-0024-4FEC-89AD-093F1D2FB2B2}" type="parTrans" cxnId="{7392BA71-BA84-42CB-B4B1-6C5C9F0DABC3}">
      <dgm:prSet/>
      <dgm:spPr/>
      <dgm:t>
        <a:bodyPr/>
        <a:lstStyle/>
        <a:p>
          <a:endParaRPr lang="en-CA"/>
        </a:p>
      </dgm:t>
    </dgm:pt>
    <dgm:pt modelId="{78C5D8FD-7310-4139-9135-9A832C3044DF}" type="sibTrans" cxnId="{7392BA71-BA84-42CB-B4B1-6C5C9F0DABC3}">
      <dgm:prSet/>
      <dgm:spPr/>
      <dgm:t>
        <a:bodyPr/>
        <a:lstStyle/>
        <a:p>
          <a:endParaRPr lang="en-CA"/>
        </a:p>
      </dgm:t>
    </dgm:pt>
    <dgm:pt modelId="{247CB9EC-7D2C-493A-AF60-C2B8350990D5}">
      <dgm:prSet phldrT="[Text]"/>
      <dgm:spPr/>
      <dgm:t>
        <a:bodyPr/>
        <a:lstStyle/>
        <a:p>
          <a:r>
            <a:rPr lang="en-CA" dirty="0"/>
            <a:t>SRP Launch &amp; Open Forum- September 28</a:t>
          </a:r>
          <a:r>
            <a:rPr lang="en-CA" baseline="30000" dirty="0"/>
            <a:t>th</a:t>
          </a:r>
          <a:endParaRPr lang="en-CA" dirty="0"/>
        </a:p>
      </dgm:t>
    </dgm:pt>
    <dgm:pt modelId="{E5CCD0B8-4F1B-45B2-83B0-E660E0E72B65}" type="parTrans" cxnId="{6FCF7FFA-B6F4-46C7-A149-CE3C13400E0B}">
      <dgm:prSet/>
      <dgm:spPr/>
      <dgm:t>
        <a:bodyPr/>
        <a:lstStyle/>
        <a:p>
          <a:endParaRPr lang="en-CA"/>
        </a:p>
      </dgm:t>
    </dgm:pt>
    <dgm:pt modelId="{F977FB1A-4158-4EF4-8B8C-A49E65978B15}" type="sibTrans" cxnId="{6FCF7FFA-B6F4-46C7-A149-CE3C13400E0B}">
      <dgm:prSet/>
      <dgm:spPr/>
      <dgm:t>
        <a:bodyPr/>
        <a:lstStyle/>
        <a:p>
          <a:endParaRPr lang="en-CA"/>
        </a:p>
      </dgm:t>
    </dgm:pt>
    <dgm:pt modelId="{2C82E9C3-471B-4905-A0E1-D98A778F1802}">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Presentations to Deans, ADRs and CRD mtgs. for feedback</a:t>
          </a:r>
        </a:p>
        <a:p>
          <a:r>
            <a:rPr lang="en-CA" dirty="0"/>
            <a:t>Ongoing Fall</a:t>
          </a:r>
        </a:p>
      </dgm:t>
    </dgm:pt>
    <dgm:pt modelId="{6758F641-7813-4353-9DD8-8048118C625E}" type="parTrans" cxnId="{2250C5D9-16E5-403D-A003-1543481C8A3A}">
      <dgm:prSet/>
      <dgm:spPr/>
      <dgm:t>
        <a:bodyPr/>
        <a:lstStyle/>
        <a:p>
          <a:endParaRPr lang="en-CA"/>
        </a:p>
      </dgm:t>
    </dgm:pt>
    <dgm:pt modelId="{91F6A53E-2C66-482E-8836-A0401C7D9AED}" type="sibTrans" cxnId="{2250C5D9-16E5-403D-A003-1543481C8A3A}">
      <dgm:prSet/>
      <dgm:spPr/>
      <dgm:t>
        <a:bodyPr/>
        <a:lstStyle/>
        <a:p>
          <a:endParaRPr lang="en-CA"/>
        </a:p>
      </dgm:t>
    </dgm:pt>
    <dgm:pt modelId="{74E1A7C1-A92D-40F3-BD59-7C9504D05449}">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Presentations to Senior Administrative Bodies (APPRC, PVP, Board etc.)</a:t>
          </a:r>
        </a:p>
        <a:p>
          <a:r>
            <a:rPr lang="en-CA" dirty="0"/>
            <a:t>Ongoing Fall</a:t>
          </a:r>
        </a:p>
      </dgm:t>
    </dgm:pt>
    <dgm:pt modelId="{2FD6950B-034F-4C0B-B18A-AAE5F0B81068}" type="parTrans" cxnId="{C89741CD-8743-4158-A48A-C6DC657C1EFB}">
      <dgm:prSet/>
      <dgm:spPr/>
      <dgm:t>
        <a:bodyPr/>
        <a:lstStyle/>
        <a:p>
          <a:endParaRPr lang="en-CA"/>
        </a:p>
      </dgm:t>
    </dgm:pt>
    <dgm:pt modelId="{6DF277D0-97BD-4D3D-8AB8-913CA0858393}" type="sibTrans" cxnId="{C89741CD-8743-4158-A48A-C6DC657C1EFB}">
      <dgm:prSet/>
      <dgm:spPr/>
      <dgm:t>
        <a:bodyPr/>
        <a:lstStyle/>
        <a:p>
          <a:endParaRPr lang="en-CA"/>
        </a:p>
      </dgm:t>
    </dgm:pt>
    <dgm:pt modelId="{A9BD9B1A-676D-4627-AD01-BE8938D49202}">
      <dgm:prSet phldrT="[Text]"/>
      <dgm:spPr/>
      <dgm:t>
        <a:bodyPr/>
        <a:lstStyle/>
        <a:p>
          <a:r>
            <a:rPr lang="en-CA" dirty="0"/>
            <a:t>Integrate input into draft plan</a:t>
          </a:r>
        </a:p>
      </dgm:t>
    </dgm:pt>
    <dgm:pt modelId="{3D3F359A-A543-43DA-9E8F-73241F862B66}" type="parTrans" cxnId="{88033F7D-6566-4450-BC2D-327E5DA4A1B3}">
      <dgm:prSet/>
      <dgm:spPr/>
      <dgm:t>
        <a:bodyPr/>
        <a:lstStyle/>
        <a:p>
          <a:endParaRPr lang="en-CA"/>
        </a:p>
      </dgm:t>
    </dgm:pt>
    <dgm:pt modelId="{FA3270D7-280C-411B-9260-A6CCCDE84AE8}" type="sibTrans" cxnId="{88033F7D-6566-4450-BC2D-327E5DA4A1B3}">
      <dgm:prSet/>
      <dgm:spPr/>
      <dgm:t>
        <a:bodyPr/>
        <a:lstStyle/>
        <a:p>
          <a:endParaRPr lang="en-CA"/>
        </a:p>
      </dgm:t>
    </dgm:pt>
    <dgm:pt modelId="{761857AD-22E7-45E6-A626-660D0D847DDB}">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Feedback from Faculty Councils, Research Committees, GPDs, PDFs</a:t>
          </a:r>
        </a:p>
        <a:p>
          <a:r>
            <a:rPr lang="en-CA" dirty="0"/>
            <a:t>Ongoing Fall</a:t>
          </a:r>
        </a:p>
      </dgm:t>
    </dgm:pt>
    <dgm:pt modelId="{9410DD49-F126-4F39-873E-EE6268A03DC2}" type="parTrans" cxnId="{7418A524-42ED-444A-BE26-176215019FE2}">
      <dgm:prSet/>
      <dgm:spPr/>
      <dgm:t>
        <a:bodyPr/>
        <a:lstStyle/>
        <a:p>
          <a:endParaRPr lang="en-CA"/>
        </a:p>
      </dgm:t>
    </dgm:pt>
    <dgm:pt modelId="{0805C082-B366-4D6C-A021-FF337879B221}" type="sibTrans" cxnId="{7418A524-42ED-444A-BE26-176215019FE2}">
      <dgm:prSet/>
      <dgm:spPr/>
      <dgm:t>
        <a:bodyPr/>
        <a:lstStyle/>
        <a:p>
          <a:endParaRPr lang="en-CA"/>
        </a:p>
      </dgm:t>
    </dgm:pt>
    <dgm:pt modelId="{DB35E69A-56AA-4EDA-8177-10D0B396C896}">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Community Feedback Sessions </a:t>
          </a:r>
        </a:p>
        <a:p>
          <a:r>
            <a:rPr lang="en-CA" dirty="0"/>
            <a:t>Ongoing Fall</a:t>
          </a:r>
        </a:p>
      </dgm:t>
    </dgm:pt>
    <dgm:pt modelId="{8790CF28-EF4C-4C04-9537-366BFE2F00BB}" type="parTrans" cxnId="{28132012-AE5F-41EE-B07A-D698B0AC2E49}">
      <dgm:prSet/>
      <dgm:spPr/>
      <dgm:t>
        <a:bodyPr/>
        <a:lstStyle/>
        <a:p>
          <a:endParaRPr lang="en-CA"/>
        </a:p>
      </dgm:t>
    </dgm:pt>
    <dgm:pt modelId="{B97B2862-AF57-4C0B-B2B4-78DEF2FC3E40}" type="sibTrans" cxnId="{28132012-AE5F-41EE-B07A-D698B0AC2E49}">
      <dgm:prSet/>
      <dgm:spPr/>
      <dgm:t>
        <a:bodyPr/>
        <a:lstStyle/>
        <a:p>
          <a:endParaRPr lang="en-CA"/>
        </a:p>
      </dgm:t>
    </dgm:pt>
    <dgm:pt modelId="{9936A058-D53F-4A70-8DF4-C7EB159AB8DF}" type="pres">
      <dgm:prSet presAssocID="{BD7DB3FC-BF7D-4286-A599-CD31BE5DF7E7}" presName="Name0" presStyleCnt="0">
        <dgm:presLayoutVars>
          <dgm:dir/>
          <dgm:resizeHandles/>
        </dgm:presLayoutVars>
      </dgm:prSet>
      <dgm:spPr/>
    </dgm:pt>
    <dgm:pt modelId="{5EAE5FE7-2666-46B6-A59C-A05B88B1E8E1}" type="pres">
      <dgm:prSet presAssocID="{2DF70086-22D5-43D6-ACC8-0591A67AAB1D}" presName="compNode" presStyleCnt="0"/>
      <dgm:spPr/>
    </dgm:pt>
    <dgm:pt modelId="{C78A2924-E10F-4836-B997-3A360CD8112D}" type="pres">
      <dgm:prSet presAssocID="{2DF70086-22D5-43D6-ACC8-0591A67AAB1D}" presName="dummyConnPt" presStyleCnt="0"/>
      <dgm:spPr/>
    </dgm:pt>
    <dgm:pt modelId="{43BF4623-219A-45FB-986A-AB8818E53111}" type="pres">
      <dgm:prSet presAssocID="{2DF70086-22D5-43D6-ACC8-0591A67AAB1D}" presName="node" presStyleLbl="node1" presStyleIdx="0" presStyleCnt="9">
        <dgm:presLayoutVars>
          <dgm:bulletEnabled val="1"/>
        </dgm:presLayoutVars>
      </dgm:prSet>
      <dgm:spPr/>
    </dgm:pt>
    <dgm:pt modelId="{3EBABB7F-5442-4E89-B6B9-3D64E75FA86B}" type="pres">
      <dgm:prSet presAssocID="{E734DBA0-3594-4F67-8110-0712A947CD02}" presName="sibTrans" presStyleLbl="bgSibTrans2D1" presStyleIdx="0" presStyleCnt="8"/>
      <dgm:spPr/>
    </dgm:pt>
    <dgm:pt modelId="{7092BA72-7493-4E0F-8DCC-DEDA67E69BD4}" type="pres">
      <dgm:prSet presAssocID="{66CC3EF3-381B-43A1-8018-A63333D6D35B}" presName="compNode" presStyleCnt="0"/>
      <dgm:spPr/>
    </dgm:pt>
    <dgm:pt modelId="{A5C49D7A-BBF8-41C4-AE72-B32D6A6AE432}" type="pres">
      <dgm:prSet presAssocID="{66CC3EF3-381B-43A1-8018-A63333D6D35B}" presName="dummyConnPt" presStyleCnt="0"/>
      <dgm:spPr/>
    </dgm:pt>
    <dgm:pt modelId="{16F09777-F8B0-4D9B-B22F-2EEE90B5B34B}" type="pres">
      <dgm:prSet presAssocID="{66CC3EF3-381B-43A1-8018-A63333D6D35B}" presName="node" presStyleLbl="node1" presStyleIdx="1" presStyleCnt="9">
        <dgm:presLayoutVars>
          <dgm:bulletEnabled val="1"/>
        </dgm:presLayoutVars>
      </dgm:prSet>
      <dgm:spPr/>
    </dgm:pt>
    <dgm:pt modelId="{FB58905E-32A8-4AAC-B0EB-9B3393A2138C}" type="pres">
      <dgm:prSet presAssocID="{A426741A-52A5-4E10-AA8A-AF28FDE40555}" presName="sibTrans" presStyleLbl="bgSibTrans2D1" presStyleIdx="1" presStyleCnt="8"/>
      <dgm:spPr/>
    </dgm:pt>
    <dgm:pt modelId="{28C34C7E-E964-41B7-9516-AB6D238A1373}" type="pres">
      <dgm:prSet presAssocID="{31B5A87E-B4B2-4210-99AE-2A6BF533B5DF}" presName="compNode" presStyleCnt="0"/>
      <dgm:spPr/>
    </dgm:pt>
    <dgm:pt modelId="{3EFA4B28-77D0-440B-B09B-6AA745B93667}" type="pres">
      <dgm:prSet presAssocID="{31B5A87E-B4B2-4210-99AE-2A6BF533B5DF}" presName="dummyConnPt" presStyleCnt="0"/>
      <dgm:spPr/>
    </dgm:pt>
    <dgm:pt modelId="{052962C6-D2AA-469A-9CB1-75BDAF13D752}" type="pres">
      <dgm:prSet presAssocID="{31B5A87E-B4B2-4210-99AE-2A6BF533B5DF}" presName="node" presStyleLbl="node1" presStyleIdx="2" presStyleCnt="9">
        <dgm:presLayoutVars>
          <dgm:bulletEnabled val="1"/>
        </dgm:presLayoutVars>
      </dgm:prSet>
      <dgm:spPr/>
    </dgm:pt>
    <dgm:pt modelId="{6F785E76-3031-4ED9-98FD-703400873A6B}" type="pres">
      <dgm:prSet presAssocID="{78C5D8FD-7310-4139-9135-9A832C3044DF}" presName="sibTrans" presStyleLbl="bgSibTrans2D1" presStyleIdx="2" presStyleCnt="8"/>
      <dgm:spPr/>
    </dgm:pt>
    <dgm:pt modelId="{57A866B6-846D-428D-8CB5-46708F0B80B7}" type="pres">
      <dgm:prSet presAssocID="{247CB9EC-7D2C-493A-AF60-C2B8350990D5}" presName="compNode" presStyleCnt="0"/>
      <dgm:spPr/>
    </dgm:pt>
    <dgm:pt modelId="{100E004B-F564-4EDC-A2E1-CE318057734C}" type="pres">
      <dgm:prSet presAssocID="{247CB9EC-7D2C-493A-AF60-C2B8350990D5}" presName="dummyConnPt" presStyleCnt="0"/>
      <dgm:spPr/>
    </dgm:pt>
    <dgm:pt modelId="{9980EAD0-3AE3-4F9B-97AD-D42CC4198931}" type="pres">
      <dgm:prSet presAssocID="{247CB9EC-7D2C-493A-AF60-C2B8350990D5}" presName="node" presStyleLbl="node1" presStyleIdx="3" presStyleCnt="9">
        <dgm:presLayoutVars>
          <dgm:bulletEnabled val="1"/>
        </dgm:presLayoutVars>
      </dgm:prSet>
      <dgm:spPr/>
    </dgm:pt>
    <dgm:pt modelId="{00320E1D-ECFC-4105-B707-E0E18CA20DFB}" type="pres">
      <dgm:prSet presAssocID="{F977FB1A-4158-4EF4-8B8C-A49E65978B15}" presName="sibTrans" presStyleLbl="bgSibTrans2D1" presStyleIdx="3" presStyleCnt="8"/>
      <dgm:spPr/>
    </dgm:pt>
    <dgm:pt modelId="{C9FD526F-D4B9-4A1B-8D37-C931E6ED62CF}" type="pres">
      <dgm:prSet presAssocID="{761857AD-22E7-45E6-A626-660D0D847DDB}" presName="compNode" presStyleCnt="0"/>
      <dgm:spPr/>
    </dgm:pt>
    <dgm:pt modelId="{6C289515-35A9-4A46-ADE2-CE9AA85CBA7F}" type="pres">
      <dgm:prSet presAssocID="{761857AD-22E7-45E6-A626-660D0D847DDB}" presName="dummyConnPt" presStyleCnt="0"/>
      <dgm:spPr/>
    </dgm:pt>
    <dgm:pt modelId="{5B1867B5-C089-4DF0-AB17-7B4C43779316}" type="pres">
      <dgm:prSet presAssocID="{761857AD-22E7-45E6-A626-660D0D847DDB}" presName="node" presStyleLbl="node1" presStyleIdx="4" presStyleCnt="9">
        <dgm:presLayoutVars>
          <dgm:bulletEnabled val="1"/>
        </dgm:presLayoutVars>
      </dgm:prSet>
      <dgm:spPr/>
    </dgm:pt>
    <dgm:pt modelId="{FDED4A5E-CED1-47C6-B280-7FD9F005B373}" type="pres">
      <dgm:prSet presAssocID="{0805C082-B366-4D6C-A021-FF337879B221}" presName="sibTrans" presStyleLbl="bgSibTrans2D1" presStyleIdx="4" presStyleCnt="8"/>
      <dgm:spPr/>
    </dgm:pt>
    <dgm:pt modelId="{2606669F-28BB-433B-9EB9-8FC7957C51B9}" type="pres">
      <dgm:prSet presAssocID="{2C82E9C3-471B-4905-A0E1-D98A778F1802}" presName="compNode" presStyleCnt="0"/>
      <dgm:spPr/>
    </dgm:pt>
    <dgm:pt modelId="{4DE85CFA-82F7-4DDC-92A4-43590F7FBA15}" type="pres">
      <dgm:prSet presAssocID="{2C82E9C3-471B-4905-A0E1-D98A778F1802}" presName="dummyConnPt" presStyleCnt="0"/>
      <dgm:spPr/>
    </dgm:pt>
    <dgm:pt modelId="{E58B489C-6169-4A04-B24E-80C37C4C0E6B}" type="pres">
      <dgm:prSet presAssocID="{2C82E9C3-471B-4905-A0E1-D98A778F1802}" presName="node" presStyleLbl="node1" presStyleIdx="5" presStyleCnt="9">
        <dgm:presLayoutVars>
          <dgm:bulletEnabled val="1"/>
        </dgm:presLayoutVars>
      </dgm:prSet>
      <dgm:spPr/>
    </dgm:pt>
    <dgm:pt modelId="{0F791B8F-9B22-47F2-B399-82317FB96007}" type="pres">
      <dgm:prSet presAssocID="{91F6A53E-2C66-482E-8836-A0401C7D9AED}" presName="sibTrans" presStyleLbl="bgSibTrans2D1" presStyleIdx="5" presStyleCnt="8"/>
      <dgm:spPr/>
    </dgm:pt>
    <dgm:pt modelId="{BB73287F-59D4-4886-8D35-ED0759F02E27}" type="pres">
      <dgm:prSet presAssocID="{74E1A7C1-A92D-40F3-BD59-7C9504D05449}" presName="compNode" presStyleCnt="0"/>
      <dgm:spPr/>
    </dgm:pt>
    <dgm:pt modelId="{0C06F62A-3608-4F2F-9598-2654998EFE6E}" type="pres">
      <dgm:prSet presAssocID="{74E1A7C1-A92D-40F3-BD59-7C9504D05449}" presName="dummyConnPt" presStyleCnt="0"/>
      <dgm:spPr/>
    </dgm:pt>
    <dgm:pt modelId="{0700E1C5-6496-48A2-B6A2-579C5D29C18E}" type="pres">
      <dgm:prSet presAssocID="{74E1A7C1-A92D-40F3-BD59-7C9504D05449}" presName="node" presStyleLbl="node1" presStyleIdx="6" presStyleCnt="9">
        <dgm:presLayoutVars>
          <dgm:bulletEnabled val="1"/>
        </dgm:presLayoutVars>
      </dgm:prSet>
      <dgm:spPr/>
    </dgm:pt>
    <dgm:pt modelId="{27393B91-E765-4AA2-B458-DBE98BFD1F01}" type="pres">
      <dgm:prSet presAssocID="{6DF277D0-97BD-4D3D-8AB8-913CA0858393}" presName="sibTrans" presStyleLbl="bgSibTrans2D1" presStyleIdx="6" presStyleCnt="8"/>
      <dgm:spPr/>
    </dgm:pt>
    <dgm:pt modelId="{888E8D08-268C-493C-BC72-FFED24CC921A}" type="pres">
      <dgm:prSet presAssocID="{DB35E69A-56AA-4EDA-8177-10D0B396C896}" presName="compNode" presStyleCnt="0"/>
      <dgm:spPr/>
    </dgm:pt>
    <dgm:pt modelId="{9CCE2A61-5D34-44C5-B7F1-35C07A8E231B}" type="pres">
      <dgm:prSet presAssocID="{DB35E69A-56AA-4EDA-8177-10D0B396C896}" presName="dummyConnPt" presStyleCnt="0"/>
      <dgm:spPr/>
    </dgm:pt>
    <dgm:pt modelId="{B689AD97-4B0A-4E74-97DB-FC6FAF397E9B}" type="pres">
      <dgm:prSet presAssocID="{DB35E69A-56AA-4EDA-8177-10D0B396C896}" presName="node" presStyleLbl="node1" presStyleIdx="7" presStyleCnt="9">
        <dgm:presLayoutVars>
          <dgm:bulletEnabled val="1"/>
        </dgm:presLayoutVars>
      </dgm:prSet>
      <dgm:spPr/>
    </dgm:pt>
    <dgm:pt modelId="{824CAA2E-6976-4CD6-8E17-E519FE7350FA}" type="pres">
      <dgm:prSet presAssocID="{B97B2862-AF57-4C0B-B2B4-78DEF2FC3E40}" presName="sibTrans" presStyleLbl="bgSibTrans2D1" presStyleIdx="7" presStyleCnt="8"/>
      <dgm:spPr/>
    </dgm:pt>
    <dgm:pt modelId="{7B5476A0-1CF6-40E2-B9DE-099FD097AB8E}" type="pres">
      <dgm:prSet presAssocID="{A9BD9B1A-676D-4627-AD01-BE8938D49202}" presName="compNode" presStyleCnt="0"/>
      <dgm:spPr/>
    </dgm:pt>
    <dgm:pt modelId="{EB084D13-C467-4BCF-84CA-98DF2DF75039}" type="pres">
      <dgm:prSet presAssocID="{A9BD9B1A-676D-4627-AD01-BE8938D49202}" presName="dummyConnPt" presStyleCnt="0"/>
      <dgm:spPr/>
    </dgm:pt>
    <dgm:pt modelId="{57C0E079-CFFA-480F-BAA2-75084EA98F97}" type="pres">
      <dgm:prSet presAssocID="{A9BD9B1A-676D-4627-AD01-BE8938D49202}" presName="node" presStyleLbl="node1" presStyleIdx="8" presStyleCnt="9">
        <dgm:presLayoutVars>
          <dgm:bulletEnabled val="1"/>
        </dgm:presLayoutVars>
      </dgm:prSet>
      <dgm:spPr/>
    </dgm:pt>
  </dgm:ptLst>
  <dgm:cxnLst>
    <dgm:cxn modelId="{5946D604-EDAF-47CD-A566-0C4E2EA3810D}" type="presOf" srcId="{B97B2862-AF57-4C0B-B2B4-78DEF2FC3E40}" destId="{824CAA2E-6976-4CD6-8E17-E519FE7350FA}" srcOrd="0" destOrd="0" presId="urn:microsoft.com/office/officeart/2005/8/layout/bProcess4"/>
    <dgm:cxn modelId="{28132012-AE5F-41EE-B07A-D698B0AC2E49}" srcId="{BD7DB3FC-BF7D-4286-A599-CD31BE5DF7E7}" destId="{DB35E69A-56AA-4EDA-8177-10D0B396C896}" srcOrd="7" destOrd="0" parTransId="{8790CF28-EF4C-4C04-9537-366BFE2F00BB}" sibTransId="{B97B2862-AF57-4C0B-B2B4-78DEF2FC3E40}"/>
    <dgm:cxn modelId="{CDEEA01A-3580-4B4C-8513-82280F9FD9BD}" type="presOf" srcId="{2C82E9C3-471B-4905-A0E1-D98A778F1802}" destId="{E58B489C-6169-4A04-B24E-80C37C4C0E6B}" srcOrd="0" destOrd="0" presId="urn:microsoft.com/office/officeart/2005/8/layout/bProcess4"/>
    <dgm:cxn modelId="{834E6A1E-E3EB-4CA3-AB78-0501CF033FC7}" type="presOf" srcId="{DB35E69A-56AA-4EDA-8177-10D0B396C896}" destId="{B689AD97-4B0A-4E74-97DB-FC6FAF397E9B}" srcOrd="0" destOrd="0" presId="urn:microsoft.com/office/officeart/2005/8/layout/bProcess4"/>
    <dgm:cxn modelId="{C0442724-DABA-43C9-9187-4A191AB4FF33}" type="presOf" srcId="{0805C082-B366-4D6C-A021-FF337879B221}" destId="{FDED4A5E-CED1-47C6-B280-7FD9F005B373}" srcOrd="0" destOrd="0" presId="urn:microsoft.com/office/officeart/2005/8/layout/bProcess4"/>
    <dgm:cxn modelId="{7418A524-42ED-444A-BE26-176215019FE2}" srcId="{BD7DB3FC-BF7D-4286-A599-CD31BE5DF7E7}" destId="{761857AD-22E7-45E6-A626-660D0D847DDB}" srcOrd="4" destOrd="0" parTransId="{9410DD49-F126-4F39-873E-EE6268A03DC2}" sibTransId="{0805C082-B366-4D6C-A021-FF337879B221}"/>
    <dgm:cxn modelId="{FFD7E626-A2DC-470E-B209-9069BB2634C9}" type="presOf" srcId="{A9BD9B1A-676D-4627-AD01-BE8938D49202}" destId="{57C0E079-CFFA-480F-BAA2-75084EA98F97}" srcOrd="0" destOrd="0" presId="urn:microsoft.com/office/officeart/2005/8/layout/bProcess4"/>
    <dgm:cxn modelId="{2C375C3B-BA85-4BA1-8E9D-604EABC625AE}" srcId="{BD7DB3FC-BF7D-4286-A599-CD31BE5DF7E7}" destId="{66CC3EF3-381B-43A1-8018-A63333D6D35B}" srcOrd="1" destOrd="0" parTransId="{75DD6428-9FC6-4FA3-A263-2004807D177D}" sibTransId="{A426741A-52A5-4E10-AA8A-AF28FDE40555}"/>
    <dgm:cxn modelId="{87B81765-4ACF-410C-BE79-8934EA76828D}" type="presOf" srcId="{91F6A53E-2C66-482E-8836-A0401C7D9AED}" destId="{0F791B8F-9B22-47F2-B399-82317FB96007}" srcOrd="0" destOrd="0" presId="urn:microsoft.com/office/officeart/2005/8/layout/bProcess4"/>
    <dgm:cxn modelId="{52D8A647-5ACD-4487-BE4A-FBF0EEEFF588}" type="presOf" srcId="{E734DBA0-3594-4F67-8110-0712A947CD02}" destId="{3EBABB7F-5442-4E89-B6B9-3D64E75FA86B}" srcOrd="0" destOrd="0" presId="urn:microsoft.com/office/officeart/2005/8/layout/bProcess4"/>
    <dgm:cxn modelId="{D8F9A867-7C68-45C5-9815-F6546C5CA031}" srcId="{BD7DB3FC-BF7D-4286-A599-CD31BE5DF7E7}" destId="{2DF70086-22D5-43D6-ACC8-0591A67AAB1D}" srcOrd="0" destOrd="0" parTransId="{ED377B4E-18CD-4105-850E-2159A8D4B430}" sibTransId="{E734DBA0-3594-4F67-8110-0712A947CD02}"/>
    <dgm:cxn modelId="{5974126B-1147-4FD2-81A6-B9C22D25370E}" type="presOf" srcId="{BD7DB3FC-BF7D-4286-A599-CD31BE5DF7E7}" destId="{9936A058-D53F-4A70-8DF4-C7EB159AB8DF}" srcOrd="0" destOrd="0" presId="urn:microsoft.com/office/officeart/2005/8/layout/bProcess4"/>
    <dgm:cxn modelId="{7392BA71-BA84-42CB-B4B1-6C5C9F0DABC3}" srcId="{BD7DB3FC-BF7D-4286-A599-CD31BE5DF7E7}" destId="{31B5A87E-B4B2-4210-99AE-2A6BF533B5DF}" srcOrd="2" destOrd="0" parTransId="{FEAAD261-0024-4FEC-89AD-093F1D2FB2B2}" sibTransId="{78C5D8FD-7310-4139-9135-9A832C3044DF}"/>
    <dgm:cxn modelId="{E0464C79-105F-40BF-9312-0D073D86439B}" type="presOf" srcId="{78C5D8FD-7310-4139-9135-9A832C3044DF}" destId="{6F785E76-3031-4ED9-98FD-703400873A6B}" srcOrd="0" destOrd="0" presId="urn:microsoft.com/office/officeart/2005/8/layout/bProcess4"/>
    <dgm:cxn modelId="{7B65755A-F991-44AD-B3D6-389B2ACB3048}" type="presOf" srcId="{66CC3EF3-381B-43A1-8018-A63333D6D35B}" destId="{16F09777-F8B0-4D9B-B22F-2EEE90B5B34B}" srcOrd="0" destOrd="0" presId="urn:microsoft.com/office/officeart/2005/8/layout/bProcess4"/>
    <dgm:cxn modelId="{88033F7D-6566-4450-BC2D-327E5DA4A1B3}" srcId="{BD7DB3FC-BF7D-4286-A599-CD31BE5DF7E7}" destId="{A9BD9B1A-676D-4627-AD01-BE8938D49202}" srcOrd="8" destOrd="0" parTransId="{3D3F359A-A543-43DA-9E8F-73241F862B66}" sibTransId="{FA3270D7-280C-411B-9260-A6CCCDE84AE8}"/>
    <dgm:cxn modelId="{65547B88-5800-46DD-8B1B-7B45179CFD8E}" type="presOf" srcId="{247CB9EC-7D2C-493A-AF60-C2B8350990D5}" destId="{9980EAD0-3AE3-4F9B-97AD-D42CC4198931}" srcOrd="0" destOrd="0" presId="urn:microsoft.com/office/officeart/2005/8/layout/bProcess4"/>
    <dgm:cxn modelId="{60AABA8B-D77B-4829-B43A-4F90C4F87656}" type="presOf" srcId="{31B5A87E-B4B2-4210-99AE-2A6BF533B5DF}" destId="{052962C6-D2AA-469A-9CB1-75BDAF13D752}" srcOrd="0" destOrd="0" presId="urn:microsoft.com/office/officeart/2005/8/layout/bProcess4"/>
    <dgm:cxn modelId="{15B4CF92-8DC0-4AF1-8C7D-E36A4C986553}" type="presOf" srcId="{F977FB1A-4158-4EF4-8B8C-A49E65978B15}" destId="{00320E1D-ECFC-4105-B707-E0E18CA20DFB}" srcOrd="0" destOrd="0" presId="urn:microsoft.com/office/officeart/2005/8/layout/bProcess4"/>
    <dgm:cxn modelId="{E4313A9C-8A86-45D2-AE3D-C6C87826D6C5}" type="presOf" srcId="{761857AD-22E7-45E6-A626-660D0D847DDB}" destId="{5B1867B5-C089-4DF0-AB17-7B4C43779316}" srcOrd="0" destOrd="0" presId="urn:microsoft.com/office/officeart/2005/8/layout/bProcess4"/>
    <dgm:cxn modelId="{70F3FCB1-7DBB-4484-898E-793482316B7F}" type="presOf" srcId="{2DF70086-22D5-43D6-ACC8-0591A67AAB1D}" destId="{43BF4623-219A-45FB-986A-AB8818E53111}" srcOrd="0" destOrd="0" presId="urn:microsoft.com/office/officeart/2005/8/layout/bProcess4"/>
    <dgm:cxn modelId="{9C106EB8-20D0-4961-80A8-32A0D6877CF6}" type="presOf" srcId="{6DF277D0-97BD-4D3D-8AB8-913CA0858393}" destId="{27393B91-E765-4AA2-B458-DBE98BFD1F01}" srcOrd="0" destOrd="0" presId="urn:microsoft.com/office/officeart/2005/8/layout/bProcess4"/>
    <dgm:cxn modelId="{C89741CD-8743-4158-A48A-C6DC657C1EFB}" srcId="{BD7DB3FC-BF7D-4286-A599-CD31BE5DF7E7}" destId="{74E1A7C1-A92D-40F3-BD59-7C9504D05449}" srcOrd="6" destOrd="0" parTransId="{2FD6950B-034F-4C0B-B18A-AAE5F0B81068}" sibTransId="{6DF277D0-97BD-4D3D-8AB8-913CA0858393}"/>
    <dgm:cxn modelId="{2250C5D9-16E5-403D-A003-1543481C8A3A}" srcId="{BD7DB3FC-BF7D-4286-A599-CD31BE5DF7E7}" destId="{2C82E9C3-471B-4905-A0E1-D98A778F1802}" srcOrd="5" destOrd="0" parTransId="{6758F641-7813-4353-9DD8-8048118C625E}" sibTransId="{91F6A53E-2C66-482E-8836-A0401C7D9AED}"/>
    <dgm:cxn modelId="{6FCF7FFA-B6F4-46C7-A149-CE3C13400E0B}" srcId="{BD7DB3FC-BF7D-4286-A599-CD31BE5DF7E7}" destId="{247CB9EC-7D2C-493A-AF60-C2B8350990D5}" srcOrd="3" destOrd="0" parTransId="{E5CCD0B8-4F1B-45B2-83B0-E660E0E72B65}" sibTransId="{F977FB1A-4158-4EF4-8B8C-A49E65978B15}"/>
    <dgm:cxn modelId="{CF2E51FD-D7AB-4E93-B0E7-EA51CA69D71C}" type="presOf" srcId="{A426741A-52A5-4E10-AA8A-AF28FDE40555}" destId="{FB58905E-32A8-4AAC-B0EB-9B3393A2138C}" srcOrd="0" destOrd="0" presId="urn:microsoft.com/office/officeart/2005/8/layout/bProcess4"/>
    <dgm:cxn modelId="{DC3EEBFF-1888-437C-A44E-DBD3F8DACA45}" type="presOf" srcId="{74E1A7C1-A92D-40F3-BD59-7C9504D05449}" destId="{0700E1C5-6496-48A2-B6A2-579C5D29C18E}" srcOrd="0" destOrd="0" presId="urn:microsoft.com/office/officeart/2005/8/layout/bProcess4"/>
    <dgm:cxn modelId="{7CB11FF2-ACBD-4EF4-B006-0882B638C68C}" type="presParOf" srcId="{9936A058-D53F-4A70-8DF4-C7EB159AB8DF}" destId="{5EAE5FE7-2666-46B6-A59C-A05B88B1E8E1}" srcOrd="0" destOrd="0" presId="urn:microsoft.com/office/officeart/2005/8/layout/bProcess4"/>
    <dgm:cxn modelId="{FE354742-1284-4CF7-A1BD-01CC1B3EA3A2}" type="presParOf" srcId="{5EAE5FE7-2666-46B6-A59C-A05B88B1E8E1}" destId="{C78A2924-E10F-4836-B997-3A360CD8112D}" srcOrd="0" destOrd="0" presId="urn:microsoft.com/office/officeart/2005/8/layout/bProcess4"/>
    <dgm:cxn modelId="{2C1FC02A-20AA-4F91-909A-F7395876F60A}" type="presParOf" srcId="{5EAE5FE7-2666-46B6-A59C-A05B88B1E8E1}" destId="{43BF4623-219A-45FB-986A-AB8818E53111}" srcOrd="1" destOrd="0" presId="urn:microsoft.com/office/officeart/2005/8/layout/bProcess4"/>
    <dgm:cxn modelId="{5B561E85-C955-4115-A34D-61D70CFE173C}" type="presParOf" srcId="{9936A058-D53F-4A70-8DF4-C7EB159AB8DF}" destId="{3EBABB7F-5442-4E89-B6B9-3D64E75FA86B}" srcOrd="1" destOrd="0" presId="urn:microsoft.com/office/officeart/2005/8/layout/bProcess4"/>
    <dgm:cxn modelId="{630A9FC0-8E37-4DFB-B906-F2EC8297E555}" type="presParOf" srcId="{9936A058-D53F-4A70-8DF4-C7EB159AB8DF}" destId="{7092BA72-7493-4E0F-8DCC-DEDA67E69BD4}" srcOrd="2" destOrd="0" presId="urn:microsoft.com/office/officeart/2005/8/layout/bProcess4"/>
    <dgm:cxn modelId="{8380C317-2185-4A63-92D1-462BD7809B01}" type="presParOf" srcId="{7092BA72-7493-4E0F-8DCC-DEDA67E69BD4}" destId="{A5C49D7A-BBF8-41C4-AE72-B32D6A6AE432}" srcOrd="0" destOrd="0" presId="urn:microsoft.com/office/officeart/2005/8/layout/bProcess4"/>
    <dgm:cxn modelId="{B37FF409-0410-41F4-9921-23B21BA39C22}" type="presParOf" srcId="{7092BA72-7493-4E0F-8DCC-DEDA67E69BD4}" destId="{16F09777-F8B0-4D9B-B22F-2EEE90B5B34B}" srcOrd="1" destOrd="0" presId="urn:microsoft.com/office/officeart/2005/8/layout/bProcess4"/>
    <dgm:cxn modelId="{2571E1B6-D235-4270-8CC1-D268DCC7E4D9}" type="presParOf" srcId="{9936A058-D53F-4A70-8DF4-C7EB159AB8DF}" destId="{FB58905E-32A8-4AAC-B0EB-9B3393A2138C}" srcOrd="3" destOrd="0" presId="urn:microsoft.com/office/officeart/2005/8/layout/bProcess4"/>
    <dgm:cxn modelId="{509382F6-3B26-4942-A6E6-0E8BB334C9DB}" type="presParOf" srcId="{9936A058-D53F-4A70-8DF4-C7EB159AB8DF}" destId="{28C34C7E-E964-41B7-9516-AB6D238A1373}" srcOrd="4" destOrd="0" presId="urn:microsoft.com/office/officeart/2005/8/layout/bProcess4"/>
    <dgm:cxn modelId="{E484110E-F5C3-4DD5-8E14-3AD11A30B94A}" type="presParOf" srcId="{28C34C7E-E964-41B7-9516-AB6D238A1373}" destId="{3EFA4B28-77D0-440B-B09B-6AA745B93667}" srcOrd="0" destOrd="0" presId="urn:microsoft.com/office/officeart/2005/8/layout/bProcess4"/>
    <dgm:cxn modelId="{F870490A-E674-4BF7-9894-79ED399FD11C}" type="presParOf" srcId="{28C34C7E-E964-41B7-9516-AB6D238A1373}" destId="{052962C6-D2AA-469A-9CB1-75BDAF13D752}" srcOrd="1" destOrd="0" presId="urn:microsoft.com/office/officeart/2005/8/layout/bProcess4"/>
    <dgm:cxn modelId="{D6ABC45A-7BFD-4FB4-BCA0-DFD6C414F21C}" type="presParOf" srcId="{9936A058-D53F-4A70-8DF4-C7EB159AB8DF}" destId="{6F785E76-3031-4ED9-98FD-703400873A6B}" srcOrd="5" destOrd="0" presId="urn:microsoft.com/office/officeart/2005/8/layout/bProcess4"/>
    <dgm:cxn modelId="{DCBD56E2-4478-4594-9729-917FFA01A818}" type="presParOf" srcId="{9936A058-D53F-4A70-8DF4-C7EB159AB8DF}" destId="{57A866B6-846D-428D-8CB5-46708F0B80B7}" srcOrd="6" destOrd="0" presId="urn:microsoft.com/office/officeart/2005/8/layout/bProcess4"/>
    <dgm:cxn modelId="{3CFA8E8D-E266-4D0A-AA02-B0F357AECC7A}" type="presParOf" srcId="{57A866B6-846D-428D-8CB5-46708F0B80B7}" destId="{100E004B-F564-4EDC-A2E1-CE318057734C}" srcOrd="0" destOrd="0" presId="urn:microsoft.com/office/officeart/2005/8/layout/bProcess4"/>
    <dgm:cxn modelId="{D5261379-03E9-48DB-9353-EB8BBF3AA365}" type="presParOf" srcId="{57A866B6-846D-428D-8CB5-46708F0B80B7}" destId="{9980EAD0-3AE3-4F9B-97AD-D42CC4198931}" srcOrd="1" destOrd="0" presId="urn:microsoft.com/office/officeart/2005/8/layout/bProcess4"/>
    <dgm:cxn modelId="{37548BAB-88EE-4DC4-8835-383AF9A386D9}" type="presParOf" srcId="{9936A058-D53F-4A70-8DF4-C7EB159AB8DF}" destId="{00320E1D-ECFC-4105-B707-E0E18CA20DFB}" srcOrd="7" destOrd="0" presId="urn:microsoft.com/office/officeart/2005/8/layout/bProcess4"/>
    <dgm:cxn modelId="{6202705A-31BC-41D8-A14E-274B24287B19}" type="presParOf" srcId="{9936A058-D53F-4A70-8DF4-C7EB159AB8DF}" destId="{C9FD526F-D4B9-4A1B-8D37-C931E6ED62CF}" srcOrd="8" destOrd="0" presId="urn:microsoft.com/office/officeart/2005/8/layout/bProcess4"/>
    <dgm:cxn modelId="{7C7CAD90-90E1-46DA-8268-D6AE58D8CF13}" type="presParOf" srcId="{C9FD526F-D4B9-4A1B-8D37-C931E6ED62CF}" destId="{6C289515-35A9-4A46-ADE2-CE9AA85CBA7F}" srcOrd="0" destOrd="0" presId="urn:microsoft.com/office/officeart/2005/8/layout/bProcess4"/>
    <dgm:cxn modelId="{4DEE30C5-0735-489F-8FDD-4406784C6E27}" type="presParOf" srcId="{C9FD526F-D4B9-4A1B-8D37-C931E6ED62CF}" destId="{5B1867B5-C089-4DF0-AB17-7B4C43779316}" srcOrd="1" destOrd="0" presId="urn:microsoft.com/office/officeart/2005/8/layout/bProcess4"/>
    <dgm:cxn modelId="{A333CE99-F506-44D7-A9DF-6FE8214A3413}" type="presParOf" srcId="{9936A058-D53F-4A70-8DF4-C7EB159AB8DF}" destId="{FDED4A5E-CED1-47C6-B280-7FD9F005B373}" srcOrd="9" destOrd="0" presId="urn:microsoft.com/office/officeart/2005/8/layout/bProcess4"/>
    <dgm:cxn modelId="{F911BD42-337E-48B3-B88A-644361F10128}" type="presParOf" srcId="{9936A058-D53F-4A70-8DF4-C7EB159AB8DF}" destId="{2606669F-28BB-433B-9EB9-8FC7957C51B9}" srcOrd="10" destOrd="0" presId="urn:microsoft.com/office/officeart/2005/8/layout/bProcess4"/>
    <dgm:cxn modelId="{AEE3CD02-BAE7-48C1-8DF9-48894D8D1458}" type="presParOf" srcId="{2606669F-28BB-433B-9EB9-8FC7957C51B9}" destId="{4DE85CFA-82F7-4DDC-92A4-43590F7FBA15}" srcOrd="0" destOrd="0" presId="urn:microsoft.com/office/officeart/2005/8/layout/bProcess4"/>
    <dgm:cxn modelId="{A974F7AE-455A-4977-95B2-818EEB9EE312}" type="presParOf" srcId="{2606669F-28BB-433B-9EB9-8FC7957C51B9}" destId="{E58B489C-6169-4A04-B24E-80C37C4C0E6B}" srcOrd="1" destOrd="0" presId="urn:microsoft.com/office/officeart/2005/8/layout/bProcess4"/>
    <dgm:cxn modelId="{A1ABCBF0-BDF4-44AD-A493-215E1A8AE164}" type="presParOf" srcId="{9936A058-D53F-4A70-8DF4-C7EB159AB8DF}" destId="{0F791B8F-9B22-47F2-B399-82317FB96007}" srcOrd="11" destOrd="0" presId="urn:microsoft.com/office/officeart/2005/8/layout/bProcess4"/>
    <dgm:cxn modelId="{180F5277-4ADF-46F1-86D8-22EF5B2883CB}" type="presParOf" srcId="{9936A058-D53F-4A70-8DF4-C7EB159AB8DF}" destId="{BB73287F-59D4-4886-8D35-ED0759F02E27}" srcOrd="12" destOrd="0" presId="urn:microsoft.com/office/officeart/2005/8/layout/bProcess4"/>
    <dgm:cxn modelId="{A9631D66-F421-4A87-9B03-37A10775FF9C}" type="presParOf" srcId="{BB73287F-59D4-4886-8D35-ED0759F02E27}" destId="{0C06F62A-3608-4F2F-9598-2654998EFE6E}" srcOrd="0" destOrd="0" presId="urn:microsoft.com/office/officeart/2005/8/layout/bProcess4"/>
    <dgm:cxn modelId="{FAE1D1D6-2637-4423-B990-04E8C2C4DEF2}" type="presParOf" srcId="{BB73287F-59D4-4886-8D35-ED0759F02E27}" destId="{0700E1C5-6496-48A2-B6A2-579C5D29C18E}" srcOrd="1" destOrd="0" presId="urn:microsoft.com/office/officeart/2005/8/layout/bProcess4"/>
    <dgm:cxn modelId="{48C8C18E-E170-486C-AD89-F731089F6571}" type="presParOf" srcId="{9936A058-D53F-4A70-8DF4-C7EB159AB8DF}" destId="{27393B91-E765-4AA2-B458-DBE98BFD1F01}" srcOrd="13" destOrd="0" presId="urn:microsoft.com/office/officeart/2005/8/layout/bProcess4"/>
    <dgm:cxn modelId="{11A7195F-0E3F-4178-A7C2-BB48408FA97A}" type="presParOf" srcId="{9936A058-D53F-4A70-8DF4-C7EB159AB8DF}" destId="{888E8D08-268C-493C-BC72-FFED24CC921A}" srcOrd="14" destOrd="0" presId="urn:microsoft.com/office/officeart/2005/8/layout/bProcess4"/>
    <dgm:cxn modelId="{B2F93291-B916-4402-8CFB-9C668F688ABD}" type="presParOf" srcId="{888E8D08-268C-493C-BC72-FFED24CC921A}" destId="{9CCE2A61-5D34-44C5-B7F1-35C07A8E231B}" srcOrd="0" destOrd="0" presId="urn:microsoft.com/office/officeart/2005/8/layout/bProcess4"/>
    <dgm:cxn modelId="{BD92D1FB-8D08-4736-A715-5F1213B11897}" type="presParOf" srcId="{888E8D08-268C-493C-BC72-FFED24CC921A}" destId="{B689AD97-4B0A-4E74-97DB-FC6FAF397E9B}" srcOrd="1" destOrd="0" presId="urn:microsoft.com/office/officeart/2005/8/layout/bProcess4"/>
    <dgm:cxn modelId="{8C2DB20E-D163-4755-B531-7879E7C99067}" type="presParOf" srcId="{9936A058-D53F-4A70-8DF4-C7EB159AB8DF}" destId="{824CAA2E-6976-4CD6-8E17-E519FE7350FA}" srcOrd="15" destOrd="0" presId="urn:microsoft.com/office/officeart/2005/8/layout/bProcess4"/>
    <dgm:cxn modelId="{082F64EB-1CCE-4153-BE98-18CD796839E8}" type="presParOf" srcId="{9936A058-D53F-4A70-8DF4-C7EB159AB8DF}" destId="{7B5476A0-1CF6-40E2-B9DE-099FD097AB8E}" srcOrd="16" destOrd="0" presId="urn:microsoft.com/office/officeart/2005/8/layout/bProcess4"/>
    <dgm:cxn modelId="{6181BC13-FC39-4394-B165-6CE879891812}" type="presParOf" srcId="{7B5476A0-1CF6-40E2-B9DE-099FD097AB8E}" destId="{EB084D13-C467-4BCF-84CA-98DF2DF75039}" srcOrd="0" destOrd="0" presId="urn:microsoft.com/office/officeart/2005/8/layout/bProcess4"/>
    <dgm:cxn modelId="{2F55B784-98E3-4F15-ACA0-6C62296B57BB}" type="presParOf" srcId="{7B5476A0-1CF6-40E2-B9DE-099FD097AB8E}" destId="{57C0E079-CFFA-480F-BAA2-75084EA98F97}"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7DB3FC-BF7D-4286-A599-CD31BE5DF7E7}" type="doc">
      <dgm:prSet loTypeId="urn:microsoft.com/office/officeart/2005/8/layout/bProcess4" loCatId="process" qsTypeId="urn:microsoft.com/office/officeart/2005/8/quickstyle/simple1" qsCatId="simple" csTypeId="urn:microsoft.com/office/officeart/2005/8/colors/colorful2" csCatId="colorful" phldr="1"/>
      <dgm:spPr/>
      <dgm:t>
        <a:bodyPr/>
        <a:lstStyle/>
        <a:p>
          <a:endParaRPr lang="en-CA"/>
        </a:p>
      </dgm:t>
    </dgm:pt>
    <dgm:pt modelId="{2DF70086-22D5-43D6-ACC8-0591A67AAB1D}">
      <dgm:prSet phldrT="[Text]"/>
      <dgm:spPr/>
      <dgm:t>
        <a:bodyPr/>
        <a:lstStyle/>
        <a:p>
          <a:r>
            <a:rPr lang="en-CA" dirty="0"/>
            <a:t>Release draft plan to York community</a:t>
          </a:r>
        </a:p>
      </dgm:t>
    </dgm:pt>
    <dgm:pt modelId="{ED377B4E-18CD-4105-850E-2159A8D4B430}" type="parTrans" cxnId="{D8F9A867-7C68-45C5-9815-F6546C5CA031}">
      <dgm:prSet/>
      <dgm:spPr/>
      <dgm:t>
        <a:bodyPr/>
        <a:lstStyle/>
        <a:p>
          <a:endParaRPr lang="en-CA"/>
        </a:p>
      </dgm:t>
    </dgm:pt>
    <dgm:pt modelId="{E734DBA0-3594-4F67-8110-0712A947CD02}" type="sibTrans" cxnId="{D8F9A867-7C68-45C5-9815-F6546C5CA031}">
      <dgm:prSet/>
      <dgm:spPr/>
      <dgm:t>
        <a:bodyPr/>
        <a:lstStyle/>
        <a:p>
          <a:endParaRPr lang="en-CA"/>
        </a:p>
      </dgm:t>
    </dgm:pt>
    <dgm:pt modelId="{66CC3EF3-381B-43A1-8018-A63333D6D35B}">
      <dgm:prSet phldrT="[Text]"/>
      <dgm:spPr/>
      <dgm:t>
        <a:bodyPr/>
        <a:lstStyle/>
        <a:p>
          <a:r>
            <a:rPr lang="en-CA" dirty="0"/>
            <a:t>Advisory Committee – continued meetings</a:t>
          </a:r>
        </a:p>
      </dgm:t>
    </dgm:pt>
    <dgm:pt modelId="{75DD6428-9FC6-4FA3-A263-2004807D177D}" type="parTrans" cxnId="{2C375C3B-BA85-4BA1-8E9D-604EABC625AE}">
      <dgm:prSet/>
      <dgm:spPr/>
      <dgm:t>
        <a:bodyPr/>
        <a:lstStyle/>
        <a:p>
          <a:endParaRPr lang="en-CA"/>
        </a:p>
      </dgm:t>
    </dgm:pt>
    <dgm:pt modelId="{A426741A-52A5-4E10-AA8A-AF28FDE40555}" type="sibTrans" cxnId="{2C375C3B-BA85-4BA1-8E9D-604EABC625AE}">
      <dgm:prSet/>
      <dgm:spPr/>
      <dgm:t>
        <a:bodyPr/>
        <a:lstStyle/>
        <a:p>
          <a:endParaRPr lang="en-CA"/>
        </a:p>
      </dgm:t>
    </dgm:pt>
    <dgm:pt modelId="{0E91F236-110D-4ECC-B6A8-5D4CB18FC31D}">
      <dgm:prSet phldrT="[Text]"/>
      <dgm:spPr/>
      <dgm:t>
        <a:bodyPr/>
        <a:lstStyle/>
        <a:p>
          <a:r>
            <a:rPr lang="en-CA" dirty="0"/>
            <a:t>Town Hall</a:t>
          </a:r>
        </a:p>
        <a:p>
          <a:r>
            <a:rPr lang="en-CA" dirty="0"/>
            <a:t>To receive final feedback on Plan</a:t>
          </a:r>
        </a:p>
      </dgm:t>
    </dgm:pt>
    <dgm:pt modelId="{B16C7130-A3EA-4B4A-8574-98757DFD4320}" type="parTrans" cxnId="{13D2DBE0-4721-434D-BA73-ACA068DD2278}">
      <dgm:prSet/>
      <dgm:spPr/>
      <dgm:t>
        <a:bodyPr/>
        <a:lstStyle/>
        <a:p>
          <a:endParaRPr lang="en-CA"/>
        </a:p>
      </dgm:t>
    </dgm:pt>
    <dgm:pt modelId="{32F1BD23-E319-4434-BB42-4541623FCE98}" type="sibTrans" cxnId="{13D2DBE0-4721-434D-BA73-ACA068DD2278}">
      <dgm:prSet/>
      <dgm:spPr/>
      <dgm:t>
        <a:bodyPr/>
        <a:lstStyle/>
        <a:p>
          <a:endParaRPr lang="en-CA"/>
        </a:p>
      </dgm:t>
    </dgm:pt>
    <dgm:pt modelId="{2C82E9C3-471B-4905-A0E1-D98A778F1802}">
      <dgm:prSet phldrT="[Text]"/>
      <dgm:spPr/>
      <dgm:t>
        <a:bodyPr/>
        <a:lstStyle/>
        <a:p>
          <a:r>
            <a:rPr lang="en-CA" dirty="0"/>
            <a:t>Final Plan Released Spring 2023</a:t>
          </a:r>
        </a:p>
      </dgm:t>
    </dgm:pt>
    <dgm:pt modelId="{6758F641-7813-4353-9DD8-8048118C625E}" type="parTrans" cxnId="{2250C5D9-16E5-403D-A003-1543481C8A3A}">
      <dgm:prSet/>
      <dgm:spPr/>
      <dgm:t>
        <a:bodyPr/>
        <a:lstStyle/>
        <a:p>
          <a:endParaRPr lang="en-CA"/>
        </a:p>
      </dgm:t>
    </dgm:pt>
    <dgm:pt modelId="{91F6A53E-2C66-482E-8836-A0401C7D9AED}" type="sibTrans" cxnId="{2250C5D9-16E5-403D-A003-1543481C8A3A}">
      <dgm:prSet/>
      <dgm:spPr/>
      <dgm:t>
        <a:bodyPr/>
        <a:lstStyle/>
        <a:p>
          <a:endParaRPr lang="en-CA"/>
        </a:p>
      </dgm:t>
    </dgm:pt>
    <dgm:pt modelId="{EF9CA478-7EB8-44DA-8CBC-6BDF622A10F9}">
      <dgm:prSet phldrT="[Text]"/>
      <dgm:spPr/>
      <dgm:t>
        <a:bodyPr/>
        <a:lstStyle/>
        <a:p>
          <a:r>
            <a:rPr lang="en-CA" dirty="0"/>
            <a:t>Senate- For Approval</a:t>
          </a:r>
        </a:p>
        <a:p>
          <a:r>
            <a:rPr lang="en-CA" dirty="0"/>
            <a:t>Board- for info/ endorsement</a:t>
          </a:r>
        </a:p>
      </dgm:t>
    </dgm:pt>
    <dgm:pt modelId="{29F33EA7-CCD0-49D3-8324-346BB184837A}" type="parTrans" cxnId="{B3FCCBF9-B773-4D7E-9612-116BAA5E05C6}">
      <dgm:prSet/>
      <dgm:spPr/>
      <dgm:t>
        <a:bodyPr/>
        <a:lstStyle/>
        <a:p>
          <a:endParaRPr lang="en-CA"/>
        </a:p>
      </dgm:t>
    </dgm:pt>
    <dgm:pt modelId="{FD3B3A6A-2B11-4DAA-9961-059E243A1470}" type="sibTrans" cxnId="{B3FCCBF9-B773-4D7E-9612-116BAA5E05C6}">
      <dgm:prSet/>
      <dgm:spPr/>
      <dgm:t>
        <a:bodyPr/>
        <a:lstStyle/>
        <a:p>
          <a:endParaRPr lang="en-CA"/>
        </a:p>
      </dgm:t>
    </dgm:pt>
    <dgm:pt modelId="{840FF4DE-F504-46D0-9D34-118974DD3D32}">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Presentations to Senior Administrative Bodies</a:t>
          </a:r>
        </a:p>
        <a:p>
          <a:r>
            <a:rPr lang="en-CA" dirty="0"/>
            <a:t>Ongoing Winter</a:t>
          </a:r>
        </a:p>
      </dgm:t>
    </dgm:pt>
    <dgm:pt modelId="{E6A435BC-D74A-4D4B-8BF6-477F9C96C1AF}" type="parTrans" cxnId="{E3436B4F-2961-4C8E-8A2F-56D8701D5F31}">
      <dgm:prSet/>
      <dgm:spPr/>
      <dgm:t>
        <a:bodyPr/>
        <a:lstStyle/>
        <a:p>
          <a:endParaRPr lang="en-CA"/>
        </a:p>
      </dgm:t>
    </dgm:pt>
    <dgm:pt modelId="{543A7E90-4907-4DAF-B55E-5A388A2DCD9A}" type="sibTrans" cxnId="{E3436B4F-2961-4C8E-8A2F-56D8701D5F31}">
      <dgm:prSet/>
      <dgm:spPr/>
      <dgm:t>
        <a:bodyPr/>
        <a:lstStyle/>
        <a:p>
          <a:endParaRPr lang="en-CA"/>
        </a:p>
      </dgm:t>
    </dgm:pt>
    <dgm:pt modelId="{121E146F-FDB0-4EDB-8391-2E17E9B1B735}">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VPRI Community Feedback Sessions</a:t>
          </a:r>
        </a:p>
        <a:p>
          <a:r>
            <a:rPr lang="en-CA" dirty="0"/>
            <a:t>Ongoing Winter</a:t>
          </a:r>
        </a:p>
      </dgm:t>
    </dgm:pt>
    <dgm:pt modelId="{24F8E0AC-1BCF-4346-8521-814211A39108}" type="parTrans" cxnId="{984CC925-B3D1-459C-8EE9-277ADAA179BB}">
      <dgm:prSet/>
      <dgm:spPr/>
      <dgm:t>
        <a:bodyPr/>
        <a:lstStyle/>
        <a:p>
          <a:endParaRPr lang="en-CA"/>
        </a:p>
      </dgm:t>
    </dgm:pt>
    <dgm:pt modelId="{C5EDDC76-F245-4460-8075-B80626C6821D}" type="sibTrans" cxnId="{984CC925-B3D1-459C-8EE9-277ADAA179BB}">
      <dgm:prSet/>
      <dgm:spPr/>
      <dgm:t>
        <a:bodyPr/>
        <a:lstStyle/>
        <a:p>
          <a:endParaRPr lang="en-CA"/>
        </a:p>
      </dgm:t>
    </dgm:pt>
    <dgm:pt modelId="{0CFD4D00-07F4-4B7E-84F5-A99E3AA751CB}">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Feedback from Faculty Councils, Research Committees</a:t>
          </a:r>
        </a:p>
        <a:p>
          <a:r>
            <a:rPr lang="en-CA" dirty="0"/>
            <a:t>Ongoing Winter</a:t>
          </a:r>
        </a:p>
      </dgm:t>
    </dgm:pt>
    <dgm:pt modelId="{8C88CBDA-002E-43E1-90EF-3782D9818C30}" type="parTrans" cxnId="{E890D771-3E12-4947-9A68-9CAC5F903BE3}">
      <dgm:prSet/>
      <dgm:spPr/>
      <dgm:t>
        <a:bodyPr/>
        <a:lstStyle/>
        <a:p>
          <a:endParaRPr lang="en-CA"/>
        </a:p>
      </dgm:t>
    </dgm:pt>
    <dgm:pt modelId="{A81259EF-6AD9-4D06-A277-8A0B43E403A5}" type="sibTrans" cxnId="{E890D771-3E12-4947-9A68-9CAC5F903BE3}">
      <dgm:prSet/>
      <dgm:spPr/>
      <dgm:t>
        <a:bodyPr/>
        <a:lstStyle/>
        <a:p>
          <a:endParaRPr lang="en-CA"/>
        </a:p>
      </dgm:t>
    </dgm:pt>
    <dgm:pt modelId="{594FE8C8-B393-4B4C-B9CC-79CFB6FE75E8}">
      <dgm:prSet phldrT="[Text]">
        <dgm:style>
          <a:lnRef idx="2">
            <a:schemeClr val="accent1"/>
          </a:lnRef>
          <a:fillRef idx="1">
            <a:schemeClr val="lt1"/>
          </a:fillRef>
          <a:effectRef idx="0">
            <a:schemeClr val="accent1"/>
          </a:effectRef>
          <a:fontRef idx="minor">
            <a:schemeClr val="dk1"/>
          </a:fontRef>
        </dgm:style>
      </dgm:prSet>
      <dgm:spPr/>
      <dgm:t>
        <a:bodyPr/>
        <a:lstStyle/>
        <a:p>
          <a:r>
            <a:rPr lang="en-CA" dirty="0"/>
            <a:t>External Consultation</a:t>
          </a:r>
        </a:p>
        <a:p>
          <a:r>
            <a:rPr lang="en-CA" dirty="0"/>
            <a:t>(</a:t>
          </a:r>
          <a:r>
            <a:rPr lang="en-CA" dirty="0" err="1"/>
            <a:t>ventureLAB</a:t>
          </a:r>
          <a:r>
            <a:rPr lang="en-CA" dirty="0"/>
            <a:t>, United Way Greater Toronto)</a:t>
          </a:r>
        </a:p>
        <a:p>
          <a:r>
            <a:rPr lang="en-CA" dirty="0"/>
            <a:t>Ongoing Winter</a:t>
          </a:r>
        </a:p>
      </dgm:t>
    </dgm:pt>
    <dgm:pt modelId="{6761DCE2-F4C9-481F-8A29-B68630C9D71C}" type="parTrans" cxnId="{24DC2154-6900-4F72-8F03-CE6FB720EBF4}">
      <dgm:prSet/>
      <dgm:spPr/>
      <dgm:t>
        <a:bodyPr/>
        <a:lstStyle/>
        <a:p>
          <a:endParaRPr lang="en-CA"/>
        </a:p>
      </dgm:t>
    </dgm:pt>
    <dgm:pt modelId="{AC24E1D6-EEAB-4063-BDBC-C4BF9E63E3A2}" type="sibTrans" cxnId="{24DC2154-6900-4F72-8F03-CE6FB720EBF4}">
      <dgm:prSet/>
      <dgm:spPr/>
      <dgm:t>
        <a:bodyPr/>
        <a:lstStyle/>
        <a:p>
          <a:endParaRPr lang="en-CA"/>
        </a:p>
      </dgm:t>
    </dgm:pt>
    <dgm:pt modelId="{B6A86E56-CE2B-442A-8536-6700E651A762}" type="pres">
      <dgm:prSet presAssocID="{BD7DB3FC-BF7D-4286-A599-CD31BE5DF7E7}" presName="Name0" presStyleCnt="0">
        <dgm:presLayoutVars>
          <dgm:dir/>
          <dgm:resizeHandles/>
        </dgm:presLayoutVars>
      </dgm:prSet>
      <dgm:spPr/>
    </dgm:pt>
    <dgm:pt modelId="{8FDA4F9C-4258-4266-8620-CB80EDE59C77}" type="pres">
      <dgm:prSet presAssocID="{2DF70086-22D5-43D6-ACC8-0591A67AAB1D}" presName="compNode" presStyleCnt="0"/>
      <dgm:spPr/>
    </dgm:pt>
    <dgm:pt modelId="{9FD1BE7D-CD5A-4BDE-95AF-F7489BFFA8FF}" type="pres">
      <dgm:prSet presAssocID="{2DF70086-22D5-43D6-ACC8-0591A67AAB1D}" presName="dummyConnPt" presStyleCnt="0"/>
      <dgm:spPr/>
    </dgm:pt>
    <dgm:pt modelId="{288D5FC8-1AFF-4487-BFAB-C2B622245FA0}" type="pres">
      <dgm:prSet presAssocID="{2DF70086-22D5-43D6-ACC8-0591A67AAB1D}" presName="node" presStyleLbl="node1" presStyleIdx="0" presStyleCnt="9">
        <dgm:presLayoutVars>
          <dgm:bulletEnabled val="1"/>
        </dgm:presLayoutVars>
      </dgm:prSet>
      <dgm:spPr/>
    </dgm:pt>
    <dgm:pt modelId="{A73407F7-C37E-4BC8-B138-D0DC907EA23E}" type="pres">
      <dgm:prSet presAssocID="{E734DBA0-3594-4F67-8110-0712A947CD02}" presName="sibTrans" presStyleLbl="bgSibTrans2D1" presStyleIdx="0" presStyleCnt="8"/>
      <dgm:spPr/>
    </dgm:pt>
    <dgm:pt modelId="{132CE1A3-7C5D-43DB-B2E9-9A9EEAF2F5A3}" type="pres">
      <dgm:prSet presAssocID="{66CC3EF3-381B-43A1-8018-A63333D6D35B}" presName="compNode" presStyleCnt="0"/>
      <dgm:spPr/>
    </dgm:pt>
    <dgm:pt modelId="{D4B846AA-B33C-4F7E-A267-F8559953846D}" type="pres">
      <dgm:prSet presAssocID="{66CC3EF3-381B-43A1-8018-A63333D6D35B}" presName="dummyConnPt" presStyleCnt="0"/>
      <dgm:spPr/>
    </dgm:pt>
    <dgm:pt modelId="{DFAF40E3-E877-43EE-854E-19F86482AB6A}" type="pres">
      <dgm:prSet presAssocID="{66CC3EF3-381B-43A1-8018-A63333D6D35B}" presName="node" presStyleLbl="node1" presStyleIdx="1" presStyleCnt="9">
        <dgm:presLayoutVars>
          <dgm:bulletEnabled val="1"/>
        </dgm:presLayoutVars>
      </dgm:prSet>
      <dgm:spPr/>
    </dgm:pt>
    <dgm:pt modelId="{83CCC650-1773-4DF8-A971-321034863BD7}" type="pres">
      <dgm:prSet presAssocID="{A426741A-52A5-4E10-AA8A-AF28FDE40555}" presName="sibTrans" presStyleLbl="bgSibTrans2D1" presStyleIdx="1" presStyleCnt="8"/>
      <dgm:spPr/>
    </dgm:pt>
    <dgm:pt modelId="{5170F637-E12B-4FE9-A3CF-D284EFA01D8A}" type="pres">
      <dgm:prSet presAssocID="{840FF4DE-F504-46D0-9D34-118974DD3D32}" presName="compNode" presStyleCnt="0"/>
      <dgm:spPr/>
    </dgm:pt>
    <dgm:pt modelId="{657FB45A-D34F-452F-B97B-3F561DE3C39A}" type="pres">
      <dgm:prSet presAssocID="{840FF4DE-F504-46D0-9D34-118974DD3D32}" presName="dummyConnPt" presStyleCnt="0"/>
      <dgm:spPr/>
    </dgm:pt>
    <dgm:pt modelId="{FD196872-DC19-45B3-A08E-D2E107280BAD}" type="pres">
      <dgm:prSet presAssocID="{840FF4DE-F504-46D0-9D34-118974DD3D32}" presName="node" presStyleLbl="node1" presStyleIdx="2" presStyleCnt="9">
        <dgm:presLayoutVars>
          <dgm:bulletEnabled val="1"/>
        </dgm:presLayoutVars>
      </dgm:prSet>
      <dgm:spPr/>
    </dgm:pt>
    <dgm:pt modelId="{C08BFE4C-9FCD-40B1-AEB6-6D0C44F4BFE9}" type="pres">
      <dgm:prSet presAssocID="{543A7E90-4907-4DAF-B55E-5A388A2DCD9A}" presName="sibTrans" presStyleLbl="bgSibTrans2D1" presStyleIdx="2" presStyleCnt="8"/>
      <dgm:spPr/>
    </dgm:pt>
    <dgm:pt modelId="{7401DBC3-E87E-4FA5-9F2E-D31FC772BEBD}" type="pres">
      <dgm:prSet presAssocID="{0CFD4D00-07F4-4B7E-84F5-A99E3AA751CB}" presName="compNode" presStyleCnt="0"/>
      <dgm:spPr/>
    </dgm:pt>
    <dgm:pt modelId="{597D1A35-CB8A-4F0F-A888-F1A9E2DF259A}" type="pres">
      <dgm:prSet presAssocID="{0CFD4D00-07F4-4B7E-84F5-A99E3AA751CB}" presName="dummyConnPt" presStyleCnt="0"/>
      <dgm:spPr/>
    </dgm:pt>
    <dgm:pt modelId="{4FB5C36F-058E-4442-B0B7-33BC28114B88}" type="pres">
      <dgm:prSet presAssocID="{0CFD4D00-07F4-4B7E-84F5-A99E3AA751CB}" presName="node" presStyleLbl="node1" presStyleIdx="3" presStyleCnt="9">
        <dgm:presLayoutVars>
          <dgm:bulletEnabled val="1"/>
        </dgm:presLayoutVars>
      </dgm:prSet>
      <dgm:spPr/>
    </dgm:pt>
    <dgm:pt modelId="{A385EBF8-4AD5-43AC-AA3F-3DAC708D87DE}" type="pres">
      <dgm:prSet presAssocID="{A81259EF-6AD9-4D06-A277-8A0B43E403A5}" presName="sibTrans" presStyleLbl="bgSibTrans2D1" presStyleIdx="3" presStyleCnt="8"/>
      <dgm:spPr/>
    </dgm:pt>
    <dgm:pt modelId="{9FD36437-881A-4F01-B238-E43FC1B1A510}" type="pres">
      <dgm:prSet presAssocID="{594FE8C8-B393-4B4C-B9CC-79CFB6FE75E8}" presName="compNode" presStyleCnt="0"/>
      <dgm:spPr/>
    </dgm:pt>
    <dgm:pt modelId="{D2393A5E-231A-4499-9982-F8ABA2DB834F}" type="pres">
      <dgm:prSet presAssocID="{594FE8C8-B393-4B4C-B9CC-79CFB6FE75E8}" presName="dummyConnPt" presStyleCnt="0"/>
      <dgm:spPr/>
    </dgm:pt>
    <dgm:pt modelId="{6E98CFCC-34D5-40EE-8855-F6A3F22C8777}" type="pres">
      <dgm:prSet presAssocID="{594FE8C8-B393-4B4C-B9CC-79CFB6FE75E8}" presName="node" presStyleLbl="node1" presStyleIdx="4" presStyleCnt="9">
        <dgm:presLayoutVars>
          <dgm:bulletEnabled val="1"/>
        </dgm:presLayoutVars>
      </dgm:prSet>
      <dgm:spPr/>
    </dgm:pt>
    <dgm:pt modelId="{B8ED970D-06D5-46F4-82C8-AE4E0423492F}" type="pres">
      <dgm:prSet presAssocID="{AC24E1D6-EEAB-4063-BDBC-C4BF9E63E3A2}" presName="sibTrans" presStyleLbl="bgSibTrans2D1" presStyleIdx="4" presStyleCnt="8"/>
      <dgm:spPr/>
    </dgm:pt>
    <dgm:pt modelId="{3C253DBB-F307-4CBF-9D8D-43953C05D98B}" type="pres">
      <dgm:prSet presAssocID="{121E146F-FDB0-4EDB-8391-2E17E9B1B735}" presName="compNode" presStyleCnt="0"/>
      <dgm:spPr/>
    </dgm:pt>
    <dgm:pt modelId="{1E2C18AC-504F-4779-BB41-E609F53B4396}" type="pres">
      <dgm:prSet presAssocID="{121E146F-FDB0-4EDB-8391-2E17E9B1B735}" presName="dummyConnPt" presStyleCnt="0"/>
      <dgm:spPr/>
    </dgm:pt>
    <dgm:pt modelId="{272BECE8-A014-438B-8E45-B24E7BE1BA74}" type="pres">
      <dgm:prSet presAssocID="{121E146F-FDB0-4EDB-8391-2E17E9B1B735}" presName="node" presStyleLbl="node1" presStyleIdx="5" presStyleCnt="9">
        <dgm:presLayoutVars>
          <dgm:bulletEnabled val="1"/>
        </dgm:presLayoutVars>
      </dgm:prSet>
      <dgm:spPr/>
    </dgm:pt>
    <dgm:pt modelId="{6083F0D6-D282-461A-AF11-AE34FCC264DC}" type="pres">
      <dgm:prSet presAssocID="{C5EDDC76-F245-4460-8075-B80626C6821D}" presName="sibTrans" presStyleLbl="bgSibTrans2D1" presStyleIdx="5" presStyleCnt="8"/>
      <dgm:spPr/>
    </dgm:pt>
    <dgm:pt modelId="{F156CCA8-51D3-4E96-AEE7-703241EC9BFE}" type="pres">
      <dgm:prSet presAssocID="{0E91F236-110D-4ECC-B6A8-5D4CB18FC31D}" presName="compNode" presStyleCnt="0"/>
      <dgm:spPr/>
    </dgm:pt>
    <dgm:pt modelId="{BE7C18C0-4F1B-4FB1-A9A0-ACABF58DBB7F}" type="pres">
      <dgm:prSet presAssocID="{0E91F236-110D-4ECC-B6A8-5D4CB18FC31D}" presName="dummyConnPt" presStyleCnt="0"/>
      <dgm:spPr/>
    </dgm:pt>
    <dgm:pt modelId="{042D1EFE-9DA4-4AD2-81D1-0FFC059EE09F}" type="pres">
      <dgm:prSet presAssocID="{0E91F236-110D-4ECC-B6A8-5D4CB18FC31D}" presName="node" presStyleLbl="node1" presStyleIdx="6" presStyleCnt="9">
        <dgm:presLayoutVars>
          <dgm:bulletEnabled val="1"/>
        </dgm:presLayoutVars>
      </dgm:prSet>
      <dgm:spPr/>
    </dgm:pt>
    <dgm:pt modelId="{06467C7B-1355-4423-8006-BC874123A817}" type="pres">
      <dgm:prSet presAssocID="{32F1BD23-E319-4434-BB42-4541623FCE98}" presName="sibTrans" presStyleLbl="bgSibTrans2D1" presStyleIdx="6" presStyleCnt="8"/>
      <dgm:spPr/>
    </dgm:pt>
    <dgm:pt modelId="{40728C10-9801-4622-9167-F20F421CCE0D}" type="pres">
      <dgm:prSet presAssocID="{2C82E9C3-471B-4905-A0E1-D98A778F1802}" presName="compNode" presStyleCnt="0"/>
      <dgm:spPr/>
    </dgm:pt>
    <dgm:pt modelId="{89DAB5EC-57DC-48FA-B5B2-E1EF2A79695D}" type="pres">
      <dgm:prSet presAssocID="{2C82E9C3-471B-4905-A0E1-D98A778F1802}" presName="dummyConnPt" presStyleCnt="0"/>
      <dgm:spPr/>
    </dgm:pt>
    <dgm:pt modelId="{B3CD2A52-5766-40A3-90A5-5D712FE76FD6}" type="pres">
      <dgm:prSet presAssocID="{2C82E9C3-471B-4905-A0E1-D98A778F1802}" presName="node" presStyleLbl="node1" presStyleIdx="7" presStyleCnt="9">
        <dgm:presLayoutVars>
          <dgm:bulletEnabled val="1"/>
        </dgm:presLayoutVars>
      </dgm:prSet>
      <dgm:spPr/>
    </dgm:pt>
    <dgm:pt modelId="{A294B0CC-9CA9-47AE-963D-1F82D777F4DE}" type="pres">
      <dgm:prSet presAssocID="{91F6A53E-2C66-482E-8836-A0401C7D9AED}" presName="sibTrans" presStyleLbl="bgSibTrans2D1" presStyleIdx="7" presStyleCnt="8"/>
      <dgm:spPr/>
    </dgm:pt>
    <dgm:pt modelId="{6047227D-780D-4F3D-91A3-DE79C20682F3}" type="pres">
      <dgm:prSet presAssocID="{EF9CA478-7EB8-44DA-8CBC-6BDF622A10F9}" presName="compNode" presStyleCnt="0"/>
      <dgm:spPr/>
    </dgm:pt>
    <dgm:pt modelId="{C628D181-82B9-41CD-BD6C-B712FDCBCE94}" type="pres">
      <dgm:prSet presAssocID="{EF9CA478-7EB8-44DA-8CBC-6BDF622A10F9}" presName="dummyConnPt" presStyleCnt="0"/>
      <dgm:spPr/>
    </dgm:pt>
    <dgm:pt modelId="{82B3F8BD-2FB4-476A-856F-B57744ACAAFA}" type="pres">
      <dgm:prSet presAssocID="{EF9CA478-7EB8-44DA-8CBC-6BDF622A10F9}" presName="node" presStyleLbl="node1" presStyleIdx="8" presStyleCnt="9">
        <dgm:presLayoutVars>
          <dgm:bulletEnabled val="1"/>
        </dgm:presLayoutVars>
      </dgm:prSet>
      <dgm:spPr/>
    </dgm:pt>
  </dgm:ptLst>
  <dgm:cxnLst>
    <dgm:cxn modelId="{6451CF07-E25B-43CC-BEEB-BB7C17A9987F}" type="presOf" srcId="{EF9CA478-7EB8-44DA-8CBC-6BDF622A10F9}" destId="{82B3F8BD-2FB4-476A-856F-B57744ACAAFA}" srcOrd="0" destOrd="0" presId="urn:microsoft.com/office/officeart/2005/8/layout/bProcess4"/>
    <dgm:cxn modelId="{D423130E-34DA-4267-B214-B3FD2F12E905}" type="presOf" srcId="{0CFD4D00-07F4-4B7E-84F5-A99E3AA751CB}" destId="{4FB5C36F-058E-4442-B0B7-33BC28114B88}" srcOrd="0" destOrd="0" presId="urn:microsoft.com/office/officeart/2005/8/layout/bProcess4"/>
    <dgm:cxn modelId="{984CC925-B3D1-459C-8EE9-277ADAA179BB}" srcId="{BD7DB3FC-BF7D-4286-A599-CD31BE5DF7E7}" destId="{121E146F-FDB0-4EDB-8391-2E17E9B1B735}" srcOrd="5" destOrd="0" parTransId="{24F8E0AC-1BCF-4346-8521-814211A39108}" sibTransId="{C5EDDC76-F245-4460-8075-B80626C6821D}"/>
    <dgm:cxn modelId="{2C375C3B-BA85-4BA1-8E9D-604EABC625AE}" srcId="{BD7DB3FC-BF7D-4286-A599-CD31BE5DF7E7}" destId="{66CC3EF3-381B-43A1-8018-A63333D6D35B}" srcOrd="1" destOrd="0" parTransId="{75DD6428-9FC6-4FA3-A263-2004807D177D}" sibTransId="{A426741A-52A5-4E10-AA8A-AF28FDE40555}"/>
    <dgm:cxn modelId="{56505460-5392-4CE5-8E43-158AB1475F60}" type="presOf" srcId="{BD7DB3FC-BF7D-4286-A599-CD31BE5DF7E7}" destId="{B6A86E56-CE2B-442A-8536-6700E651A762}" srcOrd="0" destOrd="0" presId="urn:microsoft.com/office/officeart/2005/8/layout/bProcess4"/>
    <dgm:cxn modelId="{2AF72665-2454-488A-A158-D5CEF194DE74}" type="presOf" srcId="{AC24E1D6-EEAB-4063-BDBC-C4BF9E63E3A2}" destId="{B8ED970D-06D5-46F4-82C8-AE4E0423492F}" srcOrd="0" destOrd="0" presId="urn:microsoft.com/office/officeart/2005/8/layout/bProcess4"/>
    <dgm:cxn modelId="{34B4F145-2F2B-4CC2-A6A7-1E04BC8803B8}" type="presOf" srcId="{A426741A-52A5-4E10-AA8A-AF28FDE40555}" destId="{83CCC650-1773-4DF8-A971-321034863BD7}" srcOrd="0" destOrd="0" presId="urn:microsoft.com/office/officeart/2005/8/layout/bProcess4"/>
    <dgm:cxn modelId="{D8F9A867-7C68-45C5-9815-F6546C5CA031}" srcId="{BD7DB3FC-BF7D-4286-A599-CD31BE5DF7E7}" destId="{2DF70086-22D5-43D6-ACC8-0591A67AAB1D}" srcOrd="0" destOrd="0" parTransId="{ED377B4E-18CD-4105-850E-2159A8D4B430}" sibTransId="{E734DBA0-3594-4F67-8110-0712A947CD02}"/>
    <dgm:cxn modelId="{E3436B4F-2961-4C8E-8A2F-56D8701D5F31}" srcId="{BD7DB3FC-BF7D-4286-A599-CD31BE5DF7E7}" destId="{840FF4DE-F504-46D0-9D34-118974DD3D32}" srcOrd="2" destOrd="0" parTransId="{E6A435BC-D74A-4D4B-8BF6-477F9C96C1AF}" sibTransId="{543A7E90-4907-4DAF-B55E-5A388A2DCD9A}"/>
    <dgm:cxn modelId="{E890D771-3E12-4947-9A68-9CAC5F903BE3}" srcId="{BD7DB3FC-BF7D-4286-A599-CD31BE5DF7E7}" destId="{0CFD4D00-07F4-4B7E-84F5-A99E3AA751CB}" srcOrd="3" destOrd="0" parTransId="{8C88CBDA-002E-43E1-90EF-3782D9818C30}" sibTransId="{A81259EF-6AD9-4D06-A277-8A0B43E403A5}"/>
    <dgm:cxn modelId="{116C8A72-7D5F-4F14-8449-06C158732877}" type="presOf" srcId="{2DF70086-22D5-43D6-ACC8-0591A67AAB1D}" destId="{288D5FC8-1AFF-4487-BFAB-C2B622245FA0}" srcOrd="0" destOrd="0" presId="urn:microsoft.com/office/officeart/2005/8/layout/bProcess4"/>
    <dgm:cxn modelId="{BF0FA652-C463-4424-A35D-B271CC5178CE}" type="presOf" srcId="{A81259EF-6AD9-4D06-A277-8A0B43E403A5}" destId="{A385EBF8-4AD5-43AC-AA3F-3DAC708D87DE}" srcOrd="0" destOrd="0" presId="urn:microsoft.com/office/officeart/2005/8/layout/bProcess4"/>
    <dgm:cxn modelId="{24DC2154-6900-4F72-8F03-CE6FB720EBF4}" srcId="{BD7DB3FC-BF7D-4286-A599-CD31BE5DF7E7}" destId="{594FE8C8-B393-4B4C-B9CC-79CFB6FE75E8}" srcOrd="4" destOrd="0" parTransId="{6761DCE2-F4C9-481F-8A29-B68630C9D71C}" sibTransId="{AC24E1D6-EEAB-4063-BDBC-C4BF9E63E3A2}"/>
    <dgm:cxn modelId="{4FEB997D-A43A-43A6-AD33-CD097A1D7AF3}" type="presOf" srcId="{E734DBA0-3594-4F67-8110-0712A947CD02}" destId="{A73407F7-C37E-4BC8-B138-D0DC907EA23E}" srcOrd="0" destOrd="0" presId="urn:microsoft.com/office/officeart/2005/8/layout/bProcess4"/>
    <dgm:cxn modelId="{11E06697-3DB3-49FD-8FF1-6850B831489A}" type="presOf" srcId="{121E146F-FDB0-4EDB-8391-2E17E9B1B735}" destId="{272BECE8-A014-438B-8E45-B24E7BE1BA74}" srcOrd="0" destOrd="0" presId="urn:microsoft.com/office/officeart/2005/8/layout/bProcess4"/>
    <dgm:cxn modelId="{525D469D-BD7D-448C-AF2A-D40D7F5FCBFF}" type="presOf" srcId="{594FE8C8-B393-4B4C-B9CC-79CFB6FE75E8}" destId="{6E98CFCC-34D5-40EE-8855-F6A3F22C8777}" srcOrd="0" destOrd="0" presId="urn:microsoft.com/office/officeart/2005/8/layout/bProcess4"/>
    <dgm:cxn modelId="{83B04FAC-F575-4EDC-A3B5-69089B8B12EF}" type="presOf" srcId="{840FF4DE-F504-46D0-9D34-118974DD3D32}" destId="{FD196872-DC19-45B3-A08E-D2E107280BAD}" srcOrd="0" destOrd="0" presId="urn:microsoft.com/office/officeart/2005/8/layout/bProcess4"/>
    <dgm:cxn modelId="{B72760BB-A213-4F8C-892B-7837AF94ED01}" type="presOf" srcId="{91F6A53E-2C66-482E-8836-A0401C7D9AED}" destId="{A294B0CC-9CA9-47AE-963D-1F82D777F4DE}" srcOrd="0" destOrd="0" presId="urn:microsoft.com/office/officeart/2005/8/layout/bProcess4"/>
    <dgm:cxn modelId="{E000CCC7-3A07-4ABF-A4E2-3AB7857125D6}" type="presOf" srcId="{32F1BD23-E319-4434-BB42-4541623FCE98}" destId="{06467C7B-1355-4423-8006-BC874123A817}" srcOrd="0" destOrd="0" presId="urn:microsoft.com/office/officeart/2005/8/layout/bProcess4"/>
    <dgm:cxn modelId="{648C69CE-36D3-4295-9BE8-946DB9B6850A}" type="presOf" srcId="{66CC3EF3-381B-43A1-8018-A63333D6D35B}" destId="{DFAF40E3-E877-43EE-854E-19F86482AB6A}" srcOrd="0" destOrd="0" presId="urn:microsoft.com/office/officeart/2005/8/layout/bProcess4"/>
    <dgm:cxn modelId="{2B383AD3-C4EC-4C83-8946-11475BFE564C}" type="presOf" srcId="{543A7E90-4907-4DAF-B55E-5A388A2DCD9A}" destId="{C08BFE4C-9FCD-40B1-AEB6-6D0C44F4BFE9}" srcOrd="0" destOrd="0" presId="urn:microsoft.com/office/officeart/2005/8/layout/bProcess4"/>
    <dgm:cxn modelId="{2250C5D9-16E5-403D-A003-1543481C8A3A}" srcId="{BD7DB3FC-BF7D-4286-A599-CD31BE5DF7E7}" destId="{2C82E9C3-471B-4905-A0E1-D98A778F1802}" srcOrd="7" destOrd="0" parTransId="{6758F641-7813-4353-9DD8-8048118C625E}" sibTransId="{91F6A53E-2C66-482E-8836-A0401C7D9AED}"/>
    <dgm:cxn modelId="{F4A93BDF-39C0-4640-A9BD-EF1F9DCCC923}" type="presOf" srcId="{C5EDDC76-F245-4460-8075-B80626C6821D}" destId="{6083F0D6-D282-461A-AF11-AE34FCC264DC}" srcOrd="0" destOrd="0" presId="urn:microsoft.com/office/officeart/2005/8/layout/bProcess4"/>
    <dgm:cxn modelId="{13D2DBE0-4721-434D-BA73-ACA068DD2278}" srcId="{BD7DB3FC-BF7D-4286-A599-CD31BE5DF7E7}" destId="{0E91F236-110D-4ECC-B6A8-5D4CB18FC31D}" srcOrd="6" destOrd="0" parTransId="{B16C7130-A3EA-4B4A-8574-98757DFD4320}" sibTransId="{32F1BD23-E319-4434-BB42-4541623FCE98}"/>
    <dgm:cxn modelId="{3DF723E4-9DEC-44E1-B717-A5EC044BD810}" type="presOf" srcId="{2C82E9C3-471B-4905-A0E1-D98A778F1802}" destId="{B3CD2A52-5766-40A3-90A5-5D712FE76FD6}" srcOrd="0" destOrd="0" presId="urn:microsoft.com/office/officeart/2005/8/layout/bProcess4"/>
    <dgm:cxn modelId="{35459EF4-F223-4CB9-BB6C-E580AF71EAA6}" type="presOf" srcId="{0E91F236-110D-4ECC-B6A8-5D4CB18FC31D}" destId="{042D1EFE-9DA4-4AD2-81D1-0FFC059EE09F}" srcOrd="0" destOrd="0" presId="urn:microsoft.com/office/officeart/2005/8/layout/bProcess4"/>
    <dgm:cxn modelId="{B3FCCBF9-B773-4D7E-9612-116BAA5E05C6}" srcId="{BD7DB3FC-BF7D-4286-A599-CD31BE5DF7E7}" destId="{EF9CA478-7EB8-44DA-8CBC-6BDF622A10F9}" srcOrd="8" destOrd="0" parTransId="{29F33EA7-CCD0-49D3-8324-346BB184837A}" sibTransId="{FD3B3A6A-2B11-4DAA-9961-059E243A1470}"/>
    <dgm:cxn modelId="{DED8C9E0-2D4F-4E30-BB27-B39F0ABAF95D}" type="presParOf" srcId="{B6A86E56-CE2B-442A-8536-6700E651A762}" destId="{8FDA4F9C-4258-4266-8620-CB80EDE59C77}" srcOrd="0" destOrd="0" presId="urn:microsoft.com/office/officeart/2005/8/layout/bProcess4"/>
    <dgm:cxn modelId="{A34AB9B2-E505-4EC2-B017-79123BA7F560}" type="presParOf" srcId="{8FDA4F9C-4258-4266-8620-CB80EDE59C77}" destId="{9FD1BE7D-CD5A-4BDE-95AF-F7489BFFA8FF}" srcOrd="0" destOrd="0" presId="urn:microsoft.com/office/officeart/2005/8/layout/bProcess4"/>
    <dgm:cxn modelId="{6FBB969D-441E-4942-AED3-591B5E8C4412}" type="presParOf" srcId="{8FDA4F9C-4258-4266-8620-CB80EDE59C77}" destId="{288D5FC8-1AFF-4487-BFAB-C2B622245FA0}" srcOrd="1" destOrd="0" presId="urn:microsoft.com/office/officeart/2005/8/layout/bProcess4"/>
    <dgm:cxn modelId="{6CD8BEDD-1225-46A9-892F-4DBB4A63462B}" type="presParOf" srcId="{B6A86E56-CE2B-442A-8536-6700E651A762}" destId="{A73407F7-C37E-4BC8-B138-D0DC907EA23E}" srcOrd="1" destOrd="0" presId="urn:microsoft.com/office/officeart/2005/8/layout/bProcess4"/>
    <dgm:cxn modelId="{5935AC65-154A-4B2A-B11E-A79CC105BBBC}" type="presParOf" srcId="{B6A86E56-CE2B-442A-8536-6700E651A762}" destId="{132CE1A3-7C5D-43DB-B2E9-9A9EEAF2F5A3}" srcOrd="2" destOrd="0" presId="urn:microsoft.com/office/officeart/2005/8/layout/bProcess4"/>
    <dgm:cxn modelId="{4B871611-B6E1-4DBD-B2DD-723116A25383}" type="presParOf" srcId="{132CE1A3-7C5D-43DB-B2E9-9A9EEAF2F5A3}" destId="{D4B846AA-B33C-4F7E-A267-F8559953846D}" srcOrd="0" destOrd="0" presId="urn:microsoft.com/office/officeart/2005/8/layout/bProcess4"/>
    <dgm:cxn modelId="{54C5B5F4-E612-43AC-95C0-ACB2256AE0C0}" type="presParOf" srcId="{132CE1A3-7C5D-43DB-B2E9-9A9EEAF2F5A3}" destId="{DFAF40E3-E877-43EE-854E-19F86482AB6A}" srcOrd="1" destOrd="0" presId="urn:microsoft.com/office/officeart/2005/8/layout/bProcess4"/>
    <dgm:cxn modelId="{954688D5-A63F-42D9-AA15-887E313F03BE}" type="presParOf" srcId="{B6A86E56-CE2B-442A-8536-6700E651A762}" destId="{83CCC650-1773-4DF8-A971-321034863BD7}" srcOrd="3" destOrd="0" presId="urn:microsoft.com/office/officeart/2005/8/layout/bProcess4"/>
    <dgm:cxn modelId="{CC19E162-D50B-48FD-848A-43FBBA1C9783}" type="presParOf" srcId="{B6A86E56-CE2B-442A-8536-6700E651A762}" destId="{5170F637-E12B-4FE9-A3CF-D284EFA01D8A}" srcOrd="4" destOrd="0" presId="urn:microsoft.com/office/officeart/2005/8/layout/bProcess4"/>
    <dgm:cxn modelId="{DA4428B2-C968-4347-96A8-A969FF6D3514}" type="presParOf" srcId="{5170F637-E12B-4FE9-A3CF-D284EFA01D8A}" destId="{657FB45A-D34F-452F-B97B-3F561DE3C39A}" srcOrd="0" destOrd="0" presId="urn:microsoft.com/office/officeart/2005/8/layout/bProcess4"/>
    <dgm:cxn modelId="{82EB2882-4CB1-4905-B910-F4E3091FEBD2}" type="presParOf" srcId="{5170F637-E12B-4FE9-A3CF-D284EFA01D8A}" destId="{FD196872-DC19-45B3-A08E-D2E107280BAD}" srcOrd="1" destOrd="0" presId="urn:microsoft.com/office/officeart/2005/8/layout/bProcess4"/>
    <dgm:cxn modelId="{5BF61EDB-723A-408D-A929-F2C0B2C9602F}" type="presParOf" srcId="{B6A86E56-CE2B-442A-8536-6700E651A762}" destId="{C08BFE4C-9FCD-40B1-AEB6-6D0C44F4BFE9}" srcOrd="5" destOrd="0" presId="urn:microsoft.com/office/officeart/2005/8/layout/bProcess4"/>
    <dgm:cxn modelId="{465ADDAF-ADDD-454A-B8BD-E38BCF5F607A}" type="presParOf" srcId="{B6A86E56-CE2B-442A-8536-6700E651A762}" destId="{7401DBC3-E87E-4FA5-9F2E-D31FC772BEBD}" srcOrd="6" destOrd="0" presId="urn:microsoft.com/office/officeart/2005/8/layout/bProcess4"/>
    <dgm:cxn modelId="{6EAB0B55-2F00-4162-921C-EBBFF10CED63}" type="presParOf" srcId="{7401DBC3-E87E-4FA5-9F2E-D31FC772BEBD}" destId="{597D1A35-CB8A-4F0F-A888-F1A9E2DF259A}" srcOrd="0" destOrd="0" presId="urn:microsoft.com/office/officeart/2005/8/layout/bProcess4"/>
    <dgm:cxn modelId="{51A449A1-8887-4895-8FB0-74801210F8E4}" type="presParOf" srcId="{7401DBC3-E87E-4FA5-9F2E-D31FC772BEBD}" destId="{4FB5C36F-058E-4442-B0B7-33BC28114B88}" srcOrd="1" destOrd="0" presId="urn:microsoft.com/office/officeart/2005/8/layout/bProcess4"/>
    <dgm:cxn modelId="{55FDD874-2EEF-4FC4-9E6A-46D44E33BF49}" type="presParOf" srcId="{B6A86E56-CE2B-442A-8536-6700E651A762}" destId="{A385EBF8-4AD5-43AC-AA3F-3DAC708D87DE}" srcOrd="7" destOrd="0" presId="urn:microsoft.com/office/officeart/2005/8/layout/bProcess4"/>
    <dgm:cxn modelId="{59A0911B-D567-4BBF-B673-3579E1B4F1A2}" type="presParOf" srcId="{B6A86E56-CE2B-442A-8536-6700E651A762}" destId="{9FD36437-881A-4F01-B238-E43FC1B1A510}" srcOrd="8" destOrd="0" presId="urn:microsoft.com/office/officeart/2005/8/layout/bProcess4"/>
    <dgm:cxn modelId="{5A5CE087-36B9-4C1D-A391-19D5EEC0BE33}" type="presParOf" srcId="{9FD36437-881A-4F01-B238-E43FC1B1A510}" destId="{D2393A5E-231A-4499-9982-F8ABA2DB834F}" srcOrd="0" destOrd="0" presId="urn:microsoft.com/office/officeart/2005/8/layout/bProcess4"/>
    <dgm:cxn modelId="{FB6FF469-0DCB-4B63-BC5D-A0F3082B7309}" type="presParOf" srcId="{9FD36437-881A-4F01-B238-E43FC1B1A510}" destId="{6E98CFCC-34D5-40EE-8855-F6A3F22C8777}" srcOrd="1" destOrd="0" presId="urn:microsoft.com/office/officeart/2005/8/layout/bProcess4"/>
    <dgm:cxn modelId="{6925E05E-AF5E-401E-9DA2-739EA9B92B3B}" type="presParOf" srcId="{B6A86E56-CE2B-442A-8536-6700E651A762}" destId="{B8ED970D-06D5-46F4-82C8-AE4E0423492F}" srcOrd="9" destOrd="0" presId="urn:microsoft.com/office/officeart/2005/8/layout/bProcess4"/>
    <dgm:cxn modelId="{228123FC-7FDB-4175-BD46-00944B1FE1C3}" type="presParOf" srcId="{B6A86E56-CE2B-442A-8536-6700E651A762}" destId="{3C253DBB-F307-4CBF-9D8D-43953C05D98B}" srcOrd="10" destOrd="0" presId="urn:microsoft.com/office/officeart/2005/8/layout/bProcess4"/>
    <dgm:cxn modelId="{D7590F26-9E9A-4BF8-A2E4-F383C359E5C8}" type="presParOf" srcId="{3C253DBB-F307-4CBF-9D8D-43953C05D98B}" destId="{1E2C18AC-504F-4779-BB41-E609F53B4396}" srcOrd="0" destOrd="0" presId="urn:microsoft.com/office/officeart/2005/8/layout/bProcess4"/>
    <dgm:cxn modelId="{8F2B5156-C201-47EE-BB96-E9285F00A771}" type="presParOf" srcId="{3C253DBB-F307-4CBF-9D8D-43953C05D98B}" destId="{272BECE8-A014-438B-8E45-B24E7BE1BA74}" srcOrd="1" destOrd="0" presId="urn:microsoft.com/office/officeart/2005/8/layout/bProcess4"/>
    <dgm:cxn modelId="{9FE0463A-F203-45E7-9497-509E9BA115CB}" type="presParOf" srcId="{B6A86E56-CE2B-442A-8536-6700E651A762}" destId="{6083F0D6-D282-461A-AF11-AE34FCC264DC}" srcOrd="11" destOrd="0" presId="urn:microsoft.com/office/officeart/2005/8/layout/bProcess4"/>
    <dgm:cxn modelId="{5A9FEAA9-43F3-4E63-B2DF-99BD231226EB}" type="presParOf" srcId="{B6A86E56-CE2B-442A-8536-6700E651A762}" destId="{F156CCA8-51D3-4E96-AEE7-703241EC9BFE}" srcOrd="12" destOrd="0" presId="urn:microsoft.com/office/officeart/2005/8/layout/bProcess4"/>
    <dgm:cxn modelId="{ECCB0077-3BAE-408B-8A07-74F452588D30}" type="presParOf" srcId="{F156CCA8-51D3-4E96-AEE7-703241EC9BFE}" destId="{BE7C18C0-4F1B-4FB1-A9A0-ACABF58DBB7F}" srcOrd="0" destOrd="0" presId="urn:microsoft.com/office/officeart/2005/8/layout/bProcess4"/>
    <dgm:cxn modelId="{BBDC90B1-C3FB-45D0-B106-D6B8310A2D92}" type="presParOf" srcId="{F156CCA8-51D3-4E96-AEE7-703241EC9BFE}" destId="{042D1EFE-9DA4-4AD2-81D1-0FFC059EE09F}" srcOrd="1" destOrd="0" presId="urn:microsoft.com/office/officeart/2005/8/layout/bProcess4"/>
    <dgm:cxn modelId="{398BAA14-B042-4081-BB15-55D8CE529A87}" type="presParOf" srcId="{B6A86E56-CE2B-442A-8536-6700E651A762}" destId="{06467C7B-1355-4423-8006-BC874123A817}" srcOrd="13" destOrd="0" presId="urn:microsoft.com/office/officeart/2005/8/layout/bProcess4"/>
    <dgm:cxn modelId="{85C6EFAC-DB80-4AB5-BF30-4E1115A48AB6}" type="presParOf" srcId="{B6A86E56-CE2B-442A-8536-6700E651A762}" destId="{40728C10-9801-4622-9167-F20F421CCE0D}" srcOrd="14" destOrd="0" presId="urn:microsoft.com/office/officeart/2005/8/layout/bProcess4"/>
    <dgm:cxn modelId="{4D16C6C8-D42B-4668-A5E8-E6A9791C6804}" type="presParOf" srcId="{40728C10-9801-4622-9167-F20F421CCE0D}" destId="{89DAB5EC-57DC-48FA-B5B2-E1EF2A79695D}" srcOrd="0" destOrd="0" presId="urn:microsoft.com/office/officeart/2005/8/layout/bProcess4"/>
    <dgm:cxn modelId="{FAF512D5-7B93-4D74-BE31-965DCCEF9BC2}" type="presParOf" srcId="{40728C10-9801-4622-9167-F20F421CCE0D}" destId="{B3CD2A52-5766-40A3-90A5-5D712FE76FD6}" srcOrd="1" destOrd="0" presId="urn:microsoft.com/office/officeart/2005/8/layout/bProcess4"/>
    <dgm:cxn modelId="{5605E747-3332-4B15-92BA-D1B6938760FF}" type="presParOf" srcId="{B6A86E56-CE2B-442A-8536-6700E651A762}" destId="{A294B0CC-9CA9-47AE-963D-1F82D777F4DE}" srcOrd="15" destOrd="0" presId="urn:microsoft.com/office/officeart/2005/8/layout/bProcess4"/>
    <dgm:cxn modelId="{D1B80A05-6A62-4215-A343-1B61140A8555}" type="presParOf" srcId="{B6A86E56-CE2B-442A-8536-6700E651A762}" destId="{6047227D-780D-4F3D-91A3-DE79C20682F3}" srcOrd="16" destOrd="0" presId="urn:microsoft.com/office/officeart/2005/8/layout/bProcess4"/>
    <dgm:cxn modelId="{3290C617-2233-4ACC-8BC1-789255330CCC}" type="presParOf" srcId="{6047227D-780D-4F3D-91A3-DE79C20682F3}" destId="{C628D181-82B9-41CD-BD6C-B712FDCBCE94}" srcOrd="0" destOrd="0" presId="urn:microsoft.com/office/officeart/2005/8/layout/bProcess4"/>
    <dgm:cxn modelId="{0BA9249F-BA9E-467D-886C-8EE4D596D34C}" type="presParOf" srcId="{6047227D-780D-4F3D-91A3-DE79C20682F3}" destId="{82B3F8BD-2FB4-476A-856F-B57744ACAAFA}" srcOrd="1" destOrd="0" presId="urn:microsoft.com/office/officeart/2005/8/layout/bProcess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EDC53F-48FB-4FA6-A89F-9FD12D3B7D83}"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en-CA"/>
        </a:p>
      </dgm:t>
    </dgm:pt>
    <dgm:pt modelId="{2F16409C-4DB8-433F-9ECC-9487CB095B4F}">
      <dgm:prSet phldrT="[Text]"/>
      <dgm:spPr/>
      <dgm:t>
        <a:bodyPr/>
        <a:lstStyle/>
        <a:p>
          <a:r>
            <a:rPr lang="en-CA" sz="1400" b="1" u="sng" dirty="0"/>
            <a:t>Healthy Canadians</a:t>
          </a:r>
        </a:p>
      </dgm:t>
    </dgm:pt>
    <dgm:pt modelId="{39B9FE25-A787-42B5-98C5-2176EA82EBE6}" type="parTrans" cxnId="{C21BCC28-1F8E-4E4E-ADEF-A74E9FB4E795}">
      <dgm:prSet/>
      <dgm:spPr/>
      <dgm:t>
        <a:bodyPr/>
        <a:lstStyle/>
        <a:p>
          <a:endParaRPr lang="en-CA"/>
        </a:p>
      </dgm:t>
    </dgm:pt>
    <dgm:pt modelId="{FF94DD9A-75BB-486B-AED3-72C4DB6D2FE9}" type="sibTrans" cxnId="{C21BCC28-1F8E-4E4E-ADEF-A74E9FB4E795}">
      <dgm:prSet/>
      <dgm:spPr/>
      <dgm:t>
        <a:bodyPr/>
        <a:lstStyle/>
        <a:p>
          <a:endParaRPr lang="en-CA"/>
        </a:p>
      </dgm:t>
    </dgm:pt>
    <dgm:pt modelId="{E64B01C3-859D-4879-B813-F982132669B4}">
      <dgm:prSet phldrT="[Text]" custT="1"/>
      <dgm:spPr/>
      <dgm:t>
        <a:bodyPr/>
        <a:lstStyle/>
        <a:p>
          <a:r>
            <a:rPr lang="en-CA" sz="1200" dirty="0"/>
            <a:t>Focus Areas:                       Aging population, antimicrobial resistance, Indigenous health, Brain Health, Mental Health, precision  Medicine, Population Health, Regenerative Medicine, Vaccinology, Problematic Substance Abuse, Primary Care (delivery models, access, outcome improvements)</a:t>
          </a:r>
        </a:p>
      </dgm:t>
    </dgm:pt>
    <dgm:pt modelId="{A74C7217-8686-4565-AF71-2007770BDB91}" type="parTrans" cxnId="{A3166CFF-DC05-4FF4-8692-F04464E73868}">
      <dgm:prSet/>
      <dgm:spPr/>
      <dgm:t>
        <a:bodyPr/>
        <a:lstStyle/>
        <a:p>
          <a:endParaRPr lang="en-CA"/>
        </a:p>
      </dgm:t>
    </dgm:pt>
    <dgm:pt modelId="{A0DC0923-3FCB-49FA-B629-6043DFC41383}" type="sibTrans" cxnId="{A3166CFF-DC05-4FF4-8692-F04464E73868}">
      <dgm:prSet/>
      <dgm:spPr/>
      <dgm:t>
        <a:bodyPr/>
        <a:lstStyle/>
        <a:p>
          <a:endParaRPr lang="en-CA"/>
        </a:p>
      </dgm:t>
    </dgm:pt>
    <dgm:pt modelId="{7801E043-5F6E-48B1-8E33-60F1E690B4A3}">
      <dgm:prSet phldrT="[Text]"/>
      <dgm:spPr/>
      <dgm:t>
        <a:bodyPr/>
        <a:lstStyle/>
        <a:p>
          <a:r>
            <a:rPr lang="en-CA" sz="1400" b="1" u="sng" dirty="0"/>
            <a:t>Innovative and Resilient Communities</a:t>
          </a:r>
        </a:p>
      </dgm:t>
    </dgm:pt>
    <dgm:pt modelId="{F1CA7DA8-D0A3-4CE9-A2DC-73F8A57BE2C7}" type="parTrans" cxnId="{AB9CCD5B-4AFC-4839-AF5F-198F33209485}">
      <dgm:prSet/>
      <dgm:spPr/>
      <dgm:t>
        <a:bodyPr/>
        <a:lstStyle/>
        <a:p>
          <a:endParaRPr lang="en-CA"/>
        </a:p>
      </dgm:t>
    </dgm:pt>
    <dgm:pt modelId="{F9AD4811-EBA1-4024-BA5F-4B0B15C53F0B}" type="sibTrans" cxnId="{AB9CCD5B-4AFC-4839-AF5F-198F33209485}">
      <dgm:prSet/>
      <dgm:spPr/>
      <dgm:t>
        <a:bodyPr/>
        <a:lstStyle/>
        <a:p>
          <a:endParaRPr lang="en-CA"/>
        </a:p>
      </dgm:t>
    </dgm:pt>
    <dgm:pt modelId="{BEF2796D-821B-40A0-966F-C08F79A496FA}">
      <dgm:prSet phldrT="[Text]" custT="1"/>
      <dgm:spPr/>
      <dgm:t>
        <a:bodyPr/>
        <a:lstStyle/>
        <a:p>
          <a:r>
            <a:rPr lang="en-CA" sz="1200" dirty="0"/>
            <a:t>Focus Areas:                                Data Governance &amp; Security, Governance and Public Institutions, Social Dimensions of Aging; Business-Sector Innovation, Digital Economy, Reconciliation, Systemic Barriers, Inequality (social, economic, health), The North, Resilient Infrastructure, Smart Cities, Technology &amp; Society </a:t>
          </a:r>
        </a:p>
      </dgm:t>
    </dgm:pt>
    <dgm:pt modelId="{4FA4C6EC-57A5-4462-AC2A-4929A62A85C2}" type="parTrans" cxnId="{E8A68974-D763-4ED0-BC4D-866F6B577562}">
      <dgm:prSet/>
      <dgm:spPr/>
      <dgm:t>
        <a:bodyPr/>
        <a:lstStyle/>
        <a:p>
          <a:endParaRPr lang="en-CA"/>
        </a:p>
      </dgm:t>
    </dgm:pt>
    <dgm:pt modelId="{23050ABF-A95C-4A29-9D08-61B4596DAF95}" type="sibTrans" cxnId="{E8A68974-D763-4ED0-BC4D-866F6B577562}">
      <dgm:prSet/>
      <dgm:spPr/>
      <dgm:t>
        <a:bodyPr/>
        <a:lstStyle/>
        <a:p>
          <a:endParaRPr lang="en-CA"/>
        </a:p>
      </dgm:t>
    </dgm:pt>
    <dgm:pt modelId="{BDE696FF-874D-4CD6-8738-0D7352B388E7}">
      <dgm:prSet phldrT="[Text]"/>
      <dgm:spPr/>
      <dgm:t>
        <a:bodyPr/>
        <a:lstStyle/>
        <a:p>
          <a:r>
            <a:rPr lang="en-CA" sz="1400" b="1" u="sng" dirty="0"/>
            <a:t>Sustainable Food Systems</a:t>
          </a:r>
        </a:p>
      </dgm:t>
    </dgm:pt>
    <dgm:pt modelId="{FFEE4F81-1C59-4451-8C03-1F769ADA8F4F}" type="parTrans" cxnId="{7BBB5615-7C59-4D65-A074-8F0CBF114A7F}">
      <dgm:prSet/>
      <dgm:spPr/>
      <dgm:t>
        <a:bodyPr/>
        <a:lstStyle/>
        <a:p>
          <a:endParaRPr lang="en-CA"/>
        </a:p>
      </dgm:t>
    </dgm:pt>
    <dgm:pt modelId="{7CE4B921-FBE5-4242-849A-4D7089DA2813}" type="sibTrans" cxnId="{7BBB5615-7C59-4D65-A074-8F0CBF114A7F}">
      <dgm:prSet/>
      <dgm:spPr/>
      <dgm:t>
        <a:bodyPr/>
        <a:lstStyle/>
        <a:p>
          <a:endParaRPr lang="en-CA"/>
        </a:p>
      </dgm:t>
    </dgm:pt>
    <dgm:pt modelId="{91AA6913-F759-46BB-B572-6A1672EF8507}">
      <dgm:prSet phldrT="[Text]" custT="1"/>
      <dgm:spPr/>
      <dgm:t>
        <a:bodyPr/>
        <a:lstStyle/>
        <a:p>
          <a:r>
            <a:rPr lang="en-CA" sz="1200" dirty="0"/>
            <a:t>Focus Areas:                                      </a:t>
          </a:r>
          <a:r>
            <a:rPr lang="en-CA" sz="1200" b="0" i="0" dirty="0"/>
            <a:t>Agri- and aqua-culture, Agri- and irrigation technology, Bioeconomy, Food Sovereignty, Indigenous-led Agriculture, Livestock heath and sustainability, Plant Health, Proteins and Alternative Food Sources, Safety and Security of Food Supply Chain </a:t>
          </a:r>
          <a:endParaRPr lang="en-CA" sz="1200" dirty="0"/>
        </a:p>
      </dgm:t>
    </dgm:pt>
    <dgm:pt modelId="{E5F4B433-E4D9-4984-875A-C14381446FF9}" type="parTrans" cxnId="{BD604418-0646-40C6-B54B-82BC7D1EDC36}">
      <dgm:prSet/>
      <dgm:spPr/>
      <dgm:t>
        <a:bodyPr/>
        <a:lstStyle/>
        <a:p>
          <a:endParaRPr lang="en-CA"/>
        </a:p>
      </dgm:t>
    </dgm:pt>
    <dgm:pt modelId="{A061992B-365E-4B1F-924C-F204532E349D}" type="sibTrans" cxnId="{BD604418-0646-40C6-B54B-82BC7D1EDC36}">
      <dgm:prSet/>
      <dgm:spPr/>
      <dgm:t>
        <a:bodyPr/>
        <a:lstStyle/>
        <a:p>
          <a:endParaRPr lang="en-CA"/>
        </a:p>
      </dgm:t>
    </dgm:pt>
    <dgm:pt modelId="{BF502CB9-5AC4-4314-9A65-E92760F6FB85}">
      <dgm:prSet phldrT="[Text]"/>
      <dgm:spPr/>
      <dgm:t>
        <a:bodyPr/>
        <a:lstStyle/>
        <a:p>
          <a:r>
            <a:rPr lang="en-CA" sz="1400" b="1" u="sng" dirty="0"/>
            <a:t>Technologically Advanced Canada</a:t>
          </a:r>
        </a:p>
      </dgm:t>
    </dgm:pt>
    <dgm:pt modelId="{F49571E5-D9E7-4F74-AB58-9DA68A6C4B0A}" type="parTrans" cxnId="{CEDF5B5D-ACB6-4216-9BB5-EA7DEA285A89}">
      <dgm:prSet/>
      <dgm:spPr/>
      <dgm:t>
        <a:bodyPr/>
        <a:lstStyle/>
        <a:p>
          <a:endParaRPr lang="en-CA"/>
        </a:p>
      </dgm:t>
    </dgm:pt>
    <dgm:pt modelId="{DFF59283-188B-4CE4-BF64-04FB452A762C}" type="sibTrans" cxnId="{CEDF5B5D-ACB6-4216-9BB5-EA7DEA285A89}">
      <dgm:prSet/>
      <dgm:spPr/>
      <dgm:t>
        <a:bodyPr/>
        <a:lstStyle/>
        <a:p>
          <a:endParaRPr lang="en-CA"/>
        </a:p>
      </dgm:t>
    </dgm:pt>
    <dgm:pt modelId="{5D8B3B70-1C05-4079-9052-08EBD78E399B}">
      <dgm:prSet phldrT="[Text]"/>
      <dgm:spPr/>
      <dgm:t>
        <a:bodyPr/>
        <a:lstStyle/>
        <a:p>
          <a:r>
            <a:rPr lang="en-CA" sz="1400" b="1" u="sng" dirty="0"/>
            <a:t>Clean and Resource-Rich Canada</a:t>
          </a:r>
        </a:p>
      </dgm:t>
    </dgm:pt>
    <dgm:pt modelId="{F7CD2D45-1808-4922-A16D-7072B21AF8D7}" type="parTrans" cxnId="{D0807639-8C9A-41B7-8E40-FC4C09B56B5D}">
      <dgm:prSet/>
      <dgm:spPr/>
      <dgm:t>
        <a:bodyPr/>
        <a:lstStyle/>
        <a:p>
          <a:endParaRPr lang="en-CA"/>
        </a:p>
      </dgm:t>
    </dgm:pt>
    <dgm:pt modelId="{04C0F581-2F05-4047-8B8F-160ED3E676AF}" type="sibTrans" cxnId="{D0807639-8C9A-41B7-8E40-FC4C09B56B5D}">
      <dgm:prSet/>
      <dgm:spPr/>
      <dgm:t>
        <a:bodyPr/>
        <a:lstStyle/>
        <a:p>
          <a:endParaRPr lang="en-CA"/>
        </a:p>
      </dgm:t>
    </dgm:pt>
    <dgm:pt modelId="{FE19E6C6-51C1-49CB-9487-D4185CC978FD}">
      <dgm:prSet phldrT="[Text]" custT="1"/>
      <dgm:spPr/>
      <dgm:t>
        <a:bodyPr/>
        <a:lstStyle/>
        <a:p>
          <a:r>
            <a:rPr lang="en-CA" sz="1200" dirty="0"/>
            <a:t>Focus Areas:                            Alternative Energy Technologies, Circular Economy (waste treatment, greening manufacturing, sustainable food packing), Clean Technologies, Clean Transportation, Climate Change Research, Conservation Ecology, Energy, Forestry, Green Chemistry Low Carbon Materials for Construction, Modern Mining, Northern and Arctic, Water </a:t>
          </a:r>
        </a:p>
      </dgm:t>
    </dgm:pt>
    <dgm:pt modelId="{D90D12DB-2674-46F1-BA76-3BE354CA4EBB}" type="parTrans" cxnId="{054F25FE-1CCC-4FC8-A29C-B47DB3575D26}">
      <dgm:prSet/>
      <dgm:spPr/>
      <dgm:t>
        <a:bodyPr/>
        <a:lstStyle/>
        <a:p>
          <a:endParaRPr lang="en-CA"/>
        </a:p>
      </dgm:t>
    </dgm:pt>
    <dgm:pt modelId="{832DF75A-0F11-4B19-A4ED-BF0911F9573C}" type="sibTrans" cxnId="{054F25FE-1CCC-4FC8-A29C-B47DB3575D26}">
      <dgm:prSet/>
      <dgm:spPr/>
      <dgm:t>
        <a:bodyPr/>
        <a:lstStyle/>
        <a:p>
          <a:endParaRPr lang="en-CA"/>
        </a:p>
      </dgm:t>
    </dgm:pt>
    <dgm:pt modelId="{2193C69E-0FEB-49D9-B7BA-B676C7A1A2F1}">
      <dgm:prSet phldrT="[Text]" custT="1"/>
      <dgm:spPr/>
      <dgm:t>
        <a:bodyPr/>
        <a:lstStyle/>
        <a:p>
          <a:r>
            <a:rPr lang="en-CA" sz="1200" dirty="0"/>
            <a:t>Focus Areas:                                                AI, Big Data technologies and Analytics, Biomanufacturing, Cybersecurity, Genomics and Applied  Science,  Materials and Processing Technologies, Micro-Electronics and Semi-Conductors, Communication Technology, Quantum Technologies, Photonics, Smart and Digital Manufacturing, Space Economy</a:t>
          </a:r>
        </a:p>
      </dgm:t>
    </dgm:pt>
    <dgm:pt modelId="{2978818A-4148-4365-8E2C-EC53D82935D9}" type="sibTrans" cxnId="{4EE29D17-BF9B-4419-942B-60A1A63E5911}">
      <dgm:prSet/>
      <dgm:spPr/>
      <dgm:t>
        <a:bodyPr/>
        <a:lstStyle/>
        <a:p>
          <a:endParaRPr lang="en-CA"/>
        </a:p>
      </dgm:t>
    </dgm:pt>
    <dgm:pt modelId="{A8D93405-59F6-4006-9756-03AF033CA3BC}" type="parTrans" cxnId="{4EE29D17-BF9B-4419-942B-60A1A63E5911}">
      <dgm:prSet/>
      <dgm:spPr/>
      <dgm:t>
        <a:bodyPr/>
        <a:lstStyle/>
        <a:p>
          <a:endParaRPr lang="en-CA"/>
        </a:p>
      </dgm:t>
    </dgm:pt>
    <dgm:pt modelId="{638BC6DF-8217-47AD-B0BC-7FA205762D22}" type="pres">
      <dgm:prSet presAssocID="{BAEDC53F-48FB-4FA6-A89F-9FD12D3B7D83}" presName="Name0" presStyleCnt="0">
        <dgm:presLayoutVars>
          <dgm:dir/>
          <dgm:resizeHandles val="exact"/>
        </dgm:presLayoutVars>
      </dgm:prSet>
      <dgm:spPr/>
    </dgm:pt>
    <dgm:pt modelId="{F702703F-77A1-418E-A3E7-5996A96C9C95}" type="pres">
      <dgm:prSet presAssocID="{2F16409C-4DB8-433F-9ECC-9487CB095B4F}" presName="node" presStyleLbl="node1" presStyleIdx="0" presStyleCnt="5">
        <dgm:presLayoutVars>
          <dgm:bulletEnabled val="1"/>
        </dgm:presLayoutVars>
      </dgm:prSet>
      <dgm:spPr/>
    </dgm:pt>
    <dgm:pt modelId="{C4386677-8CCE-4ED2-B30F-D2AD7533B4C8}" type="pres">
      <dgm:prSet presAssocID="{FF94DD9A-75BB-486B-AED3-72C4DB6D2FE9}" presName="sibTrans" presStyleCnt="0"/>
      <dgm:spPr/>
    </dgm:pt>
    <dgm:pt modelId="{00881201-7978-4DCA-88F1-C6783067B7D3}" type="pres">
      <dgm:prSet presAssocID="{7801E043-5F6E-48B1-8E33-60F1E690B4A3}" presName="node" presStyleLbl="node1" presStyleIdx="1" presStyleCnt="5">
        <dgm:presLayoutVars>
          <dgm:bulletEnabled val="1"/>
        </dgm:presLayoutVars>
      </dgm:prSet>
      <dgm:spPr/>
    </dgm:pt>
    <dgm:pt modelId="{37622D03-EF33-4D1E-A01A-AF25369C398B}" type="pres">
      <dgm:prSet presAssocID="{F9AD4811-EBA1-4024-BA5F-4B0B15C53F0B}" presName="sibTrans" presStyleCnt="0"/>
      <dgm:spPr/>
    </dgm:pt>
    <dgm:pt modelId="{D6D6949D-21CA-410A-AB7D-84667AC4141F}" type="pres">
      <dgm:prSet presAssocID="{BDE696FF-874D-4CD6-8738-0D7352B388E7}" presName="node" presStyleLbl="node1" presStyleIdx="2" presStyleCnt="5">
        <dgm:presLayoutVars>
          <dgm:bulletEnabled val="1"/>
        </dgm:presLayoutVars>
      </dgm:prSet>
      <dgm:spPr/>
    </dgm:pt>
    <dgm:pt modelId="{0327E769-D1E6-4CA3-B00A-CE5F839DB748}" type="pres">
      <dgm:prSet presAssocID="{7CE4B921-FBE5-4242-849A-4D7089DA2813}" presName="sibTrans" presStyleCnt="0"/>
      <dgm:spPr/>
    </dgm:pt>
    <dgm:pt modelId="{C5A71B01-1AA4-4CE8-8816-71A5AF42521F}" type="pres">
      <dgm:prSet presAssocID="{5D8B3B70-1C05-4079-9052-08EBD78E399B}" presName="node" presStyleLbl="node1" presStyleIdx="3" presStyleCnt="5">
        <dgm:presLayoutVars>
          <dgm:bulletEnabled val="1"/>
        </dgm:presLayoutVars>
      </dgm:prSet>
      <dgm:spPr/>
    </dgm:pt>
    <dgm:pt modelId="{C43B2517-44DE-4365-82A1-10BDD81BA179}" type="pres">
      <dgm:prSet presAssocID="{04C0F581-2F05-4047-8B8F-160ED3E676AF}" presName="sibTrans" presStyleCnt="0"/>
      <dgm:spPr/>
    </dgm:pt>
    <dgm:pt modelId="{788A157E-239B-45FD-91D3-FC7FC23679D0}" type="pres">
      <dgm:prSet presAssocID="{BF502CB9-5AC4-4314-9A65-E92760F6FB85}" presName="node" presStyleLbl="node1" presStyleIdx="4" presStyleCnt="5">
        <dgm:presLayoutVars>
          <dgm:bulletEnabled val="1"/>
        </dgm:presLayoutVars>
      </dgm:prSet>
      <dgm:spPr/>
    </dgm:pt>
  </dgm:ptLst>
  <dgm:cxnLst>
    <dgm:cxn modelId="{DC89A50D-BB5F-4285-AD73-E5BFF7259141}" type="presOf" srcId="{7801E043-5F6E-48B1-8E33-60F1E690B4A3}" destId="{00881201-7978-4DCA-88F1-C6783067B7D3}" srcOrd="0" destOrd="0" presId="urn:microsoft.com/office/officeart/2005/8/layout/hList6"/>
    <dgm:cxn modelId="{7BBB5615-7C59-4D65-A074-8F0CBF114A7F}" srcId="{BAEDC53F-48FB-4FA6-A89F-9FD12D3B7D83}" destId="{BDE696FF-874D-4CD6-8738-0D7352B388E7}" srcOrd="2" destOrd="0" parTransId="{FFEE4F81-1C59-4451-8C03-1F769ADA8F4F}" sibTransId="{7CE4B921-FBE5-4242-849A-4D7089DA2813}"/>
    <dgm:cxn modelId="{4EE29D17-BF9B-4419-942B-60A1A63E5911}" srcId="{BF502CB9-5AC4-4314-9A65-E92760F6FB85}" destId="{2193C69E-0FEB-49D9-B7BA-B676C7A1A2F1}" srcOrd="0" destOrd="0" parTransId="{A8D93405-59F6-4006-9756-03AF033CA3BC}" sibTransId="{2978818A-4148-4365-8E2C-EC53D82935D9}"/>
    <dgm:cxn modelId="{BD604418-0646-40C6-B54B-82BC7D1EDC36}" srcId="{BDE696FF-874D-4CD6-8738-0D7352B388E7}" destId="{91AA6913-F759-46BB-B572-6A1672EF8507}" srcOrd="0" destOrd="0" parTransId="{E5F4B433-E4D9-4984-875A-C14381446FF9}" sibTransId="{A061992B-365E-4B1F-924C-F204532E349D}"/>
    <dgm:cxn modelId="{3C25C222-93A9-4BCF-BABD-09BDEFABB0D1}" type="presOf" srcId="{E64B01C3-859D-4879-B813-F982132669B4}" destId="{F702703F-77A1-418E-A3E7-5996A96C9C95}" srcOrd="0" destOrd="1" presId="urn:microsoft.com/office/officeart/2005/8/layout/hList6"/>
    <dgm:cxn modelId="{FD1F0F25-E0B8-42C4-A324-60F7AF23672B}" type="presOf" srcId="{91AA6913-F759-46BB-B572-6A1672EF8507}" destId="{D6D6949D-21CA-410A-AB7D-84667AC4141F}" srcOrd="0" destOrd="1" presId="urn:microsoft.com/office/officeart/2005/8/layout/hList6"/>
    <dgm:cxn modelId="{C21BCC28-1F8E-4E4E-ADEF-A74E9FB4E795}" srcId="{BAEDC53F-48FB-4FA6-A89F-9FD12D3B7D83}" destId="{2F16409C-4DB8-433F-9ECC-9487CB095B4F}" srcOrd="0" destOrd="0" parTransId="{39B9FE25-A787-42B5-98C5-2176EA82EBE6}" sibTransId="{FF94DD9A-75BB-486B-AED3-72C4DB6D2FE9}"/>
    <dgm:cxn modelId="{D0807639-8C9A-41B7-8E40-FC4C09B56B5D}" srcId="{BAEDC53F-48FB-4FA6-A89F-9FD12D3B7D83}" destId="{5D8B3B70-1C05-4079-9052-08EBD78E399B}" srcOrd="3" destOrd="0" parTransId="{F7CD2D45-1808-4922-A16D-7072B21AF8D7}" sibTransId="{04C0F581-2F05-4047-8B8F-160ED3E676AF}"/>
    <dgm:cxn modelId="{AB9CCD5B-4AFC-4839-AF5F-198F33209485}" srcId="{BAEDC53F-48FB-4FA6-A89F-9FD12D3B7D83}" destId="{7801E043-5F6E-48B1-8E33-60F1E690B4A3}" srcOrd="1" destOrd="0" parTransId="{F1CA7DA8-D0A3-4CE9-A2DC-73F8A57BE2C7}" sibTransId="{F9AD4811-EBA1-4024-BA5F-4B0B15C53F0B}"/>
    <dgm:cxn modelId="{CEDF5B5D-ACB6-4216-9BB5-EA7DEA285A89}" srcId="{BAEDC53F-48FB-4FA6-A89F-9FD12D3B7D83}" destId="{BF502CB9-5AC4-4314-9A65-E92760F6FB85}" srcOrd="4" destOrd="0" parTransId="{F49571E5-D9E7-4F74-AB58-9DA68A6C4B0A}" sibTransId="{DFF59283-188B-4CE4-BF64-04FB452A762C}"/>
    <dgm:cxn modelId="{31055B61-5539-4FA6-B7C0-103EA0442CFA}" type="presOf" srcId="{BF502CB9-5AC4-4314-9A65-E92760F6FB85}" destId="{788A157E-239B-45FD-91D3-FC7FC23679D0}" srcOrd="0" destOrd="0" presId="urn:microsoft.com/office/officeart/2005/8/layout/hList6"/>
    <dgm:cxn modelId="{A1043468-DE1A-47C0-B37A-55E9A78C3D25}" type="presOf" srcId="{FE19E6C6-51C1-49CB-9487-D4185CC978FD}" destId="{C5A71B01-1AA4-4CE8-8816-71A5AF42521F}" srcOrd="0" destOrd="1" presId="urn:microsoft.com/office/officeart/2005/8/layout/hList6"/>
    <dgm:cxn modelId="{7B3BBB68-BB2B-43B7-AB44-AC28C85A957E}" type="presOf" srcId="{BEF2796D-821B-40A0-966F-C08F79A496FA}" destId="{00881201-7978-4DCA-88F1-C6783067B7D3}" srcOrd="0" destOrd="1" presId="urn:microsoft.com/office/officeart/2005/8/layout/hList6"/>
    <dgm:cxn modelId="{A55D986F-EE21-4A4A-9262-2E6A7A41B4F0}" type="presOf" srcId="{BDE696FF-874D-4CD6-8738-0D7352B388E7}" destId="{D6D6949D-21CA-410A-AB7D-84667AC4141F}" srcOrd="0" destOrd="0" presId="urn:microsoft.com/office/officeart/2005/8/layout/hList6"/>
    <dgm:cxn modelId="{E8A68974-D763-4ED0-BC4D-866F6B577562}" srcId="{7801E043-5F6E-48B1-8E33-60F1E690B4A3}" destId="{BEF2796D-821B-40A0-966F-C08F79A496FA}" srcOrd="0" destOrd="0" parTransId="{4FA4C6EC-57A5-4462-AC2A-4929A62A85C2}" sibTransId="{23050ABF-A95C-4A29-9D08-61B4596DAF95}"/>
    <dgm:cxn modelId="{EAC8CB59-7BD6-4E37-B3AD-A09E5331D77C}" type="presOf" srcId="{5D8B3B70-1C05-4079-9052-08EBD78E399B}" destId="{C5A71B01-1AA4-4CE8-8816-71A5AF42521F}" srcOrd="0" destOrd="0" presId="urn:microsoft.com/office/officeart/2005/8/layout/hList6"/>
    <dgm:cxn modelId="{C33C507C-FB1A-4953-9A89-0CE7E8281E18}" type="presOf" srcId="{2193C69E-0FEB-49D9-B7BA-B676C7A1A2F1}" destId="{788A157E-239B-45FD-91D3-FC7FC23679D0}" srcOrd="0" destOrd="1" presId="urn:microsoft.com/office/officeart/2005/8/layout/hList6"/>
    <dgm:cxn modelId="{00F37F8D-8662-42A2-8D9B-91772075E77D}" type="presOf" srcId="{BAEDC53F-48FB-4FA6-A89F-9FD12D3B7D83}" destId="{638BC6DF-8217-47AD-B0BC-7FA205762D22}" srcOrd="0" destOrd="0" presId="urn:microsoft.com/office/officeart/2005/8/layout/hList6"/>
    <dgm:cxn modelId="{1840BFBA-EF64-4843-A5C4-73CF79DF4C6F}" type="presOf" srcId="{2F16409C-4DB8-433F-9ECC-9487CB095B4F}" destId="{F702703F-77A1-418E-A3E7-5996A96C9C95}" srcOrd="0" destOrd="0" presId="urn:microsoft.com/office/officeart/2005/8/layout/hList6"/>
    <dgm:cxn modelId="{054F25FE-1CCC-4FC8-A29C-B47DB3575D26}" srcId="{5D8B3B70-1C05-4079-9052-08EBD78E399B}" destId="{FE19E6C6-51C1-49CB-9487-D4185CC978FD}" srcOrd="0" destOrd="0" parTransId="{D90D12DB-2674-46F1-BA76-3BE354CA4EBB}" sibTransId="{832DF75A-0F11-4B19-A4ED-BF0911F9573C}"/>
    <dgm:cxn modelId="{A3166CFF-DC05-4FF4-8692-F04464E73868}" srcId="{2F16409C-4DB8-433F-9ECC-9487CB095B4F}" destId="{E64B01C3-859D-4879-B813-F982132669B4}" srcOrd="0" destOrd="0" parTransId="{A74C7217-8686-4565-AF71-2007770BDB91}" sibTransId="{A0DC0923-3FCB-49FA-B629-6043DFC41383}"/>
    <dgm:cxn modelId="{C5E9E91F-2C8A-426C-B389-DC91F6AB5227}" type="presParOf" srcId="{638BC6DF-8217-47AD-B0BC-7FA205762D22}" destId="{F702703F-77A1-418E-A3E7-5996A96C9C95}" srcOrd="0" destOrd="0" presId="urn:microsoft.com/office/officeart/2005/8/layout/hList6"/>
    <dgm:cxn modelId="{7A181544-A90D-4435-B124-8A7723A8CB93}" type="presParOf" srcId="{638BC6DF-8217-47AD-B0BC-7FA205762D22}" destId="{C4386677-8CCE-4ED2-B30F-D2AD7533B4C8}" srcOrd="1" destOrd="0" presId="urn:microsoft.com/office/officeart/2005/8/layout/hList6"/>
    <dgm:cxn modelId="{9F77B780-C3C5-4CD5-A842-09AD6D585468}" type="presParOf" srcId="{638BC6DF-8217-47AD-B0BC-7FA205762D22}" destId="{00881201-7978-4DCA-88F1-C6783067B7D3}" srcOrd="2" destOrd="0" presId="urn:microsoft.com/office/officeart/2005/8/layout/hList6"/>
    <dgm:cxn modelId="{BA4D1F6F-6475-4478-A9A1-90380F7710C8}" type="presParOf" srcId="{638BC6DF-8217-47AD-B0BC-7FA205762D22}" destId="{37622D03-EF33-4D1E-A01A-AF25369C398B}" srcOrd="3" destOrd="0" presId="urn:microsoft.com/office/officeart/2005/8/layout/hList6"/>
    <dgm:cxn modelId="{6D8A7AB0-DA66-41D6-9DD3-0A1FBDACCCBF}" type="presParOf" srcId="{638BC6DF-8217-47AD-B0BC-7FA205762D22}" destId="{D6D6949D-21CA-410A-AB7D-84667AC4141F}" srcOrd="4" destOrd="0" presId="urn:microsoft.com/office/officeart/2005/8/layout/hList6"/>
    <dgm:cxn modelId="{03F83DC6-4240-406D-BCC9-8CEBC39D119D}" type="presParOf" srcId="{638BC6DF-8217-47AD-B0BC-7FA205762D22}" destId="{0327E769-D1E6-4CA3-B00A-CE5F839DB748}" srcOrd="5" destOrd="0" presId="urn:microsoft.com/office/officeart/2005/8/layout/hList6"/>
    <dgm:cxn modelId="{4C7386C0-3844-4236-81F1-EBFF8302CFBC}" type="presParOf" srcId="{638BC6DF-8217-47AD-B0BC-7FA205762D22}" destId="{C5A71B01-1AA4-4CE8-8816-71A5AF42521F}" srcOrd="6" destOrd="0" presId="urn:microsoft.com/office/officeart/2005/8/layout/hList6"/>
    <dgm:cxn modelId="{EB236B71-6367-49A5-9393-6C2C9BD2D811}" type="presParOf" srcId="{638BC6DF-8217-47AD-B0BC-7FA205762D22}" destId="{C43B2517-44DE-4365-82A1-10BDD81BA179}" srcOrd="7" destOrd="0" presId="urn:microsoft.com/office/officeart/2005/8/layout/hList6"/>
    <dgm:cxn modelId="{E6CB472A-0DC7-4239-BF68-72F21B842D01}" type="presParOf" srcId="{638BC6DF-8217-47AD-B0BC-7FA205762D22}" destId="{788A157E-239B-45FD-91D3-FC7FC23679D0}" srcOrd="8"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EDC53F-48FB-4FA6-A89F-9FD12D3B7D83}"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en-CA"/>
        </a:p>
      </dgm:t>
    </dgm:pt>
    <dgm:pt modelId="{2F16409C-4DB8-433F-9ECC-9487CB095B4F}">
      <dgm:prSet phldrT="[Text]" custT="1"/>
      <dgm:spPr/>
      <dgm:t>
        <a:bodyPr/>
        <a:lstStyle/>
        <a:p>
          <a:r>
            <a:rPr lang="en-CA" sz="1800" b="1" u="sng" dirty="0"/>
            <a:t>Healthy Canadians</a:t>
          </a:r>
        </a:p>
      </dgm:t>
    </dgm:pt>
    <dgm:pt modelId="{39B9FE25-A787-42B5-98C5-2176EA82EBE6}" type="parTrans" cxnId="{C21BCC28-1F8E-4E4E-ADEF-A74E9FB4E795}">
      <dgm:prSet/>
      <dgm:spPr/>
      <dgm:t>
        <a:bodyPr/>
        <a:lstStyle/>
        <a:p>
          <a:endParaRPr lang="en-CA"/>
        </a:p>
      </dgm:t>
    </dgm:pt>
    <dgm:pt modelId="{FF94DD9A-75BB-486B-AED3-72C4DB6D2FE9}" type="sibTrans" cxnId="{C21BCC28-1F8E-4E4E-ADEF-A74E9FB4E795}">
      <dgm:prSet/>
      <dgm:spPr/>
      <dgm:t>
        <a:bodyPr/>
        <a:lstStyle/>
        <a:p>
          <a:endParaRPr lang="en-CA"/>
        </a:p>
      </dgm:t>
    </dgm:pt>
    <dgm:pt modelId="{E64B01C3-859D-4879-B813-F982132669B4}">
      <dgm:prSet phldrT="[Text]" custT="1"/>
      <dgm:spPr/>
      <dgm:t>
        <a:bodyPr/>
        <a:lstStyle/>
        <a:p>
          <a:r>
            <a:rPr lang="en-CA" sz="1400" b="1" dirty="0">
              <a:solidFill>
                <a:schemeClr val="bg1"/>
              </a:solidFill>
            </a:rPr>
            <a:t>Health Individuals, Healthy Communities and Global Health</a:t>
          </a:r>
        </a:p>
      </dgm:t>
    </dgm:pt>
    <dgm:pt modelId="{A74C7217-8686-4565-AF71-2007770BDB91}" type="parTrans" cxnId="{A3166CFF-DC05-4FF4-8692-F04464E73868}">
      <dgm:prSet/>
      <dgm:spPr/>
      <dgm:t>
        <a:bodyPr/>
        <a:lstStyle/>
        <a:p>
          <a:endParaRPr lang="en-CA"/>
        </a:p>
      </dgm:t>
    </dgm:pt>
    <dgm:pt modelId="{A0DC0923-3FCB-49FA-B629-6043DFC41383}" type="sibTrans" cxnId="{A3166CFF-DC05-4FF4-8692-F04464E73868}">
      <dgm:prSet/>
      <dgm:spPr/>
      <dgm:t>
        <a:bodyPr/>
        <a:lstStyle/>
        <a:p>
          <a:endParaRPr lang="en-CA"/>
        </a:p>
      </dgm:t>
    </dgm:pt>
    <dgm:pt modelId="{7801E043-5F6E-48B1-8E33-60F1E690B4A3}">
      <dgm:prSet phldrT="[Text]" custT="1"/>
      <dgm:spPr/>
      <dgm:t>
        <a:bodyPr/>
        <a:lstStyle/>
        <a:p>
          <a:r>
            <a:rPr lang="en-CA" sz="1800" b="1" u="sng" dirty="0"/>
            <a:t>Innovative and Resilient Communities</a:t>
          </a:r>
        </a:p>
      </dgm:t>
    </dgm:pt>
    <dgm:pt modelId="{F1CA7DA8-D0A3-4CE9-A2DC-73F8A57BE2C7}" type="parTrans" cxnId="{AB9CCD5B-4AFC-4839-AF5F-198F33209485}">
      <dgm:prSet/>
      <dgm:spPr/>
      <dgm:t>
        <a:bodyPr/>
        <a:lstStyle/>
        <a:p>
          <a:endParaRPr lang="en-CA"/>
        </a:p>
      </dgm:t>
    </dgm:pt>
    <dgm:pt modelId="{F9AD4811-EBA1-4024-BA5F-4B0B15C53F0B}" type="sibTrans" cxnId="{AB9CCD5B-4AFC-4839-AF5F-198F33209485}">
      <dgm:prSet/>
      <dgm:spPr/>
      <dgm:t>
        <a:bodyPr/>
        <a:lstStyle/>
        <a:p>
          <a:endParaRPr lang="en-CA"/>
        </a:p>
      </dgm:t>
    </dgm:pt>
    <dgm:pt modelId="{BEF2796D-821B-40A0-966F-C08F79A496FA}">
      <dgm:prSet phldrT="[Text]" custT="1"/>
      <dgm:spPr/>
      <dgm:t>
        <a:bodyPr/>
        <a:lstStyle/>
        <a:p>
          <a:r>
            <a:rPr lang="en-CA" sz="1400" b="1" dirty="0"/>
            <a:t>Digital Cultures</a:t>
          </a:r>
        </a:p>
      </dgm:t>
    </dgm:pt>
    <dgm:pt modelId="{4FA4C6EC-57A5-4462-AC2A-4929A62A85C2}" type="parTrans" cxnId="{E8A68974-D763-4ED0-BC4D-866F6B577562}">
      <dgm:prSet/>
      <dgm:spPr/>
      <dgm:t>
        <a:bodyPr/>
        <a:lstStyle/>
        <a:p>
          <a:endParaRPr lang="en-CA"/>
        </a:p>
      </dgm:t>
    </dgm:pt>
    <dgm:pt modelId="{23050ABF-A95C-4A29-9D08-61B4596DAF95}" type="sibTrans" cxnId="{E8A68974-D763-4ED0-BC4D-866F6B577562}">
      <dgm:prSet/>
      <dgm:spPr/>
      <dgm:t>
        <a:bodyPr/>
        <a:lstStyle/>
        <a:p>
          <a:endParaRPr lang="en-CA"/>
        </a:p>
      </dgm:t>
    </dgm:pt>
    <dgm:pt modelId="{BDE696FF-874D-4CD6-8738-0D7352B388E7}">
      <dgm:prSet phldrT="[Text]" custT="1"/>
      <dgm:spPr/>
      <dgm:t>
        <a:bodyPr/>
        <a:lstStyle/>
        <a:p>
          <a:r>
            <a:rPr lang="en-CA" sz="1800" b="1" u="sng" dirty="0"/>
            <a:t>Sustainable Food Systems</a:t>
          </a:r>
        </a:p>
        <a:p>
          <a:endParaRPr lang="en-CA" sz="1800" b="1" u="sng" dirty="0"/>
        </a:p>
        <a:p>
          <a:endParaRPr lang="en-CA" sz="1800" b="1" u="sng" dirty="0"/>
        </a:p>
        <a:p>
          <a:endParaRPr lang="en-CA" sz="1800" b="1" u="sng" dirty="0"/>
        </a:p>
        <a:p>
          <a:endParaRPr lang="en-CA" sz="1400" b="1" u="sng" dirty="0"/>
        </a:p>
        <a:p>
          <a:endParaRPr lang="en-CA" sz="1400" b="1" u="sng" dirty="0"/>
        </a:p>
      </dgm:t>
    </dgm:pt>
    <dgm:pt modelId="{FFEE4F81-1C59-4451-8C03-1F769ADA8F4F}" type="parTrans" cxnId="{7BBB5615-7C59-4D65-A074-8F0CBF114A7F}">
      <dgm:prSet/>
      <dgm:spPr/>
      <dgm:t>
        <a:bodyPr/>
        <a:lstStyle/>
        <a:p>
          <a:endParaRPr lang="en-CA"/>
        </a:p>
      </dgm:t>
    </dgm:pt>
    <dgm:pt modelId="{7CE4B921-FBE5-4242-849A-4D7089DA2813}" type="sibTrans" cxnId="{7BBB5615-7C59-4D65-A074-8F0CBF114A7F}">
      <dgm:prSet/>
      <dgm:spPr/>
      <dgm:t>
        <a:bodyPr/>
        <a:lstStyle/>
        <a:p>
          <a:endParaRPr lang="en-CA"/>
        </a:p>
      </dgm:t>
    </dgm:pt>
    <dgm:pt modelId="{BF502CB9-5AC4-4314-9A65-E92760F6FB85}">
      <dgm:prSet phldrT="[Text]" custT="1"/>
      <dgm:spPr/>
      <dgm:t>
        <a:bodyPr/>
        <a:lstStyle/>
        <a:p>
          <a:r>
            <a:rPr lang="en-CA" sz="1800" b="1" u="sng" dirty="0"/>
            <a:t>Technologically Advanced Canada</a:t>
          </a:r>
        </a:p>
      </dgm:t>
    </dgm:pt>
    <dgm:pt modelId="{F49571E5-D9E7-4F74-AB58-9DA68A6C4B0A}" type="parTrans" cxnId="{CEDF5B5D-ACB6-4216-9BB5-EA7DEA285A89}">
      <dgm:prSet/>
      <dgm:spPr/>
      <dgm:t>
        <a:bodyPr/>
        <a:lstStyle/>
        <a:p>
          <a:endParaRPr lang="en-CA"/>
        </a:p>
      </dgm:t>
    </dgm:pt>
    <dgm:pt modelId="{DFF59283-188B-4CE4-BF64-04FB452A762C}" type="sibTrans" cxnId="{CEDF5B5D-ACB6-4216-9BB5-EA7DEA285A89}">
      <dgm:prSet/>
      <dgm:spPr/>
      <dgm:t>
        <a:bodyPr/>
        <a:lstStyle/>
        <a:p>
          <a:endParaRPr lang="en-CA"/>
        </a:p>
      </dgm:t>
    </dgm:pt>
    <dgm:pt modelId="{5D8B3B70-1C05-4079-9052-08EBD78E399B}">
      <dgm:prSet phldrT="[Text]" custT="1"/>
      <dgm:spPr/>
      <dgm:t>
        <a:bodyPr/>
        <a:lstStyle/>
        <a:p>
          <a:r>
            <a:rPr lang="en-CA" sz="1800" b="1" u="sng" dirty="0"/>
            <a:t>Clean and Resource-Rich Canada</a:t>
          </a:r>
        </a:p>
      </dgm:t>
    </dgm:pt>
    <dgm:pt modelId="{F7CD2D45-1808-4922-A16D-7072B21AF8D7}" type="parTrans" cxnId="{D0807639-8C9A-41B7-8E40-FC4C09B56B5D}">
      <dgm:prSet/>
      <dgm:spPr/>
      <dgm:t>
        <a:bodyPr/>
        <a:lstStyle/>
        <a:p>
          <a:endParaRPr lang="en-CA"/>
        </a:p>
      </dgm:t>
    </dgm:pt>
    <dgm:pt modelId="{04C0F581-2F05-4047-8B8F-160ED3E676AF}" type="sibTrans" cxnId="{D0807639-8C9A-41B7-8E40-FC4C09B56B5D}">
      <dgm:prSet/>
      <dgm:spPr/>
      <dgm:t>
        <a:bodyPr/>
        <a:lstStyle/>
        <a:p>
          <a:endParaRPr lang="en-CA"/>
        </a:p>
      </dgm:t>
    </dgm:pt>
    <dgm:pt modelId="{2193C69E-0FEB-49D9-B7BA-B676C7A1A2F1}">
      <dgm:prSet phldrT="[Text]" custT="1"/>
      <dgm:spPr/>
      <dgm:t>
        <a:bodyPr/>
        <a:lstStyle/>
        <a:p>
          <a:r>
            <a:rPr lang="en-CA" sz="1400" b="1" dirty="0"/>
            <a:t>Integration of Artificial Intelligence into Society</a:t>
          </a:r>
        </a:p>
      </dgm:t>
    </dgm:pt>
    <dgm:pt modelId="{2978818A-4148-4365-8E2C-EC53D82935D9}" type="sibTrans" cxnId="{4EE29D17-BF9B-4419-942B-60A1A63E5911}">
      <dgm:prSet/>
      <dgm:spPr/>
      <dgm:t>
        <a:bodyPr/>
        <a:lstStyle/>
        <a:p>
          <a:endParaRPr lang="en-CA"/>
        </a:p>
      </dgm:t>
    </dgm:pt>
    <dgm:pt modelId="{A8D93405-59F6-4006-9756-03AF033CA3BC}" type="parTrans" cxnId="{4EE29D17-BF9B-4419-942B-60A1A63E5911}">
      <dgm:prSet/>
      <dgm:spPr/>
      <dgm:t>
        <a:bodyPr/>
        <a:lstStyle/>
        <a:p>
          <a:endParaRPr lang="en-CA"/>
        </a:p>
      </dgm:t>
    </dgm:pt>
    <dgm:pt modelId="{8E0CDA9D-578D-4C1E-937D-AE38E9C28A3E}">
      <dgm:prSet phldrT="[Text]"/>
      <dgm:spPr/>
      <dgm:t>
        <a:bodyPr/>
        <a:lstStyle/>
        <a:p>
          <a:r>
            <a:rPr lang="en-CA" sz="1400" b="1" dirty="0"/>
            <a:t>Public Engagement for a Just and Sustainable World</a:t>
          </a:r>
        </a:p>
      </dgm:t>
    </dgm:pt>
    <dgm:pt modelId="{DF8DD34A-EEBB-4D27-88F7-23E60AA601CB}" type="parTrans" cxnId="{BAAB2B66-248D-4B3D-BE24-04127D7B2719}">
      <dgm:prSet/>
      <dgm:spPr/>
      <dgm:t>
        <a:bodyPr/>
        <a:lstStyle/>
        <a:p>
          <a:endParaRPr lang="en-CA"/>
        </a:p>
      </dgm:t>
    </dgm:pt>
    <dgm:pt modelId="{E49DE7AE-072F-49CD-AAD7-D1DB6CC783AF}" type="sibTrans" cxnId="{BAAB2B66-248D-4B3D-BE24-04127D7B2719}">
      <dgm:prSet/>
      <dgm:spPr/>
      <dgm:t>
        <a:bodyPr/>
        <a:lstStyle/>
        <a:p>
          <a:endParaRPr lang="en-CA"/>
        </a:p>
      </dgm:t>
    </dgm:pt>
    <dgm:pt modelId="{2A357270-0350-4D61-BDE0-A4779B45B618}">
      <dgm:prSet phldrT="[Text]" custT="1"/>
      <dgm:spPr/>
      <dgm:t>
        <a:bodyPr/>
        <a:lstStyle/>
        <a:p>
          <a:r>
            <a:rPr lang="en-CA" sz="1400" b="1" dirty="0"/>
            <a:t>Public Engagement for a Just and Sustainable World</a:t>
          </a:r>
        </a:p>
      </dgm:t>
    </dgm:pt>
    <dgm:pt modelId="{41D81729-BDF1-4DF3-AA3D-624D4C721F0B}" type="parTrans" cxnId="{51CDF570-6B45-480B-8D94-47A8A5DECC46}">
      <dgm:prSet/>
      <dgm:spPr/>
      <dgm:t>
        <a:bodyPr/>
        <a:lstStyle/>
        <a:p>
          <a:endParaRPr lang="en-CA"/>
        </a:p>
      </dgm:t>
    </dgm:pt>
    <dgm:pt modelId="{CF74B648-2F7C-4BAF-82AE-77A6C3CB7BD6}" type="sibTrans" cxnId="{51CDF570-6B45-480B-8D94-47A8A5DECC46}">
      <dgm:prSet/>
      <dgm:spPr/>
      <dgm:t>
        <a:bodyPr/>
        <a:lstStyle/>
        <a:p>
          <a:endParaRPr lang="en-CA"/>
        </a:p>
      </dgm:t>
    </dgm:pt>
    <dgm:pt modelId="{F08D1308-47B1-47C1-862F-7F5813967382}">
      <dgm:prSet phldrT="[Text]" custT="1"/>
      <dgm:spPr/>
      <dgm:t>
        <a:bodyPr/>
        <a:lstStyle/>
        <a:p>
          <a:r>
            <a:rPr lang="en-CA" sz="1400" b="1" dirty="0"/>
            <a:t>12 CRCs and</a:t>
          </a:r>
        </a:p>
        <a:p>
          <a:r>
            <a:rPr lang="en-CA" sz="1400" b="1" dirty="0"/>
            <a:t>22 YRCs in related areas</a:t>
          </a:r>
        </a:p>
      </dgm:t>
    </dgm:pt>
    <dgm:pt modelId="{869F983F-FC31-4B90-AC10-2831DB356295}" type="parTrans" cxnId="{9E668F26-BCF4-4DF7-9062-CA7B28CC4AA1}">
      <dgm:prSet/>
      <dgm:spPr/>
      <dgm:t>
        <a:bodyPr/>
        <a:lstStyle/>
        <a:p>
          <a:endParaRPr lang="en-CA"/>
        </a:p>
      </dgm:t>
    </dgm:pt>
    <dgm:pt modelId="{A035CC2A-2F99-480B-806C-8B9D8CEAD4D7}" type="sibTrans" cxnId="{9E668F26-BCF4-4DF7-9062-CA7B28CC4AA1}">
      <dgm:prSet/>
      <dgm:spPr/>
      <dgm:t>
        <a:bodyPr/>
        <a:lstStyle/>
        <a:p>
          <a:endParaRPr lang="en-CA"/>
        </a:p>
      </dgm:t>
    </dgm:pt>
    <dgm:pt modelId="{D0CFCB12-2A70-40A6-A6C9-E86BC14D2F06}">
      <dgm:prSet phldrT="[Text]" custT="1"/>
      <dgm:spPr/>
      <dgm:t>
        <a:bodyPr/>
        <a:lstStyle/>
        <a:p>
          <a:r>
            <a:rPr lang="en-CA" sz="1400" b="1" dirty="0"/>
            <a:t>12 CRCs and</a:t>
          </a:r>
        </a:p>
        <a:p>
          <a:r>
            <a:rPr lang="en-CA" sz="1400" b="1" dirty="0"/>
            <a:t>13 YRCs in related areas</a:t>
          </a:r>
        </a:p>
      </dgm:t>
    </dgm:pt>
    <dgm:pt modelId="{1D38106B-E387-408E-989A-FB9B48F4D40E}" type="parTrans" cxnId="{E8B618F4-58DF-4907-B896-51B4DE26DEEF}">
      <dgm:prSet/>
      <dgm:spPr/>
      <dgm:t>
        <a:bodyPr/>
        <a:lstStyle/>
        <a:p>
          <a:endParaRPr lang="en-CA"/>
        </a:p>
      </dgm:t>
    </dgm:pt>
    <dgm:pt modelId="{AD56DE09-49CA-4769-B1B8-017F2D8E24B7}" type="sibTrans" cxnId="{E8B618F4-58DF-4907-B896-51B4DE26DEEF}">
      <dgm:prSet/>
      <dgm:spPr/>
      <dgm:t>
        <a:bodyPr/>
        <a:lstStyle/>
        <a:p>
          <a:endParaRPr lang="en-CA"/>
        </a:p>
      </dgm:t>
    </dgm:pt>
    <dgm:pt modelId="{CC88AF8E-BB8B-4979-9F0E-7EC5FFC83007}">
      <dgm:prSet phldrT="[Text]" custT="1"/>
      <dgm:spPr/>
      <dgm:t>
        <a:bodyPr/>
        <a:lstStyle/>
        <a:p>
          <a:r>
            <a:rPr lang="en-CA" sz="1400" b="1" dirty="0"/>
            <a:t>3 CRCs and 7 YRCs in related areas</a:t>
          </a:r>
        </a:p>
      </dgm:t>
    </dgm:pt>
    <dgm:pt modelId="{8C4145F6-5BAA-49DF-93CF-48359D911999}" type="parTrans" cxnId="{CCCC3FE4-4432-40D3-B56A-E118F8C926B2}">
      <dgm:prSet/>
      <dgm:spPr/>
      <dgm:t>
        <a:bodyPr/>
        <a:lstStyle/>
        <a:p>
          <a:endParaRPr lang="en-CA"/>
        </a:p>
      </dgm:t>
    </dgm:pt>
    <dgm:pt modelId="{52BB78C2-E30C-497A-A9FF-E7903A79FEE2}" type="sibTrans" cxnId="{CCCC3FE4-4432-40D3-B56A-E118F8C926B2}">
      <dgm:prSet/>
      <dgm:spPr/>
      <dgm:t>
        <a:bodyPr/>
        <a:lstStyle/>
        <a:p>
          <a:endParaRPr lang="en-CA"/>
        </a:p>
      </dgm:t>
    </dgm:pt>
    <dgm:pt modelId="{86C6F6CC-9FB3-4998-B216-CD047D7E0476}">
      <dgm:prSet phldrT="[Text]" custT="1"/>
      <dgm:spPr/>
      <dgm:t>
        <a:bodyPr/>
        <a:lstStyle/>
        <a:p>
          <a:r>
            <a:rPr lang="en-CA" sz="1400" b="1" dirty="0"/>
            <a:t>2 YRCs in related areas </a:t>
          </a:r>
        </a:p>
      </dgm:t>
    </dgm:pt>
    <dgm:pt modelId="{ABEF6517-D10D-4D14-87D2-9A7EE3264A8B}" type="parTrans" cxnId="{A0D64560-20B9-4F9D-B70B-5CA56BFCB5C6}">
      <dgm:prSet/>
      <dgm:spPr/>
      <dgm:t>
        <a:bodyPr/>
        <a:lstStyle/>
        <a:p>
          <a:endParaRPr lang="en-CA"/>
        </a:p>
      </dgm:t>
    </dgm:pt>
    <dgm:pt modelId="{91066B3A-5B18-4467-B6BE-001620966B3F}" type="sibTrans" cxnId="{A0D64560-20B9-4F9D-B70B-5CA56BFCB5C6}">
      <dgm:prSet/>
      <dgm:spPr/>
      <dgm:t>
        <a:bodyPr/>
        <a:lstStyle/>
        <a:p>
          <a:endParaRPr lang="en-CA"/>
        </a:p>
      </dgm:t>
    </dgm:pt>
    <dgm:pt modelId="{B1D81A60-9419-4561-A6A6-EB25342032DD}">
      <dgm:prSet phldrT="[Text]" custT="1"/>
      <dgm:spPr/>
      <dgm:t>
        <a:bodyPr/>
        <a:lstStyle/>
        <a:p>
          <a:r>
            <a:rPr lang="en-CA" sz="1400" b="1" dirty="0"/>
            <a:t>4 CRCs and 4 YRCs in related areas</a:t>
          </a:r>
        </a:p>
      </dgm:t>
    </dgm:pt>
    <dgm:pt modelId="{3DAA8391-3D28-4CC5-85DA-D47E8BDAF8B1}" type="parTrans" cxnId="{42FDE47F-FF41-4E4A-9258-281E0B7EF0F2}">
      <dgm:prSet/>
      <dgm:spPr/>
      <dgm:t>
        <a:bodyPr/>
        <a:lstStyle/>
        <a:p>
          <a:endParaRPr lang="en-CA"/>
        </a:p>
      </dgm:t>
    </dgm:pt>
    <dgm:pt modelId="{28042ECB-DE6B-4280-B9F8-211F9C4F6B5D}" type="sibTrans" cxnId="{42FDE47F-FF41-4E4A-9258-281E0B7EF0F2}">
      <dgm:prSet/>
      <dgm:spPr/>
      <dgm:t>
        <a:bodyPr/>
        <a:lstStyle/>
        <a:p>
          <a:endParaRPr lang="en-CA"/>
        </a:p>
      </dgm:t>
    </dgm:pt>
    <dgm:pt modelId="{B9D72C7A-A02E-45CC-B044-5D222A175AB1}">
      <dgm:prSet phldrT="[Text]" custT="1"/>
      <dgm:spPr/>
      <dgm:t>
        <a:bodyPr/>
        <a:lstStyle/>
        <a:p>
          <a:r>
            <a:rPr lang="en-CA" sz="1400" b="1" dirty="0"/>
            <a:t>6 ORUs</a:t>
          </a:r>
        </a:p>
      </dgm:t>
    </dgm:pt>
    <dgm:pt modelId="{CC0BB968-FEB3-479A-B24C-5F7B71C04250}" type="parTrans" cxnId="{8977EF36-8851-4447-963E-961FC3A28489}">
      <dgm:prSet/>
      <dgm:spPr/>
      <dgm:t>
        <a:bodyPr/>
        <a:lstStyle/>
        <a:p>
          <a:endParaRPr lang="en-CA"/>
        </a:p>
      </dgm:t>
    </dgm:pt>
    <dgm:pt modelId="{AD6BD9D5-FB71-4C23-A102-40D4281FE08E}" type="sibTrans" cxnId="{8977EF36-8851-4447-963E-961FC3A28489}">
      <dgm:prSet/>
      <dgm:spPr/>
      <dgm:t>
        <a:bodyPr/>
        <a:lstStyle/>
        <a:p>
          <a:endParaRPr lang="en-CA"/>
        </a:p>
      </dgm:t>
    </dgm:pt>
    <dgm:pt modelId="{469B9458-4288-443A-8DD8-8664AA160930}">
      <dgm:prSet phldrT="[Text]" custT="1"/>
      <dgm:spPr/>
      <dgm:t>
        <a:bodyPr/>
        <a:lstStyle/>
        <a:p>
          <a:r>
            <a:rPr lang="en-CA" sz="1400" b="1" dirty="0"/>
            <a:t>12 ORUs</a:t>
          </a:r>
        </a:p>
        <a:p>
          <a:endParaRPr lang="en-CA" sz="1200" b="1" dirty="0"/>
        </a:p>
      </dgm:t>
    </dgm:pt>
    <dgm:pt modelId="{1E5B44D8-BDF5-483B-A71A-1D0470152480}" type="parTrans" cxnId="{3789B6E4-9B34-415C-B989-EF70F95B1DD5}">
      <dgm:prSet/>
      <dgm:spPr/>
      <dgm:t>
        <a:bodyPr/>
        <a:lstStyle/>
        <a:p>
          <a:endParaRPr lang="en-CA"/>
        </a:p>
      </dgm:t>
    </dgm:pt>
    <dgm:pt modelId="{B9916A26-01E1-47A3-938F-181DD5FD6266}" type="sibTrans" cxnId="{3789B6E4-9B34-415C-B989-EF70F95B1DD5}">
      <dgm:prSet/>
      <dgm:spPr/>
      <dgm:t>
        <a:bodyPr/>
        <a:lstStyle/>
        <a:p>
          <a:endParaRPr lang="en-CA"/>
        </a:p>
      </dgm:t>
    </dgm:pt>
    <dgm:pt modelId="{156D3280-85F6-4A23-B8FE-1E55422E55EE}">
      <dgm:prSet phldrT="[Text]" custT="1"/>
      <dgm:spPr/>
      <dgm:t>
        <a:bodyPr/>
        <a:lstStyle/>
        <a:p>
          <a:r>
            <a:rPr lang="en-CA" sz="1400" b="1" dirty="0"/>
            <a:t>1 ORU</a:t>
          </a:r>
        </a:p>
      </dgm:t>
    </dgm:pt>
    <dgm:pt modelId="{4702C9BE-93CB-4CFD-AA5E-D871E3CE98AE}" type="parTrans" cxnId="{C2C223AB-5A14-44B3-998B-0A299FA78C21}">
      <dgm:prSet/>
      <dgm:spPr/>
      <dgm:t>
        <a:bodyPr/>
        <a:lstStyle/>
        <a:p>
          <a:endParaRPr lang="en-CA"/>
        </a:p>
      </dgm:t>
    </dgm:pt>
    <dgm:pt modelId="{ADB53CF8-DD10-4DAB-A7C7-6DE027209088}" type="sibTrans" cxnId="{C2C223AB-5A14-44B3-998B-0A299FA78C21}">
      <dgm:prSet/>
      <dgm:spPr/>
      <dgm:t>
        <a:bodyPr/>
        <a:lstStyle/>
        <a:p>
          <a:endParaRPr lang="en-CA"/>
        </a:p>
      </dgm:t>
    </dgm:pt>
    <dgm:pt modelId="{C2C8336E-823F-4E2C-BE7C-B5E6AA8380DA}">
      <dgm:prSet phldrT="[Text]" custT="1"/>
      <dgm:spPr/>
      <dgm:t>
        <a:bodyPr/>
        <a:lstStyle/>
        <a:p>
          <a:r>
            <a:rPr lang="en-CA" sz="1400" b="1" dirty="0"/>
            <a:t>1 ORU</a:t>
          </a:r>
        </a:p>
      </dgm:t>
    </dgm:pt>
    <dgm:pt modelId="{CC52DE48-4DF3-4C19-81D0-59FEEC12CB6D}" type="parTrans" cxnId="{F7694A95-8CD8-43CA-9F3C-70F55FCFFF44}">
      <dgm:prSet/>
      <dgm:spPr/>
      <dgm:t>
        <a:bodyPr/>
        <a:lstStyle/>
        <a:p>
          <a:endParaRPr lang="en-CA"/>
        </a:p>
      </dgm:t>
    </dgm:pt>
    <dgm:pt modelId="{C5E9E0EC-424E-4528-85B4-B4D4CFB507FA}" type="sibTrans" cxnId="{F7694A95-8CD8-43CA-9F3C-70F55FCFFF44}">
      <dgm:prSet/>
      <dgm:spPr/>
      <dgm:t>
        <a:bodyPr/>
        <a:lstStyle/>
        <a:p>
          <a:endParaRPr lang="en-CA"/>
        </a:p>
      </dgm:t>
    </dgm:pt>
    <dgm:pt modelId="{E610AA39-48DC-4F40-8D9B-D02798FDA175}">
      <dgm:prSet phldrT="[Text]" custT="1"/>
      <dgm:spPr/>
      <dgm:t>
        <a:bodyPr/>
        <a:lstStyle/>
        <a:p>
          <a:r>
            <a:rPr lang="en-CA" sz="1400" b="1" dirty="0"/>
            <a:t>5 ORUs</a:t>
          </a:r>
        </a:p>
      </dgm:t>
    </dgm:pt>
    <dgm:pt modelId="{4A205787-C204-46CD-9F81-00286815E840}" type="parTrans" cxnId="{35115B72-6CA9-48BF-92D9-D72D596E8966}">
      <dgm:prSet/>
      <dgm:spPr/>
      <dgm:t>
        <a:bodyPr/>
        <a:lstStyle/>
        <a:p>
          <a:endParaRPr lang="en-CA"/>
        </a:p>
      </dgm:t>
    </dgm:pt>
    <dgm:pt modelId="{3F073BF2-DBE7-4023-AFFC-F306D552E03E}" type="sibTrans" cxnId="{35115B72-6CA9-48BF-92D9-D72D596E8966}">
      <dgm:prSet/>
      <dgm:spPr/>
      <dgm:t>
        <a:bodyPr/>
        <a:lstStyle/>
        <a:p>
          <a:endParaRPr lang="en-CA"/>
        </a:p>
      </dgm:t>
    </dgm:pt>
    <dgm:pt modelId="{2E75E61C-EEFF-49BD-96A9-D011A1731FCF}">
      <dgm:prSet phldrT="[Text]" custT="1"/>
      <dgm:spPr/>
      <dgm:t>
        <a:bodyPr/>
        <a:lstStyle/>
        <a:p>
          <a:r>
            <a:rPr lang="en-CA" sz="1400" b="1" dirty="0"/>
            <a:t>Digital Cultures</a:t>
          </a:r>
          <a:endParaRPr lang="en-CA" sz="1200" b="1" dirty="0"/>
        </a:p>
      </dgm:t>
    </dgm:pt>
    <dgm:pt modelId="{9F2AF6D4-E74C-4B8A-8EA1-CBE91668164D}" type="parTrans" cxnId="{22DE369E-0747-430F-933A-852E5D2DCAC6}">
      <dgm:prSet/>
      <dgm:spPr/>
      <dgm:t>
        <a:bodyPr/>
        <a:lstStyle/>
        <a:p>
          <a:endParaRPr lang="en-CA"/>
        </a:p>
      </dgm:t>
    </dgm:pt>
    <dgm:pt modelId="{1B42D605-CDA5-4F2B-A4CD-466DDF474196}" type="sibTrans" cxnId="{22DE369E-0747-430F-933A-852E5D2DCAC6}">
      <dgm:prSet/>
      <dgm:spPr/>
      <dgm:t>
        <a:bodyPr/>
        <a:lstStyle/>
        <a:p>
          <a:endParaRPr lang="en-CA"/>
        </a:p>
      </dgm:t>
    </dgm:pt>
    <dgm:pt modelId="{86BCECDB-E43A-4A00-8EB5-C1EBB6B3AEA6}">
      <dgm:prSet phldrT="[Text]" custT="1"/>
      <dgm:spPr/>
      <dgm:t>
        <a:bodyPr/>
        <a:lstStyle/>
        <a:p>
          <a:endParaRPr lang="en-CA" sz="1400" b="1" dirty="0">
            <a:solidFill>
              <a:schemeClr val="bg1"/>
            </a:solidFill>
          </a:endParaRPr>
        </a:p>
      </dgm:t>
    </dgm:pt>
    <dgm:pt modelId="{81C7E9B9-7395-438B-87B1-11DC9BE37083}" type="parTrans" cxnId="{1557C716-1A69-4A2D-B8CC-A05EBD0F426C}">
      <dgm:prSet/>
      <dgm:spPr/>
      <dgm:t>
        <a:bodyPr/>
        <a:lstStyle/>
        <a:p>
          <a:endParaRPr lang="en-CA"/>
        </a:p>
      </dgm:t>
    </dgm:pt>
    <dgm:pt modelId="{805CB7E5-F7DF-411E-8298-5D8BD0FA72AB}" type="sibTrans" cxnId="{1557C716-1A69-4A2D-B8CC-A05EBD0F426C}">
      <dgm:prSet/>
      <dgm:spPr/>
      <dgm:t>
        <a:bodyPr/>
        <a:lstStyle/>
        <a:p>
          <a:endParaRPr lang="en-CA"/>
        </a:p>
      </dgm:t>
    </dgm:pt>
    <dgm:pt modelId="{2774FA31-3B42-496C-9F20-DBC1FA818BC6}">
      <dgm:prSet phldrT="[Text]" custT="1"/>
      <dgm:spPr/>
      <dgm:t>
        <a:bodyPr/>
        <a:lstStyle/>
        <a:p>
          <a:endParaRPr lang="en-CA" sz="500" b="1" dirty="0"/>
        </a:p>
      </dgm:t>
    </dgm:pt>
    <dgm:pt modelId="{9A207145-20C2-4294-9271-81BC0F8B0FAE}" type="parTrans" cxnId="{068DAC3D-9188-45CA-A4DD-F17250D5BF77}">
      <dgm:prSet/>
      <dgm:spPr/>
      <dgm:t>
        <a:bodyPr/>
        <a:lstStyle/>
        <a:p>
          <a:endParaRPr lang="en-CA"/>
        </a:p>
      </dgm:t>
    </dgm:pt>
    <dgm:pt modelId="{80D55FCC-6712-48F6-ADD3-E1E7DC10C22A}" type="sibTrans" cxnId="{068DAC3D-9188-45CA-A4DD-F17250D5BF77}">
      <dgm:prSet/>
      <dgm:spPr/>
      <dgm:t>
        <a:bodyPr/>
        <a:lstStyle/>
        <a:p>
          <a:endParaRPr lang="en-CA"/>
        </a:p>
      </dgm:t>
    </dgm:pt>
    <dgm:pt modelId="{4C63706E-2E79-4784-8A40-3056E8029007}">
      <dgm:prSet phldrT="[Text]" custT="1"/>
      <dgm:spPr/>
      <dgm:t>
        <a:bodyPr/>
        <a:lstStyle/>
        <a:p>
          <a:endParaRPr lang="en-CA" sz="1200" b="1" dirty="0"/>
        </a:p>
      </dgm:t>
    </dgm:pt>
    <dgm:pt modelId="{1107E98E-5BA0-4B2E-BAE5-4FD470DFA5E8}" type="parTrans" cxnId="{D8E0A7F0-44B9-493E-9C07-339B35DD0B56}">
      <dgm:prSet/>
      <dgm:spPr/>
      <dgm:t>
        <a:bodyPr/>
        <a:lstStyle/>
        <a:p>
          <a:endParaRPr lang="en-CA"/>
        </a:p>
      </dgm:t>
    </dgm:pt>
    <dgm:pt modelId="{8E5947E2-C7A6-4C42-A789-E31394F7C133}" type="sibTrans" cxnId="{D8E0A7F0-44B9-493E-9C07-339B35DD0B56}">
      <dgm:prSet/>
      <dgm:spPr/>
      <dgm:t>
        <a:bodyPr/>
        <a:lstStyle/>
        <a:p>
          <a:endParaRPr lang="en-CA"/>
        </a:p>
      </dgm:t>
    </dgm:pt>
    <dgm:pt modelId="{E1C495D3-2EF6-499E-BF33-EBAC50CB7218}">
      <dgm:prSet phldrT="[Text]" custT="1"/>
      <dgm:spPr/>
      <dgm:t>
        <a:bodyPr/>
        <a:lstStyle/>
        <a:p>
          <a:endParaRPr lang="en-CA" sz="1400" b="1" dirty="0"/>
        </a:p>
      </dgm:t>
    </dgm:pt>
    <dgm:pt modelId="{0B551B72-F130-4115-BC1F-1B22E20D019E}" type="parTrans" cxnId="{9158CB09-FD8A-432B-A03A-9ED4CB0F1E3E}">
      <dgm:prSet/>
      <dgm:spPr/>
      <dgm:t>
        <a:bodyPr/>
        <a:lstStyle/>
        <a:p>
          <a:endParaRPr lang="en-CA"/>
        </a:p>
      </dgm:t>
    </dgm:pt>
    <dgm:pt modelId="{74643541-76EA-4D09-A6E6-F96A306B67CE}" type="sibTrans" cxnId="{9158CB09-FD8A-432B-A03A-9ED4CB0F1E3E}">
      <dgm:prSet/>
      <dgm:spPr/>
      <dgm:t>
        <a:bodyPr/>
        <a:lstStyle/>
        <a:p>
          <a:endParaRPr lang="en-CA"/>
        </a:p>
      </dgm:t>
    </dgm:pt>
    <dgm:pt modelId="{F2B1E25F-977D-4F55-A584-04E42629D536}">
      <dgm:prSet phldrT="[Text]" custT="1"/>
      <dgm:spPr/>
      <dgm:t>
        <a:bodyPr/>
        <a:lstStyle/>
        <a:p>
          <a:endParaRPr lang="en-CA" sz="500" b="1" dirty="0"/>
        </a:p>
      </dgm:t>
    </dgm:pt>
    <dgm:pt modelId="{82EDBFC5-7864-4BCE-889F-BE43AF94196D}" type="parTrans" cxnId="{A5AA09FB-2908-4BB4-B4E8-3DF683451582}">
      <dgm:prSet/>
      <dgm:spPr/>
      <dgm:t>
        <a:bodyPr/>
        <a:lstStyle/>
        <a:p>
          <a:endParaRPr lang="en-CA"/>
        </a:p>
      </dgm:t>
    </dgm:pt>
    <dgm:pt modelId="{58DFCB2A-DF93-4403-B041-A8E1910E867A}" type="sibTrans" cxnId="{A5AA09FB-2908-4BB4-B4E8-3DF683451582}">
      <dgm:prSet/>
      <dgm:spPr/>
      <dgm:t>
        <a:bodyPr/>
        <a:lstStyle/>
        <a:p>
          <a:endParaRPr lang="en-CA"/>
        </a:p>
      </dgm:t>
    </dgm:pt>
    <dgm:pt modelId="{36D2E3BF-277C-405C-B1F6-3ECA4EF78506}">
      <dgm:prSet phldrT="[Text]" custT="1"/>
      <dgm:spPr/>
      <dgm:t>
        <a:bodyPr/>
        <a:lstStyle/>
        <a:p>
          <a:endParaRPr lang="en-CA" sz="1400" b="1" dirty="0"/>
        </a:p>
      </dgm:t>
    </dgm:pt>
    <dgm:pt modelId="{7D89FB34-F3CE-455B-A73C-6BAAD495690B}" type="parTrans" cxnId="{13BAF1B7-65E9-4FA8-8B58-71D55D4050AE}">
      <dgm:prSet/>
      <dgm:spPr/>
      <dgm:t>
        <a:bodyPr/>
        <a:lstStyle/>
        <a:p>
          <a:endParaRPr lang="en-CA"/>
        </a:p>
      </dgm:t>
    </dgm:pt>
    <dgm:pt modelId="{1AB4A43A-92F3-45C9-8CF4-582EB645C64F}" type="sibTrans" cxnId="{13BAF1B7-65E9-4FA8-8B58-71D55D4050AE}">
      <dgm:prSet/>
      <dgm:spPr/>
      <dgm:t>
        <a:bodyPr/>
        <a:lstStyle/>
        <a:p>
          <a:endParaRPr lang="en-CA"/>
        </a:p>
      </dgm:t>
    </dgm:pt>
    <dgm:pt modelId="{4D8C1C5B-29AC-41BC-A192-775F8200D63F}">
      <dgm:prSet phldrT="[Text]" custT="1"/>
      <dgm:spPr/>
      <dgm:t>
        <a:bodyPr/>
        <a:lstStyle/>
        <a:p>
          <a:endParaRPr lang="en-CA" sz="1200" b="1" dirty="0">
            <a:solidFill>
              <a:schemeClr val="bg1"/>
            </a:solidFill>
          </a:endParaRPr>
        </a:p>
      </dgm:t>
    </dgm:pt>
    <dgm:pt modelId="{95D105D2-8FA0-4D77-81EE-4D2A6D89E432}" type="parTrans" cxnId="{43E132EF-F367-4FAC-8564-F665A62370CA}">
      <dgm:prSet/>
      <dgm:spPr/>
      <dgm:t>
        <a:bodyPr/>
        <a:lstStyle/>
        <a:p>
          <a:endParaRPr lang="en-CA"/>
        </a:p>
      </dgm:t>
    </dgm:pt>
    <dgm:pt modelId="{C80D7849-7E9B-4865-A34F-1F5944CFC87B}" type="sibTrans" cxnId="{43E132EF-F367-4FAC-8564-F665A62370CA}">
      <dgm:prSet/>
      <dgm:spPr/>
      <dgm:t>
        <a:bodyPr/>
        <a:lstStyle/>
        <a:p>
          <a:endParaRPr lang="en-CA"/>
        </a:p>
      </dgm:t>
    </dgm:pt>
    <dgm:pt modelId="{999D5AE4-6F42-4935-A9DE-2F67C7720B44}">
      <dgm:prSet phldrT="[Text]" custT="1"/>
      <dgm:spPr/>
      <dgm:t>
        <a:bodyPr/>
        <a:lstStyle/>
        <a:p>
          <a:endParaRPr lang="en-CA" sz="1200" b="1" dirty="0">
            <a:solidFill>
              <a:schemeClr val="bg1"/>
            </a:solidFill>
          </a:endParaRPr>
        </a:p>
      </dgm:t>
    </dgm:pt>
    <dgm:pt modelId="{022E4B68-38AB-4989-9A21-7BAA7CFD4182}" type="parTrans" cxnId="{B26EEBD2-D825-4F8E-9F57-EAB2AC503A47}">
      <dgm:prSet/>
      <dgm:spPr/>
      <dgm:t>
        <a:bodyPr/>
        <a:lstStyle/>
        <a:p>
          <a:endParaRPr lang="en-CA"/>
        </a:p>
      </dgm:t>
    </dgm:pt>
    <dgm:pt modelId="{89066C01-A2FE-40FD-975A-2365ACEA20BE}" type="sibTrans" cxnId="{B26EEBD2-D825-4F8E-9F57-EAB2AC503A47}">
      <dgm:prSet/>
      <dgm:spPr/>
      <dgm:t>
        <a:bodyPr/>
        <a:lstStyle/>
        <a:p>
          <a:endParaRPr lang="en-CA"/>
        </a:p>
      </dgm:t>
    </dgm:pt>
    <dgm:pt modelId="{727EDE23-86AB-4D85-81F7-4E418DBA5FE1}">
      <dgm:prSet phldrT="[Text]" custT="1"/>
      <dgm:spPr/>
      <dgm:t>
        <a:bodyPr/>
        <a:lstStyle/>
        <a:p>
          <a:endParaRPr lang="en-CA" sz="1200" b="1" dirty="0">
            <a:solidFill>
              <a:schemeClr val="bg1"/>
            </a:solidFill>
          </a:endParaRPr>
        </a:p>
      </dgm:t>
    </dgm:pt>
    <dgm:pt modelId="{7E899A2A-49EE-4712-8B65-6EA8477D28E6}" type="parTrans" cxnId="{7FD914B0-52EC-489A-B1E1-D9A4039C4D81}">
      <dgm:prSet/>
      <dgm:spPr/>
      <dgm:t>
        <a:bodyPr/>
        <a:lstStyle/>
        <a:p>
          <a:endParaRPr lang="en-CA"/>
        </a:p>
      </dgm:t>
    </dgm:pt>
    <dgm:pt modelId="{46D12365-DD5D-4835-AEF3-9CFAEADF7495}" type="sibTrans" cxnId="{7FD914B0-52EC-489A-B1E1-D9A4039C4D81}">
      <dgm:prSet/>
      <dgm:spPr/>
      <dgm:t>
        <a:bodyPr/>
        <a:lstStyle/>
        <a:p>
          <a:endParaRPr lang="en-CA"/>
        </a:p>
      </dgm:t>
    </dgm:pt>
    <dgm:pt modelId="{FDA8099C-4E3B-49E8-946E-8F909EA8B8AE}">
      <dgm:prSet phldrT="[Text]"/>
      <dgm:spPr/>
      <dgm:t>
        <a:bodyPr/>
        <a:lstStyle/>
        <a:p>
          <a:endParaRPr lang="en-CA" sz="1400" b="1" dirty="0"/>
        </a:p>
      </dgm:t>
    </dgm:pt>
    <dgm:pt modelId="{700236EC-FA6C-4A26-8C1E-685C6ACB1B29}" type="parTrans" cxnId="{CD8ADB6A-2408-4967-B8D7-EA9B0EEC7A5D}">
      <dgm:prSet/>
      <dgm:spPr/>
      <dgm:t>
        <a:bodyPr/>
        <a:lstStyle/>
        <a:p>
          <a:endParaRPr lang="en-CA"/>
        </a:p>
      </dgm:t>
    </dgm:pt>
    <dgm:pt modelId="{9C63E629-80B8-4B42-85AF-38E416396F78}" type="sibTrans" cxnId="{CD8ADB6A-2408-4967-B8D7-EA9B0EEC7A5D}">
      <dgm:prSet/>
      <dgm:spPr/>
      <dgm:t>
        <a:bodyPr/>
        <a:lstStyle/>
        <a:p>
          <a:endParaRPr lang="en-CA"/>
        </a:p>
      </dgm:t>
    </dgm:pt>
    <dgm:pt modelId="{703BE75E-1EF9-47F1-95C0-CE1704E90B3B}">
      <dgm:prSet phldrT="[Text]" custT="1"/>
      <dgm:spPr/>
      <dgm:t>
        <a:bodyPr/>
        <a:lstStyle/>
        <a:p>
          <a:endParaRPr lang="en-CA" sz="1400" b="1" dirty="0"/>
        </a:p>
      </dgm:t>
    </dgm:pt>
    <dgm:pt modelId="{FF7226A2-BC82-4B66-A826-245A9B7DF2CE}" type="parTrans" cxnId="{8953A1C4-B3BF-41E2-8929-B76B0BB66CAA}">
      <dgm:prSet/>
      <dgm:spPr/>
      <dgm:t>
        <a:bodyPr/>
        <a:lstStyle/>
        <a:p>
          <a:endParaRPr lang="en-CA"/>
        </a:p>
      </dgm:t>
    </dgm:pt>
    <dgm:pt modelId="{DBE88B8A-FEFE-44E7-AB7E-5F489C78EDA9}" type="sibTrans" cxnId="{8953A1C4-B3BF-41E2-8929-B76B0BB66CAA}">
      <dgm:prSet/>
      <dgm:spPr/>
      <dgm:t>
        <a:bodyPr/>
        <a:lstStyle/>
        <a:p>
          <a:endParaRPr lang="en-CA"/>
        </a:p>
      </dgm:t>
    </dgm:pt>
    <dgm:pt modelId="{5F20A6CA-E7E8-4A6D-BBD5-54C2C795C4BD}">
      <dgm:prSet phldrT="[Text]" custT="1"/>
      <dgm:spPr/>
      <dgm:t>
        <a:bodyPr/>
        <a:lstStyle/>
        <a:p>
          <a:endParaRPr lang="en-CA" sz="1200" b="1" dirty="0">
            <a:solidFill>
              <a:schemeClr val="bg1"/>
            </a:solidFill>
          </a:endParaRPr>
        </a:p>
      </dgm:t>
    </dgm:pt>
    <dgm:pt modelId="{2883D6B4-DF87-4B79-A4BC-551A1589524A}" type="parTrans" cxnId="{48F91267-6518-4B6C-8A1D-7589FAE923D5}">
      <dgm:prSet/>
      <dgm:spPr/>
      <dgm:t>
        <a:bodyPr/>
        <a:lstStyle/>
        <a:p>
          <a:endParaRPr lang="en-CA"/>
        </a:p>
      </dgm:t>
    </dgm:pt>
    <dgm:pt modelId="{32B3FFB6-0DC5-4815-8B4E-088138B919E2}" type="sibTrans" cxnId="{48F91267-6518-4B6C-8A1D-7589FAE923D5}">
      <dgm:prSet/>
      <dgm:spPr/>
      <dgm:t>
        <a:bodyPr/>
        <a:lstStyle/>
        <a:p>
          <a:endParaRPr lang="en-CA"/>
        </a:p>
      </dgm:t>
    </dgm:pt>
    <dgm:pt modelId="{279EFF9B-8D7C-4B93-970A-34E68C1A4479}">
      <dgm:prSet phldrT="[Text]" custT="1"/>
      <dgm:spPr/>
      <dgm:t>
        <a:bodyPr/>
        <a:lstStyle/>
        <a:p>
          <a:endParaRPr lang="en-CA" sz="1400" b="1" dirty="0"/>
        </a:p>
      </dgm:t>
    </dgm:pt>
    <dgm:pt modelId="{72C99582-71D9-417A-A22B-84A1D66C41B8}" type="parTrans" cxnId="{711ABAAA-43C7-4C8D-9522-D36F7210008B}">
      <dgm:prSet/>
      <dgm:spPr/>
      <dgm:t>
        <a:bodyPr/>
        <a:lstStyle/>
        <a:p>
          <a:endParaRPr lang="en-CA"/>
        </a:p>
      </dgm:t>
    </dgm:pt>
    <dgm:pt modelId="{69599249-0E4C-4758-B03D-35D4290A5C37}" type="sibTrans" cxnId="{711ABAAA-43C7-4C8D-9522-D36F7210008B}">
      <dgm:prSet/>
      <dgm:spPr/>
      <dgm:t>
        <a:bodyPr/>
        <a:lstStyle/>
        <a:p>
          <a:endParaRPr lang="en-CA"/>
        </a:p>
      </dgm:t>
    </dgm:pt>
    <dgm:pt modelId="{EF4827AC-0864-4D18-BEB3-D9E1042590F1}">
      <dgm:prSet phldrT="[Text]" custT="1"/>
      <dgm:spPr/>
      <dgm:t>
        <a:bodyPr/>
        <a:lstStyle/>
        <a:p>
          <a:endParaRPr lang="en-CA" sz="1400" b="1" dirty="0"/>
        </a:p>
      </dgm:t>
    </dgm:pt>
    <dgm:pt modelId="{28F0FEDE-F627-4D55-A7EC-E94D2D513F59}" type="parTrans" cxnId="{8C36BB81-1DA2-448F-B57F-AA8DD89F80D3}">
      <dgm:prSet/>
      <dgm:spPr/>
      <dgm:t>
        <a:bodyPr/>
        <a:lstStyle/>
        <a:p>
          <a:endParaRPr lang="en-CA"/>
        </a:p>
      </dgm:t>
    </dgm:pt>
    <dgm:pt modelId="{2F4CEFD5-8990-4A61-9EB2-24995069B3AD}" type="sibTrans" cxnId="{8C36BB81-1DA2-448F-B57F-AA8DD89F80D3}">
      <dgm:prSet/>
      <dgm:spPr/>
      <dgm:t>
        <a:bodyPr/>
        <a:lstStyle/>
        <a:p>
          <a:endParaRPr lang="en-CA"/>
        </a:p>
      </dgm:t>
    </dgm:pt>
    <dgm:pt modelId="{1AAE31D9-23F7-4140-8F45-B6BFA07E0FDF}">
      <dgm:prSet phldrT="[Text]" custT="1"/>
      <dgm:spPr/>
      <dgm:t>
        <a:bodyPr/>
        <a:lstStyle/>
        <a:p>
          <a:endParaRPr lang="en-CA" sz="1400" b="1" dirty="0"/>
        </a:p>
      </dgm:t>
    </dgm:pt>
    <dgm:pt modelId="{AA1082F6-9344-42B2-A6E1-231F3277BA79}" type="parTrans" cxnId="{EB8175EC-5EB4-4B4A-8241-604F77F85F1B}">
      <dgm:prSet/>
      <dgm:spPr/>
      <dgm:t>
        <a:bodyPr/>
        <a:lstStyle/>
        <a:p>
          <a:endParaRPr lang="en-CA"/>
        </a:p>
      </dgm:t>
    </dgm:pt>
    <dgm:pt modelId="{B771F741-6815-467C-A5E7-37EC14897FDE}" type="sibTrans" cxnId="{EB8175EC-5EB4-4B4A-8241-604F77F85F1B}">
      <dgm:prSet/>
      <dgm:spPr/>
      <dgm:t>
        <a:bodyPr/>
        <a:lstStyle/>
        <a:p>
          <a:endParaRPr lang="en-CA"/>
        </a:p>
      </dgm:t>
    </dgm:pt>
    <dgm:pt modelId="{D838DAE6-454A-465C-A461-9B1440F37213}">
      <dgm:prSet phldrT="[Text]" custT="1"/>
      <dgm:spPr/>
      <dgm:t>
        <a:bodyPr/>
        <a:lstStyle/>
        <a:p>
          <a:endParaRPr lang="en-CA" sz="1400" b="1" dirty="0"/>
        </a:p>
      </dgm:t>
    </dgm:pt>
    <dgm:pt modelId="{D1D83840-A4AF-454C-AD3D-FA27C3964FF8}" type="parTrans" cxnId="{A4E61EFB-CEE2-4498-8E10-D45CCF5A1F63}">
      <dgm:prSet/>
      <dgm:spPr/>
      <dgm:t>
        <a:bodyPr/>
        <a:lstStyle/>
        <a:p>
          <a:endParaRPr lang="en-CA"/>
        </a:p>
      </dgm:t>
    </dgm:pt>
    <dgm:pt modelId="{13C50F0E-CC16-4ADA-ABAF-06643802B63D}" type="sibTrans" cxnId="{A4E61EFB-CEE2-4498-8E10-D45CCF5A1F63}">
      <dgm:prSet/>
      <dgm:spPr/>
      <dgm:t>
        <a:bodyPr/>
        <a:lstStyle/>
        <a:p>
          <a:endParaRPr lang="en-CA"/>
        </a:p>
      </dgm:t>
    </dgm:pt>
    <dgm:pt modelId="{7C4496D3-8E5E-4182-9958-FF314E6FA68C}">
      <dgm:prSet phldrT="[Text]" custT="1"/>
      <dgm:spPr/>
      <dgm:t>
        <a:bodyPr/>
        <a:lstStyle/>
        <a:p>
          <a:endParaRPr lang="en-CA" sz="1400" b="1" dirty="0"/>
        </a:p>
      </dgm:t>
    </dgm:pt>
    <dgm:pt modelId="{80673B13-3ADE-4C71-955C-CFCC5A7A3CC1}" type="parTrans" cxnId="{CC9B4DA6-E5A7-4661-ABCE-7134C58BE680}">
      <dgm:prSet/>
      <dgm:spPr/>
      <dgm:t>
        <a:bodyPr/>
        <a:lstStyle/>
        <a:p>
          <a:endParaRPr lang="en-CA"/>
        </a:p>
      </dgm:t>
    </dgm:pt>
    <dgm:pt modelId="{5F6A69C1-C703-4544-82EE-F3B26E84BD7B}" type="sibTrans" cxnId="{CC9B4DA6-E5A7-4661-ABCE-7134C58BE680}">
      <dgm:prSet/>
      <dgm:spPr/>
      <dgm:t>
        <a:bodyPr/>
        <a:lstStyle/>
        <a:p>
          <a:endParaRPr lang="en-CA"/>
        </a:p>
      </dgm:t>
    </dgm:pt>
    <dgm:pt modelId="{32A1EAC4-8A50-456A-A8DF-5DA3106DC838}">
      <dgm:prSet phldrT="[Text]"/>
      <dgm:spPr/>
      <dgm:t>
        <a:bodyPr/>
        <a:lstStyle/>
        <a:p>
          <a:endParaRPr lang="en-CA" sz="1400" b="1" dirty="0"/>
        </a:p>
      </dgm:t>
    </dgm:pt>
    <dgm:pt modelId="{55ACEC65-7D24-4AFB-B6C4-C4A60576D44B}" type="parTrans" cxnId="{49344B6B-41D3-4E13-A4EC-77BDC106AA90}">
      <dgm:prSet/>
      <dgm:spPr/>
      <dgm:t>
        <a:bodyPr/>
        <a:lstStyle/>
        <a:p>
          <a:endParaRPr lang="en-CA"/>
        </a:p>
      </dgm:t>
    </dgm:pt>
    <dgm:pt modelId="{9731D6EB-4388-40C2-9157-8073D4397B19}" type="sibTrans" cxnId="{49344B6B-41D3-4E13-A4EC-77BDC106AA90}">
      <dgm:prSet/>
      <dgm:spPr/>
      <dgm:t>
        <a:bodyPr/>
        <a:lstStyle/>
        <a:p>
          <a:endParaRPr lang="en-CA"/>
        </a:p>
      </dgm:t>
    </dgm:pt>
    <dgm:pt modelId="{5053E7FE-79EC-49BC-B946-EC75E803E0A6}">
      <dgm:prSet phldrT="[Text]" custT="1"/>
      <dgm:spPr/>
      <dgm:t>
        <a:bodyPr/>
        <a:lstStyle/>
        <a:p>
          <a:endParaRPr lang="en-CA" sz="1400" b="1" dirty="0"/>
        </a:p>
      </dgm:t>
    </dgm:pt>
    <dgm:pt modelId="{2DE135C6-55AE-468E-ADD3-9908246290CE}" type="parTrans" cxnId="{06D0E723-C70D-4961-B98E-EB907BB21EDD}">
      <dgm:prSet/>
      <dgm:spPr/>
      <dgm:t>
        <a:bodyPr/>
        <a:lstStyle/>
        <a:p>
          <a:endParaRPr lang="en-CA"/>
        </a:p>
      </dgm:t>
    </dgm:pt>
    <dgm:pt modelId="{EC5D4492-BDAA-44F6-AFE7-55733D9922F7}" type="sibTrans" cxnId="{06D0E723-C70D-4961-B98E-EB907BB21EDD}">
      <dgm:prSet/>
      <dgm:spPr/>
      <dgm:t>
        <a:bodyPr/>
        <a:lstStyle/>
        <a:p>
          <a:endParaRPr lang="en-CA"/>
        </a:p>
      </dgm:t>
    </dgm:pt>
    <dgm:pt modelId="{C02A6976-ED5C-42A3-9BC1-17497C4E58BA}" type="pres">
      <dgm:prSet presAssocID="{BAEDC53F-48FB-4FA6-A89F-9FD12D3B7D83}" presName="Name0" presStyleCnt="0">
        <dgm:presLayoutVars>
          <dgm:dir/>
          <dgm:resizeHandles val="exact"/>
        </dgm:presLayoutVars>
      </dgm:prSet>
      <dgm:spPr/>
    </dgm:pt>
    <dgm:pt modelId="{A2444C6A-3AF9-4687-9D60-A4974B1F2E7B}" type="pres">
      <dgm:prSet presAssocID="{2F16409C-4DB8-433F-9ECC-9487CB095B4F}" presName="node" presStyleLbl="node1" presStyleIdx="0" presStyleCnt="5">
        <dgm:presLayoutVars>
          <dgm:bulletEnabled val="1"/>
        </dgm:presLayoutVars>
      </dgm:prSet>
      <dgm:spPr/>
    </dgm:pt>
    <dgm:pt modelId="{7FEC503A-AD5C-4768-ADCA-04A7019B05F3}" type="pres">
      <dgm:prSet presAssocID="{FF94DD9A-75BB-486B-AED3-72C4DB6D2FE9}" presName="sibTrans" presStyleCnt="0"/>
      <dgm:spPr/>
    </dgm:pt>
    <dgm:pt modelId="{BEEAA1AC-4F85-4C39-917B-75CD32029511}" type="pres">
      <dgm:prSet presAssocID="{7801E043-5F6E-48B1-8E33-60F1E690B4A3}" presName="node" presStyleLbl="node1" presStyleIdx="1" presStyleCnt="5">
        <dgm:presLayoutVars>
          <dgm:bulletEnabled val="1"/>
        </dgm:presLayoutVars>
      </dgm:prSet>
      <dgm:spPr/>
    </dgm:pt>
    <dgm:pt modelId="{C693BC96-07CA-44D8-BBDD-457F90326D55}" type="pres">
      <dgm:prSet presAssocID="{F9AD4811-EBA1-4024-BA5F-4B0B15C53F0B}" presName="sibTrans" presStyleCnt="0"/>
      <dgm:spPr/>
    </dgm:pt>
    <dgm:pt modelId="{E877C6B6-5008-4D3F-A57C-5CF34FFA1AD5}" type="pres">
      <dgm:prSet presAssocID="{BDE696FF-874D-4CD6-8738-0D7352B388E7}" presName="node" presStyleLbl="node1" presStyleIdx="2" presStyleCnt="5">
        <dgm:presLayoutVars>
          <dgm:bulletEnabled val="1"/>
        </dgm:presLayoutVars>
      </dgm:prSet>
      <dgm:spPr/>
    </dgm:pt>
    <dgm:pt modelId="{C62E738F-C192-438D-A6A6-6A93E9F9EE63}" type="pres">
      <dgm:prSet presAssocID="{7CE4B921-FBE5-4242-849A-4D7089DA2813}" presName="sibTrans" presStyleCnt="0"/>
      <dgm:spPr/>
    </dgm:pt>
    <dgm:pt modelId="{06375A92-539A-42AB-BFE9-FFEACE354F42}" type="pres">
      <dgm:prSet presAssocID="{5D8B3B70-1C05-4079-9052-08EBD78E399B}" presName="node" presStyleLbl="node1" presStyleIdx="3" presStyleCnt="5">
        <dgm:presLayoutVars>
          <dgm:bulletEnabled val="1"/>
        </dgm:presLayoutVars>
      </dgm:prSet>
      <dgm:spPr/>
    </dgm:pt>
    <dgm:pt modelId="{1A895ECD-28D1-4EE6-96FB-2D133776A836}" type="pres">
      <dgm:prSet presAssocID="{04C0F581-2F05-4047-8B8F-160ED3E676AF}" presName="sibTrans" presStyleCnt="0"/>
      <dgm:spPr/>
    </dgm:pt>
    <dgm:pt modelId="{5B0CF4DC-A56D-47B5-90E6-40A72FA2E1B2}" type="pres">
      <dgm:prSet presAssocID="{BF502CB9-5AC4-4314-9A65-E92760F6FB85}" presName="node" presStyleLbl="node1" presStyleIdx="4" presStyleCnt="5">
        <dgm:presLayoutVars>
          <dgm:bulletEnabled val="1"/>
        </dgm:presLayoutVars>
      </dgm:prSet>
      <dgm:spPr/>
    </dgm:pt>
  </dgm:ptLst>
  <dgm:cxnLst>
    <dgm:cxn modelId="{1342D202-BCB7-4C9F-B64F-9FDAA546BFC2}" type="presOf" srcId="{BAEDC53F-48FB-4FA6-A89F-9FD12D3B7D83}" destId="{C02A6976-ED5C-42A3-9BC1-17497C4E58BA}" srcOrd="0" destOrd="0" presId="urn:microsoft.com/office/officeart/2005/8/layout/hList6"/>
    <dgm:cxn modelId="{8CC5F905-EF99-4651-92F2-6AF795BF107D}" type="presOf" srcId="{999D5AE4-6F42-4935-A9DE-2F67C7720B44}" destId="{A2444C6A-3AF9-4687-9D60-A4974B1F2E7B}" srcOrd="0" destOrd="3" presId="urn:microsoft.com/office/officeart/2005/8/layout/hList6"/>
    <dgm:cxn modelId="{9158CB09-FD8A-432B-A03A-9ED4CB0F1E3E}" srcId="{5D8B3B70-1C05-4079-9052-08EBD78E399B}" destId="{E1C495D3-2EF6-499E-BF33-EBAC50CB7218}" srcOrd="3" destOrd="0" parTransId="{0B551B72-F130-4115-BC1F-1B22E20D019E}" sibTransId="{74643541-76EA-4D09-A6E6-F96A306B67CE}"/>
    <dgm:cxn modelId="{B4C9A80A-E983-4F6B-8223-8EAA904CF805}" type="presOf" srcId="{86C6F6CC-9FB3-4998-B216-CD047D7E0476}" destId="{E877C6B6-5008-4D3F-A57C-5CF34FFA1AD5}" srcOrd="0" destOrd="1" presId="urn:microsoft.com/office/officeart/2005/8/layout/hList6"/>
    <dgm:cxn modelId="{92DD7D0B-A3C0-4DF2-A3C8-3B8A0BA8758B}" type="presOf" srcId="{4D8C1C5B-29AC-41BC-A192-775F8200D63F}" destId="{A2444C6A-3AF9-4687-9D60-A4974B1F2E7B}" srcOrd="0" destOrd="2" presId="urn:microsoft.com/office/officeart/2005/8/layout/hList6"/>
    <dgm:cxn modelId="{35252A0D-18E9-4D41-BDF2-0F737FD433D2}" type="presOf" srcId="{727EDE23-86AB-4D85-81F7-4E418DBA5FE1}" destId="{A2444C6A-3AF9-4687-9D60-A4974B1F2E7B}" srcOrd="0" destOrd="4" presId="urn:microsoft.com/office/officeart/2005/8/layout/hList6"/>
    <dgm:cxn modelId="{DDBCAD14-A8C0-4C0F-BFAE-902455AA7921}" type="presOf" srcId="{CC88AF8E-BB8B-4979-9F0E-7EC5FFC83007}" destId="{5B0CF4DC-A56D-47B5-90E6-40A72FA2E1B2}" srcOrd="0" destOrd="7" presId="urn:microsoft.com/office/officeart/2005/8/layout/hList6"/>
    <dgm:cxn modelId="{7BBB5615-7C59-4D65-A074-8F0CBF114A7F}" srcId="{BAEDC53F-48FB-4FA6-A89F-9FD12D3B7D83}" destId="{BDE696FF-874D-4CD6-8738-0D7352B388E7}" srcOrd="2" destOrd="0" parTransId="{FFEE4F81-1C59-4451-8C03-1F769ADA8F4F}" sibTransId="{7CE4B921-FBE5-4242-849A-4D7089DA2813}"/>
    <dgm:cxn modelId="{82D9AA15-E709-40BD-9F34-102BC0CD61A8}" type="presOf" srcId="{C2C8336E-823F-4E2C-BE7C-B5E6AA8380DA}" destId="{06375A92-539A-42AB-BFE9-FFEACE354F42}" srcOrd="0" destOrd="7" presId="urn:microsoft.com/office/officeart/2005/8/layout/hList6"/>
    <dgm:cxn modelId="{682BB115-D86D-4E00-AB3A-B3BCCDE89F90}" type="presOf" srcId="{F2B1E25F-977D-4F55-A584-04E42629D536}" destId="{5B0CF4DC-A56D-47B5-90E6-40A72FA2E1B2}" srcOrd="0" destOrd="2" presId="urn:microsoft.com/office/officeart/2005/8/layout/hList6"/>
    <dgm:cxn modelId="{1557C716-1A69-4A2D-B8CC-A05EBD0F426C}" srcId="{2F16409C-4DB8-433F-9ECC-9487CB095B4F}" destId="{86BCECDB-E43A-4A00-8EB5-C1EBB6B3AEA6}" srcOrd="5" destOrd="0" parTransId="{81C7E9B9-7395-438B-87B1-11DC9BE37083}" sibTransId="{805CB7E5-F7DF-411E-8298-5D8BD0FA72AB}"/>
    <dgm:cxn modelId="{4EE29D17-BF9B-4419-942B-60A1A63E5911}" srcId="{BF502CB9-5AC4-4314-9A65-E92760F6FB85}" destId="{2193C69E-0FEB-49D9-B7BA-B676C7A1A2F1}" srcOrd="0" destOrd="0" parTransId="{A8D93405-59F6-4006-9756-03AF033CA3BC}" sibTransId="{2978818A-4148-4365-8E2C-EC53D82935D9}"/>
    <dgm:cxn modelId="{A18B5518-7A10-4AFC-AF77-B618A47286AC}" type="presOf" srcId="{BEF2796D-821B-40A0-966F-C08F79A496FA}" destId="{BEEAA1AC-4F85-4C39-917B-75CD32029511}" srcOrd="0" destOrd="1" presId="urn:microsoft.com/office/officeart/2005/8/layout/hList6"/>
    <dgm:cxn modelId="{0446491A-086F-4985-9A56-0703B8294CDC}" type="presOf" srcId="{156D3280-85F6-4A23-B8FE-1E55422E55EE}" destId="{E877C6B6-5008-4D3F-A57C-5CF34FFA1AD5}" srcOrd="0" destOrd="3" presId="urn:microsoft.com/office/officeart/2005/8/layout/hList6"/>
    <dgm:cxn modelId="{86F5751C-7212-4AA8-A6E7-EA76CE200EE5}" type="presOf" srcId="{BF502CB9-5AC4-4314-9A65-E92760F6FB85}" destId="{5B0CF4DC-A56D-47B5-90E6-40A72FA2E1B2}" srcOrd="0" destOrd="0" presId="urn:microsoft.com/office/officeart/2005/8/layout/hList6"/>
    <dgm:cxn modelId="{06D0E723-C70D-4961-B98E-EB907BB21EDD}" srcId="{BF502CB9-5AC4-4314-9A65-E92760F6FB85}" destId="{5053E7FE-79EC-49BC-B946-EC75E803E0A6}" srcOrd="4" destOrd="0" parTransId="{2DE135C6-55AE-468E-ADD3-9908246290CE}" sibTransId="{EC5D4492-BDAA-44F6-AFE7-55733D9922F7}"/>
    <dgm:cxn modelId="{9E668F26-BCF4-4DF7-9062-CA7B28CC4AA1}" srcId="{2F16409C-4DB8-433F-9ECC-9487CB095B4F}" destId="{F08D1308-47B1-47C1-862F-7F5813967382}" srcOrd="6" destOrd="0" parTransId="{869F983F-FC31-4B90-AC10-2831DB356295}" sibTransId="{A035CC2A-2F99-480B-806C-8B9D8CEAD4D7}"/>
    <dgm:cxn modelId="{7DE10D27-7DA2-4A78-BE01-EDC10FCA010F}" type="presOf" srcId="{E64B01C3-859D-4879-B813-F982132669B4}" destId="{A2444C6A-3AF9-4687-9D60-A4974B1F2E7B}" srcOrd="0" destOrd="1" presId="urn:microsoft.com/office/officeart/2005/8/layout/hList6"/>
    <dgm:cxn modelId="{C21BCC28-1F8E-4E4E-ADEF-A74E9FB4E795}" srcId="{BAEDC53F-48FB-4FA6-A89F-9FD12D3B7D83}" destId="{2F16409C-4DB8-433F-9ECC-9487CB095B4F}" srcOrd="0" destOrd="0" parTransId="{39B9FE25-A787-42B5-98C5-2176EA82EBE6}" sibTransId="{FF94DD9A-75BB-486B-AED3-72C4DB6D2FE9}"/>
    <dgm:cxn modelId="{0E7D1B31-0029-4977-87E4-EC54181AAE10}" type="presOf" srcId="{703BE75E-1EF9-47F1-95C0-CE1704E90B3B}" destId="{5B0CF4DC-A56D-47B5-90E6-40A72FA2E1B2}" srcOrd="0" destOrd="4" presId="urn:microsoft.com/office/officeart/2005/8/layout/hList6"/>
    <dgm:cxn modelId="{8977EF36-8851-4447-963E-961FC3A28489}" srcId="{2F16409C-4DB8-433F-9ECC-9487CB095B4F}" destId="{B9D72C7A-A02E-45CC-B044-5D222A175AB1}" srcOrd="8" destOrd="0" parTransId="{CC0BB968-FEB3-479A-B24C-5F7B71C04250}" sibTransId="{AD6BD9D5-FB71-4C23-A102-40D4281FE08E}"/>
    <dgm:cxn modelId="{D0807639-8C9A-41B7-8E40-FC4C09B56B5D}" srcId="{BAEDC53F-48FB-4FA6-A89F-9FD12D3B7D83}" destId="{5D8B3B70-1C05-4079-9052-08EBD78E399B}" srcOrd="3" destOrd="0" parTransId="{F7CD2D45-1808-4922-A16D-7072B21AF8D7}" sibTransId="{04C0F581-2F05-4047-8B8F-160ED3E676AF}"/>
    <dgm:cxn modelId="{068DAC3D-9188-45CA-A4DD-F17250D5BF77}" srcId="{7801E043-5F6E-48B1-8E33-60F1E690B4A3}" destId="{2774FA31-3B42-496C-9F20-DBC1FA818BC6}" srcOrd="1" destOrd="0" parTransId="{9A207145-20C2-4294-9271-81BC0F8B0FAE}" sibTransId="{80D55FCC-6712-48F6-ADD3-E1E7DC10C22A}"/>
    <dgm:cxn modelId="{AB9CCD5B-4AFC-4839-AF5F-198F33209485}" srcId="{BAEDC53F-48FB-4FA6-A89F-9FD12D3B7D83}" destId="{7801E043-5F6E-48B1-8E33-60F1E690B4A3}" srcOrd="1" destOrd="0" parTransId="{F1CA7DA8-D0A3-4CE9-A2DC-73F8A57BE2C7}" sibTransId="{F9AD4811-EBA1-4024-BA5F-4B0B15C53F0B}"/>
    <dgm:cxn modelId="{CC1B1E5D-C0BF-4CEA-8581-22F66A96BC04}" type="presOf" srcId="{469B9458-4288-443A-8DD8-8664AA160930}" destId="{BEEAA1AC-4F85-4C39-917B-75CD32029511}" srcOrd="0" destOrd="7" presId="urn:microsoft.com/office/officeart/2005/8/layout/hList6"/>
    <dgm:cxn modelId="{D305315D-4E2B-4A68-AC5E-907DA91145AB}" type="presOf" srcId="{5D8B3B70-1C05-4079-9052-08EBD78E399B}" destId="{06375A92-539A-42AB-BFE9-FFEACE354F42}" srcOrd="0" destOrd="0" presId="urn:microsoft.com/office/officeart/2005/8/layout/hList6"/>
    <dgm:cxn modelId="{CEDF5B5D-ACB6-4216-9BB5-EA7DEA285A89}" srcId="{BAEDC53F-48FB-4FA6-A89F-9FD12D3B7D83}" destId="{BF502CB9-5AC4-4314-9A65-E92760F6FB85}" srcOrd="4" destOrd="0" parTransId="{F49571E5-D9E7-4F74-AB58-9DA68A6C4B0A}" sibTransId="{DFF59283-188B-4CE4-BF64-04FB452A762C}"/>
    <dgm:cxn modelId="{A0D64560-20B9-4F9D-B70B-5CA56BFCB5C6}" srcId="{BDE696FF-874D-4CD6-8738-0D7352B388E7}" destId="{86C6F6CC-9FB3-4998-B216-CD047D7E0476}" srcOrd="0" destOrd="0" parTransId="{ABEF6517-D10D-4D14-87D2-9A7EE3264A8B}" sibTransId="{91066B3A-5B18-4467-B6BE-001620966B3F}"/>
    <dgm:cxn modelId="{BAAB2B66-248D-4B3D-BE24-04127D7B2719}" srcId="{5D8B3B70-1C05-4079-9052-08EBD78E399B}" destId="{8E0CDA9D-578D-4C1E-937D-AE38E9C28A3E}" srcOrd="0" destOrd="0" parTransId="{DF8DD34A-EEBB-4D27-88F7-23E60AA601CB}" sibTransId="{E49DE7AE-072F-49CD-AAD7-D1DB6CC783AF}"/>
    <dgm:cxn modelId="{03649266-7E25-4306-A13F-ABB05125AB72}" type="presOf" srcId="{2774FA31-3B42-496C-9F20-DBC1FA818BC6}" destId="{BEEAA1AC-4F85-4C39-917B-75CD32029511}" srcOrd="0" destOrd="2" presId="urn:microsoft.com/office/officeart/2005/8/layout/hList6"/>
    <dgm:cxn modelId="{48F91267-6518-4B6C-8A1D-7589FAE923D5}" srcId="{2F16409C-4DB8-433F-9ECC-9487CB095B4F}" destId="{5F20A6CA-E7E8-4A6D-BBD5-54C2C795C4BD}" srcOrd="4" destOrd="0" parTransId="{2883D6B4-DF87-4B79-A4BC-551A1589524A}" sibTransId="{32B3FFB6-0DC5-4815-8B4E-088138B919E2}"/>
    <dgm:cxn modelId="{960C4E69-4ABF-4626-8B97-E409054CD62A}" type="presOf" srcId="{2A357270-0350-4D61-BDE0-A4779B45B618}" destId="{BEEAA1AC-4F85-4C39-917B-75CD32029511}" srcOrd="0" destOrd="3" presId="urn:microsoft.com/office/officeart/2005/8/layout/hList6"/>
    <dgm:cxn modelId="{CD8ADB6A-2408-4967-B8D7-EA9B0EEC7A5D}" srcId="{5D8B3B70-1C05-4079-9052-08EBD78E399B}" destId="{FDA8099C-4E3B-49E8-946E-8F909EA8B8AE}" srcOrd="2" destOrd="0" parTransId="{700236EC-FA6C-4A26-8C1E-685C6ACB1B29}" sibTransId="{9C63E629-80B8-4B42-85AF-38E416396F78}"/>
    <dgm:cxn modelId="{49344B6B-41D3-4E13-A4EC-77BDC106AA90}" srcId="{5D8B3B70-1C05-4079-9052-08EBD78E399B}" destId="{32A1EAC4-8A50-456A-A8DF-5DA3106DC838}" srcOrd="1" destOrd="0" parTransId="{55ACEC65-7D24-4AFB-B6C4-C4A60576D44B}" sibTransId="{9731D6EB-4388-40C2-9157-8073D4397B19}"/>
    <dgm:cxn modelId="{AE36E94B-B14E-45F4-B535-8F982E34852A}" type="presOf" srcId="{E1C495D3-2EF6-499E-BF33-EBAC50CB7218}" destId="{06375A92-539A-42AB-BFE9-FFEACE354F42}" srcOrd="0" destOrd="4" presId="urn:microsoft.com/office/officeart/2005/8/layout/hList6"/>
    <dgm:cxn modelId="{E11E0E50-89D4-469A-B960-1E402FA09E37}" type="presOf" srcId="{36D2E3BF-277C-405C-B1F6-3ECA4EF78506}" destId="{5B0CF4DC-A56D-47B5-90E6-40A72FA2E1B2}" srcOrd="0" destOrd="6" presId="urn:microsoft.com/office/officeart/2005/8/layout/hList6"/>
    <dgm:cxn modelId="{51CDF570-6B45-480B-8D94-47A8A5DECC46}" srcId="{7801E043-5F6E-48B1-8E33-60F1E690B4A3}" destId="{2A357270-0350-4D61-BDE0-A4779B45B618}" srcOrd="2" destOrd="0" parTransId="{41D81729-BDF1-4DF3-AA3D-624D4C721F0B}" sibTransId="{CF74B648-2F7C-4BAF-82AE-77A6C3CB7BD6}"/>
    <dgm:cxn modelId="{35115B72-6CA9-48BF-92D9-D72D596E8966}" srcId="{BF502CB9-5AC4-4314-9A65-E92760F6FB85}" destId="{E610AA39-48DC-4F40-8D9B-D02798FDA175}" srcOrd="8" destOrd="0" parTransId="{4A205787-C204-46CD-9F81-00286815E840}" sibTransId="{3F073BF2-DBE7-4023-AFFC-F306D552E03E}"/>
    <dgm:cxn modelId="{E8A68974-D763-4ED0-BC4D-866F6B577562}" srcId="{7801E043-5F6E-48B1-8E33-60F1E690B4A3}" destId="{BEF2796D-821B-40A0-966F-C08F79A496FA}" srcOrd="0" destOrd="0" parTransId="{4FA4C6EC-57A5-4462-AC2A-4929A62A85C2}" sibTransId="{23050ABF-A95C-4A29-9D08-61B4596DAF95}"/>
    <dgm:cxn modelId="{4F0FDE77-495E-4E0F-A8F7-F21C1978A0CB}" type="presOf" srcId="{D838DAE6-454A-465C-A461-9B1440F37213}" destId="{BEEAA1AC-4F85-4C39-917B-75CD32029511}" srcOrd="0" destOrd="6" presId="urn:microsoft.com/office/officeart/2005/8/layout/hList6"/>
    <dgm:cxn modelId="{88B8595A-3A0D-434A-A270-11F2184AA5DD}" type="presOf" srcId="{FDA8099C-4E3B-49E8-946E-8F909EA8B8AE}" destId="{06375A92-539A-42AB-BFE9-FFEACE354F42}" srcOrd="0" destOrd="3" presId="urn:microsoft.com/office/officeart/2005/8/layout/hList6"/>
    <dgm:cxn modelId="{42FDE47F-FF41-4E4A-9258-281E0B7EF0F2}" srcId="{5D8B3B70-1C05-4079-9052-08EBD78E399B}" destId="{B1D81A60-9419-4561-A6A6-EB25342032DD}" srcOrd="4" destOrd="0" parTransId="{3DAA8391-3D28-4CC5-85DA-D47E8BDAF8B1}" sibTransId="{28042ECB-DE6B-4280-B9F8-211F9C4F6B5D}"/>
    <dgm:cxn modelId="{8C36BB81-1DA2-448F-B57F-AA8DD89F80D3}" srcId="{BF502CB9-5AC4-4314-9A65-E92760F6FB85}" destId="{EF4827AC-0864-4D18-BEB3-D9E1042590F1}" srcOrd="7" destOrd="0" parTransId="{28F0FEDE-F627-4D55-A7EC-E94D2D513F59}" sibTransId="{2F4CEFD5-8990-4A61-9EB2-24995069B3AD}"/>
    <dgm:cxn modelId="{71786285-DDC2-43F5-BFD7-86872078B7A8}" type="presOf" srcId="{2E75E61C-EEFF-49BD-96A9-D011A1731FCF}" destId="{5B0CF4DC-A56D-47B5-90E6-40A72FA2E1B2}" srcOrd="0" destOrd="3" presId="urn:microsoft.com/office/officeart/2005/8/layout/hList6"/>
    <dgm:cxn modelId="{967CEA85-CCCE-45A9-B787-E3921C261EF6}" type="presOf" srcId="{2F16409C-4DB8-433F-9ECC-9487CB095B4F}" destId="{A2444C6A-3AF9-4687-9D60-A4974B1F2E7B}" srcOrd="0" destOrd="0" presId="urn:microsoft.com/office/officeart/2005/8/layout/hList6"/>
    <dgm:cxn modelId="{F7694A95-8CD8-43CA-9F3C-70F55FCFFF44}" srcId="{5D8B3B70-1C05-4079-9052-08EBD78E399B}" destId="{C2C8336E-823F-4E2C-BE7C-B5E6AA8380DA}" srcOrd="6" destOrd="0" parTransId="{CC52DE48-4DF3-4C19-81D0-59FEEC12CB6D}" sibTransId="{C5E9E0EC-424E-4528-85B4-B4D4CFB507FA}"/>
    <dgm:cxn modelId="{22DE369E-0747-430F-933A-852E5D2DCAC6}" srcId="{BF502CB9-5AC4-4314-9A65-E92760F6FB85}" destId="{2E75E61C-EEFF-49BD-96A9-D011A1731FCF}" srcOrd="2" destOrd="0" parTransId="{9F2AF6D4-E74C-4B8A-8EA1-CBE91668164D}" sibTransId="{1B42D605-CDA5-4F2B-A4CD-466DDF474196}"/>
    <dgm:cxn modelId="{2DC0FFA4-F428-445F-83A5-EA2456CA8508}" type="presOf" srcId="{5053E7FE-79EC-49BC-B946-EC75E803E0A6}" destId="{5B0CF4DC-A56D-47B5-90E6-40A72FA2E1B2}" srcOrd="0" destOrd="5" presId="urn:microsoft.com/office/officeart/2005/8/layout/hList6"/>
    <dgm:cxn modelId="{CC9B4DA6-E5A7-4661-ABCE-7134C58BE680}" srcId="{2F16409C-4DB8-433F-9ECC-9487CB095B4F}" destId="{7C4496D3-8E5E-4182-9958-FF314E6FA68C}" srcOrd="7" destOrd="0" parTransId="{80673B13-3ADE-4C71-955C-CFCC5A7A3CC1}" sibTransId="{5F6A69C1-C703-4544-82EE-F3B26E84BD7B}"/>
    <dgm:cxn modelId="{37D5FEA8-3897-4BD6-BDE4-32DB05E8A72F}" type="presOf" srcId="{279EFF9B-8D7C-4B93-970A-34E68C1A4479}" destId="{06375A92-539A-42AB-BFE9-FFEACE354F42}" srcOrd="0" destOrd="6" presId="urn:microsoft.com/office/officeart/2005/8/layout/hList6"/>
    <dgm:cxn modelId="{711ABAAA-43C7-4C8D-9522-D36F7210008B}" srcId="{5D8B3B70-1C05-4079-9052-08EBD78E399B}" destId="{279EFF9B-8D7C-4B93-970A-34E68C1A4479}" srcOrd="5" destOrd="0" parTransId="{72C99582-71D9-417A-A22B-84A1D66C41B8}" sibTransId="{69599249-0E4C-4758-B03D-35D4290A5C37}"/>
    <dgm:cxn modelId="{C2C223AB-5A14-44B3-998B-0A299FA78C21}" srcId="{BDE696FF-874D-4CD6-8738-0D7352B388E7}" destId="{156D3280-85F6-4A23-B8FE-1E55422E55EE}" srcOrd="2" destOrd="0" parTransId="{4702C9BE-93CB-4CFD-AA5E-D871E3CE98AE}" sibTransId="{ADB53CF8-DD10-4DAB-A7C7-6DE027209088}"/>
    <dgm:cxn modelId="{7FD914B0-52EC-489A-B1E1-D9A4039C4D81}" srcId="{2F16409C-4DB8-433F-9ECC-9487CB095B4F}" destId="{727EDE23-86AB-4D85-81F7-4E418DBA5FE1}" srcOrd="3" destOrd="0" parTransId="{7E899A2A-49EE-4712-8B65-6EA8477D28E6}" sibTransId="{46D12365-DD5D-4835-AEF3-9CFAEADF7495}"/>
    <dgm:cxn modelId="{BB77DEB0-C1A5-41A4-8916-7B0CF87A4FFE}" type="presOf" srcId="{BDE696FF-874D-4CD6-8738-0D7352B388E7}" destId="{E877C6B6-5008-4D3F-A57C-5CF34FFA1AD5}" srcOrd="0" destOrd="0" presId="urn:microsoft.com/office/officeart/2005/8/layout/hList6"/>
    <dgm:cxn modelId="{13BAF1B7-65E9-4FA8-8B58-71D55D4050AE}" srcId="{BF502CB9-5AC4-4314-9A65-E92760F6FB85}" destId="{36D2E3BF-277C-405C-B1F6-3ECA4EF78506}" srcOrd="5" destOrd="0" parTransId="{7D89FB34-F3CE-455B-A73C-6BAAD495690B}" sibTransId="{1AB4A43A-92F3-45C9-8CF4-582EB645C64F}"/>
    <dgm:cxn modelId="{395B42B8-2E32-4386-A7F6-2C4659FC515B}" type="presOf" srcId="{86BCECDB-E43A-4A00-8EB5-C1EBB6B3AEA6}" destId="{A2444C6A-3AF9-4687-9D60-A4974B1F2E7B}" srcOrd="0" destOrd="6" presId="urn:microsoft.com/office/officeart/2005/8/layout/hList6"/>
    <dgm:cxn modelId="{A96594BB-F05F-4D10-B846-807DD71D46C8}" type="presOf" srcId="{7C4496D3-8E5E-4182-9958-FF314E6FA68C}" destId="{A2444C6A-3AF9-4687-9D60-A4974B1F2E7B}" srcOrd="0" destOrd="8" presId="urn:microsoft.com/office/officeart/2005/8/layout/hList6"/>
    <dgm:cxn modelId="{55ED5FC1-B67A-416A-A172-42216CC50903}" type="presOf" srcId="{2193C69E-0FEB-49D9-B7BA-B676C7A1A2F1}" destId="{5B0CF4DC-A56D-47B5-90E6-40A72FA2E1B2}" srcOrd="0" destOrd="1" presId="urn:microsoft.com/office/officeart/2005/8/layout/hList6"/>
    <dgm:cxn modelId="{9BF77FC3-4E3A-462D-AA4F-5980A81847BA}" type="presOf" srcId="{B9D72C7A-A02E-45CC-B044-5D222A175AB1}" destId="{A2444C6A-3AF9-4687-9D60-A4974B1F2E7B}" srcOrd="0" destOrd="9" presId="urn:microsoft.com/office/officeart/2005/8/layout/hList6"/>
    <dgm:cxn modelId="{8953A1C4-B3BF-41E2-8929-B76B0BB66CAA}" srcId="{BF502CB9-5AC4-4314-9A65-E92760F6FB85}" destId="{703BE75E-1EF9-47F1-95C0-CE1704E90B3B}" srcOrd="3" destOrd="0" parTransId="{FF7226A2-BC82-4B66-A826-245A9B7DF2CE}" sibTransId="{DBE88B8A-FEFE-44E7-AB7E-5F489C78EDA9}"/>
    <dgm:cxn modelId="{A6EC24C5-B766-46FF-9FA0-1EF67FA0888B}" type="presOf" srcId="{5F20A6CA-E7E8-4A6D-BBD5-54C2C795C4BD}" destId="{A2444C6A-3AF9-4687-9D60-A4974B1F2E7B}" srcOrd="0" destOrd="5" presId="urn:microsoft.com/office/officeart/2005/8/layout/hList6"/>
    <dgm:cxn modelId="{32FD59D2-A2A2-4633-A62D-214A589371BA}" type="presOf" srcId="{B1D81A60-9419-4561-A6A6-EB25342032DD}" destId="{06375A92-539A-42AB-BFE9-FFEACE354F42}" srcOrd="0" destOrd="5" presId="urn:microsoft.com/office/officeart/2005/8/layout/hList6"/>
    <dgm:cxn modelId="{D0C49DD2-2F40-44B1-9C2E-00817846B487}" type="presOf" srcId="{F08D1308-47B1-47C1-862F-7F5813967382}" destId="{A2444C6A-3AF9-4687-9D60-A4974B1F2E7B}" srcOrd="0" destOrd="7" presId="urn:microsoft.com/office/officeart/2005/8/layout/hList6"/>
    <dgm:cxn modelId="{B26EEBD2-D825-4F8E-9F57-EAB2AC503A47}" srcId="{2F16409C-4DB8-433F-9ECC-9487CB095B4F}" destId="{999D5AE4-6F42-4935-A9DE-2F67C7720B44}" srcOrd="2" destOrd="0" parTransId="{022E4B68-38AB-4989-9A21-7BAA7CFD4182}" sibTransId="{89066C01-A2FE-40FD-975A-2365ACEA20BE}"/>
    <dgm:cxn modelId="{EB25E3D3-874E-4A24-8D8E-B3369EE1C7E5}" type="presOf" srcId="{4C63706E-2E79-4784-8A40-3056E8029007}" destId="{BEEAA1AC-4F85-4C39-917B-75CD32029511}" srcOrd="0" destOrd="4" presId="urn:microsoft.com/office/officeart/2005/8/layout/hList6"/>
    <dgm:cxn modelId="{0287D2D8-9E16-4755-9098-C10F94C71C45}" type="presOf" srcId="{7801E043-5F6E-48B1-8E33-60F1E690B4A3}" destId="{BEEAA1AC-4F85-4C39-917B-75CD32029511}" srcOrd="0" destOrd="0" presId="urn:microsoft.com/office/officeart/2005/8/layout/hList6"/>
    <dgm:cxn modelId="{427326D9-5B4F-434E-8300-7286D84150D5}" type="presOf" srcId="{EF4827AC-0864-4D18-BEB3-D9E1042590F1}" destId="{5B0CF4DC-A56D-47B5-90E6-40A72FA2E1B2}" srcOrd="0" destOrd="8" presId="urn:microsoft.com/office/officeart/2005/8/layout/hList6"/>
    <dgm:cxn modelId="{F2DB76DA-E2C6-4A90-B4E1-0A844798D238}" type="presOf" srcId="{8E0CDA9D-578D-4C1E-937D-AE38E9C28A3E}" destId="{06375A92-539A-42AB-BFE9-FFEACE354F42}" srcOrd="0" destOrd="1" presId="urn:microsoft.com/office/officeart/2005/8/layout/hList6"/>
    <dgm:cxn modelId="{D0CA49E0-7FF5-4A4F-B9E7-59C9BF0F0D7C}" type="presOf" srcId="{E610AA39-48DC-4F40-8D9B-D02798FDA175}" destId="{5B0CF4DC-A56D-47B5-90E6-40A72FA2E1B2}" srcOrd="0" destOrd="9" presId="urn:microsoft.com/office/officeart/2005/8/layout/hList6"/>
    <dgm:cxn modelId="{CCCC3FE4-4432-40D3-B56A-E118F8C926B2}" srcId="{BF502CB9-5AC4-4314-9A65-E92760F6FB85}" destId="{CC88AF8E-BB8B-4979-9F0E-7EC5FFC83007}" srcOrd="6" destOrd="0" parTransId="{8C4145F6-5BAA-49DF-93CF-48359D911999}" sibTransId="{52BB78C2-E30C-497A-A9FF-E7903A79FEE2}"/>
    <dgm:cxn modelId="{0CBE76E4-528D-462C-98FC-EA2664D2227F}" type="presOf" srcId="{32A1EAC4-8A50-456A-A8DF-5DA3106DC838}" destId="{06375A92-539A-42AB-BFE9-FFEACE354F42}" srcOrd="0" destOrd="2" presId="urn:microsoft.com/office/officeart/2005/8/layout/hList6"/>
    <dgm:cxn modelId="{3789B6E4-9B34-415C-B989-EF70F95B1DD5}" srcId="{7801E043-5F6E-48B1-8E33-60F1E690B4A3}" destId="{469B9458-4288-443A-8DD8-8664AA160930}" srcOrd="6" destOrd="0" parTransId="{1E5B44D8-BDF5-483B-A71A-1D0470152480}" sibTransId="{B9916A26-01E1-47A3-938F-181DD5FD6266}"/>
    <dgm:cxn modelId="{744BDEE7-6BC0-4998-83F9-BD9FC4F88633}" type="presOf" srcId="{D0CFCB12-2A70-40A6-A6C9-E86BC14D2F06}" destId="{BEEAA1AC-4F85-4C39-917B-75CD32029511}" srcOrd="0" destOrd="5" presId="urn:microsoft.com/office/officeart/2005/8/layout/hList6"/>
    <dgm:cxn modelId="{F3E62DEC-6989-43F7-B917-88551FA32FEA}" type="presOf" srcId="{1AAE31D9-23F7-4140-8F45-B6BFA07E0FDF}" destId="{E877C6B6-5008-4D3F-A57C-5CF34FFA1AD5}" srcOrd="0" destOrd="2" presId="urn:microsoft.com/office/officeart/2005/8/layout/hList6"/>
    <dgm:cxn modelId="{EB8175EC-5EB4-4B4A-8241-604F77F85F1B}" srcId="{BDE696FF-874D-4CD6-8738-0D7352B388E7}" destId="{1AAE31D9-23F7-4140-8F45-B6BFA07E0FDF}" srcOrd="1" destOrd="0" parTransId="{AA1082F6-9344-42B2-A6E1-231F3277BA79}" sibTransId="{B771F741-6815-467C-A5E7-37EC14897FDE}"/>
    <dgm:cxn modelId="{43E132EF-F367-4FAC-8564-F665A62370CA}" srcId="{2F16409C-4DB8-433F-9ECC-9487CB095B4F}" destId="{4D8C1C5B-29AC-41BC-A192-775F8200D63F}" srcOrd="1" destOrd="0" parTransId="{95D105D2-8FA0-4D77-81EE-4D2A6D89E432}" sibTransId="{C80D7849-7E9B-4865-A34F-1F5944CFC87B}"/>
    <dgm:cxn modelId="{D8E0A7F0-44B9-493E-9C07-339B35DD0B56}" srcId="{7801E043-5F6E-48B1-8E33-60F1E690B4A3}" destId="{4C63706E-2E79-4784-8A40-3056E8029007}" srcOrd="3" destOrd="0" parTransId="{1107E98E-5BA0-4B2E-BAE5-4FD470DFA5E8}" sibTransId="{8E5947E2-C7A6-4C42-A789-E31394F7C133}"/>
    <dgm:cxn modelId="{E8B618F4-58DF-4907-B896-51B4DE26DEEF}" srcId="{7801E043-5F6E-48B1-8E33-60F1E690B4A3}" destId="{D0CFCB12-2A70-40A6-A6C9-E86BC14D2F06}" srcOrd="4" destOrd="0" parTransId="{1D38106B-E387-408E-989A-FB9B48F4D40E}" sibTransId="{AD56DE09-49CA-4769-B1B8-017F2D8E24B7}"/>
    <dgm:cxn modelId="{A5AA09FB-2908-4BB4-B4E8-3DF683451582}" srcId="{BF502CB9-5AC4-4314-9A65-E92760F6FB85}" destId="{F2B1E25F-977D-4F55-A584-04E42629D536}" srcOrd="1" destOrd="0" parTransId="{82EDBFC5-7864-4BCE-889F-BE43AF94196D}" sibTransId="{58DFCB2A-DF93-4403-B041-A8E1910E867A}"/>
    <dgm:cxn modelId="{A4E61EFB-CEE2-4498-8E10-D45CCF5A1F63}" srcId="{7801E043-5F6E-48B1-8E33-60F1E690B4A3}" destId="{D838DAE6-454A-465C-A461-9B1440F37213}" srcOrd="5" destOrd="0" parTransId="{D1D83840-A4AF-454C-AD3D-FA27C3964FF8}" sibTransId="{13C50F0E-CC16-4ADA-ABAF-06643802B63D}"/>
    <dgm:cxn modelId="{A3166CFF-DC05-4FF4-8692-F04464E73868}" srcId="{2F16409C-4DB8-433F-9ECC-9487CB095B4F}" destId="{E64B01C3-859D-4879-B813-F982132669B4}" srcOrd="0" destOrd="0" parTransId="{A74C7217-8686-4565-AF71-2007770BDB91}" sibTransId="{A0DC0923-3FCB-49FA-B629-6043DFC41383}"/>
    <dgm:cxn modelId="{B9AE9988-CD93-4AFA-8E99-72160D16A75C}" type="presParOf" srcId="{C02A6976-ED5C-42A3-9BC1-17497C4E58BA}" destId="{A2444C6A-3AF9-4687-9D60-A4974B1F2E7B}" srcOrd="0" destOrd="0" presId="urn:microsoft.com/office/officeart/2005/8/layout/hList6"/>
    <dgm:cxn modelId="{91304D61-7BF2-4CB6-A0EE-5ACDDBED44A4}" type="presParOf" srcId="{C02A6976-ED5C-42A3-9BC1-17497C4E58BA}" destId="{7FEC503A-AD5C-4768-ADCA-04A7019B05F3}" srcOrd="1" destOrd="0" presId="urn:microsoft.com/office/officeart/2005/8/layout/hList6"/>
    <dgm:cxn modelId="{AE36ABB2-4CB6-484A-8EA7-EDA4E4DEBD6E}" type="presParOf" srcId="{C02A6976-ED5C-42A3-9BC1-17497C4E58BA}" destId="{BEEAA1AC-4F85-4C39-917B-75CD32029511}" srcOrd="2" destOrd="0" presId="urn:microsoft.com/office/officeart/2005/8/layout/hList6"/>
    <dgm:cxn modelId="{2474EFC9-C229-4B88-9F86-861AE5AF1B1D}" type="presParOf" srcId="{C02A6976-ED5C-42A3-9BC1-17497C4E58BA}" destId="{C693BC96-07CA-44D8-BBDD-457F90326D55}" srcOrd="3" destOrd="0" presId="urn:microsoft.com/office/officeart/2005/8/layout/hList6"/>
    <dgm:cxn modelId="{DB0B2E86-F109-4120-ABFD-2547885D197F}" type="presParOf" srcId="{C02A6976-ED5C-42A3-9BC1-17497C4E58BA}" destId="{E877C6B6-5008-4D3F-A57C-5CF34FFA1AD5}" srcOrd="4" destOrd="0" presId="urn:microsoft.com/office/officeart/2005/8/layout/hList6"/>
    <dgm:cxn modelId="{DA012BB2-4A1F-4954-B323-EEE29594750B}" type="presParOf" srcId="{C02A6976-ED5C-42A3-9BC1-17497C4E58BA}" destId="{C62E738F-C192-438D-A6A6-6A93E9F9EE63}" srcOrd="5" destOrd="0" presId="urn:microsoft.com/office/officeart/2005/8/layout/hList6"/>
    <dgm:cxn modelId="{D7134D75-A3D8-42D0-9CA9-E06EAE1F8C59}" type="presParOf" srcId="{C02A6976-ED5C-42A3-9BC1-17497C4E58BA}" destId="{06375A92-539A-42AB-BFE9-FFEACE354F42}" srcOrd="6" destOrd="0" presId="urn:microsoft.com/office/officeart/2005/8/layout/hList6"/>
    <dgm:cxn modelId="{579F8C69-0131-42A7-81C5-F26B7463014B}" type="presParOf" srcId="{C02A6976-ED5C-42A3-9BC1-17497C4E58BA}" destId="{1A895ECD-28D1-4EE6-96FB-2D133776A836}" srcOrd="7" destOrd="0" presId="urn:microsoft.com/office/officeart/2005/8/layout/hList6"/>
    <dgm:cxn modelId="{7C4ABEE1-E930-4CD2-B09E-2CBD8AFFDA26}" type="presParOf" srcId="{C02A6976-ED5C-42A3-9BC1-17497C4E58BA}" destId="{5B0CF4DC-A56D-47B5-90E6-40A72FA2E1B2}"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F0C47-589C-4C3E-88B6-6379B12677D7}">
      <dsp:nvSpPr>
        <dsp:cNvPr id="0" name=""/>
        <dsp:cNvSpPr/>
      </dsp:nvSpPr>
      <dsp:spPr>
        <a:xfrm rot="16200000">
          <a:off x="-154762" y="158357"/>
          <a:ext cx="1578202" cy="1261486"/>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n-US" sz="1100" b="0" i="0" kern="1200" dirty="0"/>
            <a:t>Digital Cultures</a:t>
          </a:r>
          <a:endParaRPr lang="en-CA" sz="1100" kern="1200" dirty="0"/>
        </a:p>
      </dsp:txBody>
      <dsp:txXfrm rot="5400000">
        <a:off x="3596" y="315639"/>
        <a:ext cx="1261486" cy="946922"/>
      </dsp:txXfrm>
    </dsp:sp>
    <dsp:sp modelId="{2C7FF7B8-2962-411A-B614-51692625ED04}">
      <dsp:nvSpPr>
        <dsp:cNvPr id="0" name=""/>
        <dsp:cNvSpPr/>
      </dsp:nvSpPr>
      <dsp:spPr>
        <a:xfrm rot="16200000">
          <a:off x="1201335" y="158357"/>
          <a:ext cx="1578202" cy="1261486"/>
        </a:xfrm>
        <a:prstGeom prst="flowChartManualOperation">
          <a:avLst/>
        </a:prstGeom>
        <a:solidFill>
          <a:schemeClr val="accent2">
            <a:hueOff val="5134556"/>
            <a:satOff val="17034"/>
            <a:lumOff val="-25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n-US" sz="1100" b="0" i="0" kern="1200" dirty="0"/>
            <a:t>Healthy Individuals, Healthy Communities and Global Health</a:t>
          </a:r>
          <a:endParaRPr lang="en-CA" sz="1100" kern="1200" dirty="0"/>
        </a:p>
      </dsp:txBody>
      <dsp:txXfrm rot="5400000">
        <a:off x="1359693" y="315639"/>
        <a:ext cx="1261486" cy="946922"/>
      </dsp:txXfrm>
    </dsp:sp>
    <dsp:sp modelId="{D785C2A5-1AB5-4101-8145-B7DC5FC6265F}">
      <dsp:nvSpPr>
        <dsp:cNvPr id="0" name=""/>
        <dsp:cNvSpPr/>
      </dsp:nvSpPr>
      <dsp:spPr>
        <a:xfrm rot="16200000">
          <a:off x="2557433" y="158357"/>
          <a:ext cx="1578202" cy="1261486"/>
        </a:xfrm>
        <a:prstGeom prst="flowChartManualOperation">
          <a:avLst/>
        </a:prstGeom>
        <a:solidFill>
          <a:schemeClr val="accent2">
            <a:hueOff val="10269112"/>
            <a:satOff val="34068"/>
            <a:lumOff val="-5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n-US" sz="1100" b="0" i="0" kern="1200" dirty="0"/>
            <a:t>Indigenous Futurities</a:t>
          </a:r>
          <a:endParaRPr lang="en-CA" sz="1100" kern="1200" dirty="0"/>
        </a:p>
      </dsp:txBody>
      <dsp:txXfrm rot="5400000">
        <a:off x="2715791" y="315639"/>
        <a:ext cx="1261486" cy="946922"/>
      </dsp:txXfrm>
    </dsp:sp>
    <dsp:sp modelId="{4085BDF2-788C-438A-ACC8-8F0178938817}">
      <dsp:nvSpPr>
        <dsp:cNvPr id="0" name=""/>
        <dsp:cNvSpPr/>
      </dsp:nvSpPr>
      <dsp:spPr>
        <a:xfrm rot="16200000">
          <a:off x="3913531" y="158357"/>
          <a:ext cx="1578202" cy="1261486"/>
        </a:xfrm>
        <a:prstGeom prst="flowChartManualOperation">
          <a:avLst/>
        </a:prstGeom>
        <a:solidFill>
          <a:schemeClr val="accent2">
            <a:hueOff val="15403669"/>
            <a:satOff val="51103"/>
            <a:lumOff val="-77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n-US" sz="1100" b="0" i="0" kern="1200" dirty="0"/>
            <a:t>Integration of Artificial Intelligence into Society</a:t>
          </a:r>
          <a:endParaRPr lang="en-CA" sz="1100" kern="1200" dirty="0"/>
        </a:p>
      </dsp:txBody>
      <dsp:txXfrm rot="5400000">
        <a:off x="4071889" y="315639"/>
        <a:ext cx="1261486" cy="946922"/>
      </dsp:txXfrm>
    </dsp:sp>
    <dsp:sp modelId="{0ED940A4-869A-4624-B63D-A673761F9422}">
      <dsp:nvSpPr>
        <dsp:cNvPr id="0" name=""/>
        <dsp:cNvSpPr/>
      </dsp:nvSpPr>
      <dsp:spPr>
        <a:xfrm rot="16200000">
          <a:off x="5269629" y="158357"/>
          <a:ext cx="1578202" cy="1261486"/>
        </a:xfrm>
        <a:prstGeom prst="flowChartManualOperation">
          <a:avLst/>
        </a:prstGeom>
        <a:solidFill>
          <a:schemeClr val="accent2">
            <a:hueOff val="20538224"/>
            <a:satOff val="68137"/>
            <a:lumOff val="-10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en-US" sz="1100" b="0" i="0" kern="1200" dirty="0"/>
            <a:t>Public Engagement for a Just and Sustainable World</a:t>
          </a:r>
          <a:endParaRPr lang="en-CA" sz="1100" kern="1200" dirty="0"/>
        </a:p>
      </dsp:txBody>
      <dsp:txXfrm rot="5400000">
        <a:off x="5427987" y="315639"/>
        <a:ext cx="1261486" cy="9469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20FCDA-7B72-4429-B102-7D29E4669620}">
      <dsp:nvSpPr>
        <dsp:cNvPr id="0" name=""/>
        <dsp:cNvSpPr/>
      </dsp:nvSpPr>
      <dsp:spPr>
        <a:xfrm>
          <a:off x="1285" y="432695"/>
          <a:ext cx="1619475" cy="9716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latin typeface="+mj-lt"/>
            </a:rPr>
            <a:t>Advancing Fundamental Inquiry and Critical Knowledge </a:t>
          </a:r>
          <a:endParaRPr lang="en-CA" sz="1200" kern="1200" dirty="0">
            <a:solidFill>
              <a:schemeClr val="bg1"/>
            </a:solidFill>
          </a:endParaRPr>
        </a:p>
      </dsp:txBody>
      <dsp:txXfrm>
        <a:off x="1285" y="432695"/>
        <a:ext cx="1619475" cy="971685"/>
      </dsp:txXfrm>
    </dsp:sp>
    <dsp:sp modelId="{4B98B137-E4B4-43FC-A801-B933B385D55E}">
      <dsp:nvSpPr>
        <dsp:cNvPr id="0" name=""/>
        <dsp:cNvSpPr/>
      </dsp:nvSpPr>
      <dsp:spPr>
        <a:xfrm>
          <a:off x="1782708" y="432695"/>
          <a:ext cx="1619475" cy="971685"/>
        </a:xfrm>
        <a:prstGeom prst="rect">
          <a:avLst/>
        </a:prstGeom>
        <a:solidFill>
          <a:schemeClr val="accent2">
            <a:hueOff val="4107645"/>
            <a:satOff val="13627"/>
            <a:lumOff val="-2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solidFill>
                <a:schemeClr val="bg1"/>
              </a:solidFill>
              <a:latin typeface="+mj-lt"/>
            </a:rPr>
            <a:t>Analyzing Cultures &amp; Mobilizing Creativity</a:t>
          </a:r>
          <a:endParaRPr lang="en-US" sz="1100" kern="1200" dirty="0">
            <a:solidFill>
              <a:schemeClr val="bg1"/>
            </a:solidFill>
            <a:latin typeface="+mj-lt"/>
          </a:endParaRPr>
        </a:p>
      </dsp:txBody>
      <dsp:txXfrm>
        <a:off x="1782708" y="432695"/>
        <a:ext cx="1619475" cy="971685"/>
      </dsp:txXfrm>
    </dsp:sp>
    <dsp:sp modelId="{F3E3A6AA-1A72-4C45-A8AD-AAA492AC7541}">
      <dsp:nvSpPr>
        <dsp:cNvPr id="0" name=""/>
        <dsp:cNvSpPr/>
      </dsp:nvSpPr>
      <dsp:spPr>
        <a:xfrm>
          <a:off x="3564132" y="432695"/>
          <a:ext cx="1619475" cy="971685"/>
        </a:xfrm>
        <a:prstGeom prst="rect">
          <a:avLst/>
        </a:prstGeom>
        <a:solidFill>
          <a:schemeClr val="accent2">
            <a:hueOff val="8215290"/>
            <a:satOff val="27255"/>
            <a:lumOff val="-4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latin typeface="+mj-lt"/>
            </a:rPr>
            <a:t>Building Healthy Lives, Communities &amp; Environments</a:t>
          </a:r>
        </a:p>
      </dsp:txBody>
      <dsp:txXfrm>
        <a:off x="3564132" y="432695"/>
        <a:ext cx="1619475" cy="971685"/>
      </dsp:txXfrm>
    </dsp:sp>
    <dsp:sp modelId="{43F036A0-4194-4151-9C72-0B9B301C8658}">
      <dsp:nvSpPr>
        <dsp:cNvPr id="0" name=""/>
        <dsp:cNvSpPr/>
      </dsp:nvSpPr>
      <dsp:spPr>
        <a:xfrm>
          <a:off x="5345555" y="432695"/>
          <a:ext cx="1619475" cy="971685"/>
        </a:xfrm>
        <a:prstGeom prst="rect">
          <a:avLst/>
        </a:prstGeom>
        <a:solidFill>
          <a:schemeClr val="accent2">
            <a:hueOff val="12322935"/>
            <a:satOff val="40882"/>
            <a:lumOff val="-6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solidFill>
                <a:schemeClr val="bg1"/>
              </a:solidFill>
              <a:latin typeface="+mj-lt"/>
            </a:rPr>
            <a:t>Exploring and Interrogating the Frontiers of Science &amp; Technology</a:t>
          </a:r>
          <a:endParaRPr lang="en-US" sz="1100" kern="1200" dirty="0">
            <a:solidFill>
              <a:schemeClr val="bg1"/>
            </a:solidFill>
            <a:latin typeface="+mj-lt"/>
          </a:endParaRPr>
        </a:p>
      </dsp:txBody>
      <dsp:txXfrm>
        <a:off x="5345555" y="432695"/>
        <a:ext cx="1619475" cy="971685"/>
      </dsp:txXfrm>
    </dsp:sp>
    <dsp:sp modelId="{A686F0EB-B1B7-4834-92EC-92020C775764}">
      <dsp:nvSpPr>
        <dsp:cNvPr id="0" name=""/>
        <dsp:cNvSpPr/>
      </dsp:nvSpPr>
      <dsp:spPr>
        <a:xfrm>
          <a:off x="7126979" y="432695"/>
          <a:ext cx="1619475" cy="971685"/>
        </a:xfrm>
        <a:prstGeom prst="rect">
          <a:avLst/>
        </a:prstGeom>
        <a:solidFill>
          <a:schemeClr val="accent2">
            <a:hueOff val="16430579"/>
            <a:satOff val="54510"/>
            <a:lumOff val="-8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solidFill>
                <a:schemeClr val="bg1"/>
              </a:solidFill>
              <a:latin typeface="+mj-lt"/>
            </a:rPr>
            <a:t>Forging a Just &amp; Equitable World</a:t>
          </a:r>
          <a:endParaRPr lang="en-US" sz="1100" kern="1200" dirty="0">
            <a:solidFill>
              <a:schemeClr val="bg1"/>
            </a:solidFill>
            <a:latin typeface="+mj-lt"/>
          </a:endParaRPr>
        </a:p>
      </dsp:txBody>
      <dsp:txXfrm>
        <a:off x="7126979" y="432695"/>
        <a:ext cx="1619475" cy="971685"/>
      </dsp:txXfrm>
    </dsp:sp>
    <dsp:sp modelId="{E1DD7521-36E5-42F7-B6B3-198332D1B3D5}">
      <dsp:nvSpPr>
        <dsp:cNvPr id="0" name=""/>
        <dsp:cNvSpPr/>
      </dsp:nvSpPr>
      <dsp:spPr>
        <a:xfrm>
          <a:off x="8908402" y="432695"/>
          <a:ext cx="1619475" cy="971685"/>
        </a:xfrm>
        <a:prstGeom prst="rect">
          <a:avLst/>
        </a:prstGeom>
        <a:solidFill>
          <a:schemeClr val="accent2">
            <a:hueOff val="20538224"/>
            <a:satOff val="68137"/>
            <a:lumOff val="-10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latin typeface="+mj-lt"/>
            </a:rPr>
            <a:t>Integrating Entrepreneurial Innovation &amp; the Public Good</a:t>
          </a:r>
        </a:p>
      </dsp:txBody>
      <dsp:txXfrm>
        <a:off x="8908402" y="432695"/>
        <a:ext cx="1619475" cy="971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44A73D-4DD6-4B75-83CE-300E4E68876F}">
      <dsp:nvSpPr>
        <dsp:cNvPr id="0" name=""/>
        <dsp:cNvSpPr/>
      </dsp:nvSpPr>
      <dsp:spPr>
        <a:xfrm rot="16200000">
          <a:off x="-1356652" y="1358534"/>
          <a:ext cx="4563966" cy="1846897"/>
        </a:xfrm>
        <a:prstGeom prst="flowChartManualOperati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mj-lt"/>
            </a:rPr>
            <a:t>York’s graduate student and postdoctoral fellows are key drivers of the University’s research excellence and scholarly success</a:t>
          </a:r>
        </a:p>
      </dsp:txBody>
      <dsp:txXfrm rot="5400000">
        <a:off x="1882" y="912793"/>
        <a:ext cx="1846897" cy="2738380"/>
      </dsp:txXfrm>
    </dsp:sp>
    <dsp:sp modelId="{E37B0B9B-8807-4A1A-BE47-914998A00817}">
      <dsp:nvSpPr>
        <dsp:cNvPr id="0" name=""/>
        <dsp:cNvSpPr/>
      </dsp:nvSpPr>
      <dsp:spPr>
        <a:xfrm rot="16200000">
          <a:off x="628762" y="1358534"/>
          <a:ext cx="4563966" cy="1846897"/>
        </a:xfrm>
        <a:prstGeom prst="flowChartManualOperation">
          <a:avLst/>
        </a:prstGeom>
        <a:solidFill>
          <a:schemeClr val="accent2">
            <a:hueOff val="6846075"/>
            <a:satOff val="22712"/>
            <a:lumOff val="-346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mj-lt"/>
            </a:rPr>
            <a:t>Graduate students represent the largest group of researchers on campus- 6400+, including 2000+ PhD</a:t>
          </a:r>
        </a:p>
      </dsp:txBody>
      <dsp:txXfrm rot="5400000">
        <a:off x="1987296" y="912793"/>
        <a:ext cx="1846897" cy="2738380"/>
      </dsp:txXfrm>
    </dsp:sp>
    <dsp:sp modelId="{9797A233-9A98-4803-805F-E75F1B508687}">
      <dsp:nvSpPr>
        <dsp:cNvPr id="0" name=""/>
        <dsp:cNvSpPr/>
      </dsp:nvSpPr>
      <dsp:spPr>
        <a:xfrm rot="16200000">
          <a:off x="2614177" y="1358534"/>
          <a:ext cx="4563966" cy="1846897"/>
        </a:xfrm>
        <a:prstGeom prst="flowChartManualOperation">
          <a:avLst/>
        </a:prstGeom>
        <a:solidFill>
          <a:schemeClr val="accent2">
            <a:hueOff val="13692150"/>
            <a:satOff val="45425"/>
            <a:lumOff val="-692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0" tIns="0" rIns="88900" bIns="0" numCol="1" spcCol="1270" anchor="t" anchorCtr="0">
          <a:noAutofit/>
        </a:bodyPr>
        <a:lstStyle/>
        <a:p>
          <a:pPr marL="0" lvl="0" indent="0" algn="l" defTabSz="622300" rtl="0">
            <a:lnSpc>
              <a:spcPct val="90000"/>
            </a:lnSpc>
            <a:spcBef>
              <a:spcPct val="0"/>
            </a:spcBef>
            <a:spcAft>
              <a:spcPct val="35000"/>
            </a:spcAft>
            <a:buNone/>
          </a:pPr>
          <a:r>
            <a:rPr lang="en-US" sz="1400" kern="1200" dirty="0">
              <a:latin typeface="+mj-lt"/>
            </a:rPr>
            <a:t>York ranks 6</a:t>
          </a:r>
          <a:r>
            <a:rPr lang="en-US" sz="1400" kern="1200" baseline="30000" dirty="0">
              <a:latin typeface="+mj-lt"/>
            </a:rPr>
            <a:t>th</a:t>
          </a:r>
          <a:r>
            <a:rPr lang="en-US" sz="1400" kern="1200" dirty="0">
              <a:latin typeface="+mj-lt"/>
            </a:rPr>
            <a:t> in number of Graduate students in the Province, falling from 4th in 2016/17:</a:t>
          </a:r>
        </a:p>
        <a:p>
          <a:pPr marL="114300" lvl="1" indent="-114300" algn="l" defTabSz="622300" rtl="0">
            <a:lnSpc>
              <a:spcPct val="90000"/>
            </a:lnSpc>
            <a:spcBef>
              <a:spcPct val="0"/>
            </a:spcBef>
            <a:spcAft>
              <a:spcPct val="15000"/>
            </a:spcAft>
            <a:buChar char="•"/>
          </a:pPr>
          <a:r>
            <a:rPr lang="en-US" sz="1400" b="0" kern="1200">
              <a:latin typeface="+mj-lt"/>
            </a:rPr>
            <a:t> 1. Toronto, </a:t>
          </a:r>
          <a:endParaRPr lang="en-US" sz="1400" b="0" kern="1200" dirty="0">
            <a:latin typeface="+mj-lt"/>
          </a:endParaRPr>
        </a:p>
        <a:p>
          <a:pPr marL="114300" lvl="1" indent="-114300" algn="l" defTabSz="622300" rtl="0">
            <a:lnSpc>
              <a:spcPct val="90000"/>
            </a:lnSpc>
            <a:spcBef>
              <a:spcPct val="0"/>
            </a:spcBef>
            <a:spcAft>
              <a:spcPct val="15000"/>
            </a:spcAft>
            <a:buChar char="•"/>
          </a:pPr>
          <a:r>
            <a:rPr lang="en-US" sz="1400" b="0" kern="1200">
              <a:latin typeface="+mj-lt"/>
            </a:rPr>
            <a:t> 2. Ottawa, </a:t>
          </a:r>
          <a:endParaRPr lang="en-US" sz="1400" b="0" kern="1200" dirty="0">
            <a:latin typeface="+mj-lt"/>
          </a:endParaRPr>
        </a:p>
        <a:p>
          <a:pPr marL="114300" lvl="1" indent="-114300" algn="l" defTabSz="622300" rtl="0">
            <a:lnSpc>
              <a:spcPct val="90000"/>
            </a:lnSpc>
            <a:spcBef>
              <a:spcPct val="0"/>
            </a:spcBef>
            <a:spcAft>
              <a:spcPct val="15000"/>
            </a:spcAft>
            <a:buChar char="•"/>
          </a:pPr>
          <a:r>
            <a:rPr lang="en-US" sz="1400" b="0" kern="1200" dirty="0">
              <a:latin typeface="+mj-lt"/>
            </a:rPr>
            <a:t> 3. Western, </a:t>
          </a:r>
        </a:p>
        <a:p>
          <a:pPr marL="114300" lvl="1" indent="-114300" algn="l" defTabSz="622300" rtl="0">
            <a:lnSpc>
              <a:spcPct val="90000"/>
            </a:lnSpc>
            <a:spcBef>
              <a:spcPct val="0"/>
            </a:spcBef>
            <a:spcAft>
              <a:spcPct val="15000"/>
            </a:spcAft>
            <a:buChar char="•"/>
          </a:pPr>
          <a:r>
            <a:rPr lang="en-US" sz="1400" b="0" kern="1200" dirty="0">
              <a:latin typeface="+mj-lt"/>
            </a:rPr>
            <a:t> 4. Queens,</a:t>
          </a:r>
        </a:p>
        <a:p>
          <a:pPr marL="114300" lvl="1" indent="-114300" algn="l" defTabSz="622300" rtl="0">
            <a:lnSpc>
              <a:spcPct val="90000"/>
            </a:lnSpc>
            <a:spcBef>
              <a:spcPct val="0"/>
            </a:spcBef>
            <a:spcAft>
              <a:spcPct val="15000"/>
            </a:spcAft>
            <a:buChar char="•"/>
          </a:pPr>
          <a:r>
            <a:rPr lang="en-US" sz="1400" b="0" kern="1200" dirty="0">
              <a:latin typeface="+mj-lt"/>
            </a:rPr>
            <a:t>5. Waterloo,</a:t>
          </a:r>
        </a:p>
        <a:p>
          <a:pPr marL="114300" lvl="1" indent="-114300" algn="l" defTabSz="622300" rtl="0">
            <a:lnSpc>
              <a:spcPct val="90000"/>
            </a:lnSpc>
            <a:spcBef>
              <a:spcPct val="0"/>
            </a:spcBef>
            <a:spcAft>
              <a:spcPct val="15000"/>
            </a:spcAft>
            <a:buChar char="•"/>
          </a:pPr>
          <a:r>
            <a:rPr lang="en-US" sz="1400" b="0" kern="1200" dirty="0">
              <a:latin typeface="+mj-lt"/>
            </a:rPr>
            <a:t>6. York</a:t>
          </a:r>
        </a:p>
      </dsp:txBody>
      <dsp:txXfrm rot="5400000">
        <a:off x="3972711" y="912793"/>
        <a:ext cx="1846897" cy="2738380"/>
      </dsp:txXfrm>
    </dsp:sp>
    <dsp:sp modelId="{9FDE00AF-7453-4512-A7A3-2E4F335539C4}">
      <dsp:nvSpPr>
        <dsp:cNvPr id="0" name=""/>
        <dsp:cNvSpPr/>
      </dsp:nvSpPr>
      <dsp:spPr>
        <a:xfrm rot="16200000">
          <a:off x="4599592" y="1358534"/>
          <a:ext cx="4563966" cy="1846897"/>
        </a:xfrm>
        <a:prstGeom prst="flowChartManualOperation">
          <a:avLst/>
        </a:prstGeom>
        <a:solidFill>
          <a:schemeClr val="accent2">
            <a:hueOff val="20538224"/>
            <a:satOff val="68137"/>
            <a:lumOff val="-1039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mj-lt"/>
            </a:rPr>
            <a:t>York lags behind most research-intensive universities in number of Postdocs</a:t>
          </a:r>
        </a:p>
      </dsp:txBody>
      <dsp:txXfrm rot="5400000">
        <a:off x="5958126" y="912793"/>
        <a:ext cx="1846897" cy="27383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ABB7F-5442-4E89-B6B9-3D64E75FA86B}">
      <dsp:nvSpPr>
        <dsp:cNvPr id="0" name=""/>
        <dsp:cNvSpPr/>
      </dsp:nvSpPr>
      <dsp:spPr>
        <a:xfrm rot="5400000">
          <a:off x="852065" y="1128787"/>
          <a:ext cx="1765589" cy="212785"/>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BF4623-219A-45FB-986A-AB8818E53111}">
      <dsp:nvSpPr>
        <dsp:cNvPr id="0" name=""/>
        <dsp:cNvSpPr/>
      </dsp:nvSpPr>
      <dsp:spPr>
        <a:xfrm>
          <a:off x="1258194" y="1944"/>
          <a:ext cx="2364278" cy="141856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Advisory Committee Formation and Continued meetings</a:t>
          </a:r>
        </a:p>
      </dsp:txBody>
      <dsp:txXfrm>
        <a:off x="1299742" y="43492"/>
        <a:ext cx="2281182" cy="1335471"/>
      </dsp:txXfrm>
    </dsp:sp>
    <dsp:sp modelId="{FB58905E-32A8-4AAC-B0EB-9B3393A2138C}">
      <dsp:nvSpPr>
        <dsp:cNvPr id="0" name=""/>
        <dsp:cNvSpPr/>
      </dsp:nvSpPr>
      <dsp:spPr>
        <a:xfrm rot="5400000">
          <a:off x="852065" y="2901996"/>
          <a:ext cx="1765589" cy="212785"/>
        </a:xfrm>
        <a:prstGeom prst="rect">
          <a:avLst/>
        </a:prstGeom>
        <a:solidFill>
          <a:schemeClr val="accent2">
            <a:hueOff val="2934032"/>
            <a:satOff val="9734"/>
            <a:lumOff val="-148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F09777-F8B0-4D9B-B22F-2EEE90B5B34B}">
      <dsp:nvSpPr>
        <dsp:cNvPr id="0" name=""/>
        <dsp:cNvSpPr/>
      </dsp:nvSpPr>
      <dsp:spPr>
        <a:xfrm>
          <a:off x="1258194" y="1775153"/>
          <a:ext cx="2364278" cy="1418567"/>
        </a:xfrm>
        <a:prstGeom prst="roundRect">
          <a:avLst>
            <a:gd name="adj" fmla="val 10000"/>
          </a:avLst>
        </a:prstGeom>
        <a:solidFill>
          <a:schemeClr val="accent2">
            <a:hueOff val="2567278"/>
            <a:satOff val="8517"/>
            <a:lumOff val="-12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SRP Website and feedback portal developed</a:t>
          </a:r>
        </a:p>
      </dsp:txBody>
      <dsp:txXfrm>
        <a:off x="1299742" y="1816701"/>
        <a:ext cx="2281182" cy="1335471"/>
      </dsp:txXfrm>
    </dsp:sp>
    <dsp:sp modelId="{6F785E76-3031-4ED9-98FD-703400873A6B}">
      <dsp:nvSpPr>
        <dsp:cNvPr id="0" name=""/>
        <dsp:cNvSpPr/>
      </dsp:nvSpPr>
      <dsp:spPr>
        <a:xfrm>
          <a:off x="1738670" y="3788600"/>
          <a:ext cx="3136870" cy="212785"/>
        </a:xfrm>
        <a:prstGeom prst="rect">
          <a:avLst/>
        </a:prstGeom>
        <a:solidFill>
          <a:schemeClr val="accent2">
            <a:hueOff val="5868064"/>
            <a:satOff val="19468"/>
            <a:lumOff val="-29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2962C6-D2AA-469A-9CB1-75BDAF13D752}">
      <dsp:nvSpPr>
        <dsp:cNvPr id="0" name=""/>
        <dsp:cNvSpPr/>
      </dsp:nvSpPr>
      <dsp:spPr>
        <a:xfrm>
          <a:off x="1258194" y="3548363"/>
          <a:ext cx="2364278" cy="1418567"/>
        </a:xfrm>
        <a:prstGeom prst="roundRect">
          <a:avLst>
            <a:gd name="adj" fmla="val 10000"/>
          </a:avLst>
        </a:prstGeom>
        <a:solidFill>
          <a:schemeClr val="accent2">
            <a:hueOff val="5134556"/>
            <a:satOff val="17034"/>
            <a:lumOff val="-25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err="1"/>
            <a:t>Yfile</a:t>
          </a:r>
          <a:r>
            <a:rPr lang="en-CA" sz="1500" kern="1200" dirty="0"/>
            <a:t> story to launch SRP &amp; consultations</a:t>
          </a:r>
        </a:p>
      </dsp:txBody>
      <dsp:txXfrm>
        <a:off x="1299742" y="3589911"/>
        <a:ext cx="2281182" cy="1335471"/>
      </dsp:txXfrm>
    </dsp:sp>
    <dsp:sp modelId="{00320E1D-ECFC-4105-B707-E0E18CA20DFB}">
      <dsp:nvSpPr>
        <dsp:cNvPr id="0" name=""/>
        <dsp:cNvSpPr/>
      </dsp:nvSpPr>
      <dsp:spPr>
        <a:xfrm rot="16200000">
          <a:off x="3996556" y="2901996"/>
          <a:ext cx="1765589" cy="212785"/>
        </a:xfrm>
        <a:prstGeom prst="rect">
          <a:avLst/>
        </a:prstGeom>
        <a:solidFill>
          <a:schemeClr val="accent2">
            <a:hueOff val="8802096"/>
            <a:satOff val="29202"/>
            <a:lumOff val="-44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80EAD0-3AE3-4F9B-97AD-D42CC4198931}">
      <dsp:nvSpPr>
        <dsp:cNvPr id="0" name=""/>
        <dsp:cNvSpPr/>
      </dsp:nvSpPr>
      <dsp:spPr>
        <a:xfrm>
          <a:off x="4402685" y="3548363"/>
          <a:ext cx="2364278" cy="1418567"/>
        </a:xfrm>
        <a:prstGeom prst="roundRect">
          <a:avLst>
            <a:gd name="adj" fmla="val 10000"/>
          </a:avLst>
        </a:prstGeom>
        <a:solidFill>
          <a:schemeClr val="accent2">
            <a:hueOff val="7701834"/>
            <a:satOff val="25551"/>
            <a:lumOff val="-38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SRP Launch &amp; Open Forum- September 28</a:t>
          </a:r>
          <a:r>
            <a:rPr lang="en-CA" sz="1500" kern="1200" baseline="30000" dirty="0"/>
            <a:t>th</a:t>
          </a:r>
          <a:endParaRPr lang="en-CA" sz="1500" kern="1200" dirty="0"/>
        </a:p>
      </dsp:txBody>
      <dsp:txXfrm>
        <a:off x="4444233" y="3589911"/>
        <a:ext cx="2281182" cy="1335471"/>
      </dsp:txXfrm>
    </dsp:sp>
    <dsp:sp modelId="{FDED4A5E-CED1-47C6-B280-7FD9F005B373}">
      <dsp:nvSpPr>
        <dsp:cNvPr id="0" name=""/>
        <dsp:cNvSpPr/>
      </dsp:nvSpPr>
      <dsp:spPr>
        <a:xfrm rot="16200000">
          <a:off x="3996556" y="1128787"/>
          <a:ext cx="1765589" cy="212785"/>
        </a:xfrm>
        <a:prstGeom prst="rect">
          <a:avLst/>
        </a:prstGeom>
        <a:solidFill>
          <a:schemeClr val="accent2">
            <a:hueOff val="11736129"/>
            <a:satOff val="38935"/>
            <a:lumOff val="-593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1867B5-C089-4DF0-AB17-7B4C43779316}">
      <dsp:nvSpPr>
        <dsp:cNvPr id="0" name=""/>
        <dsp:cNvSpPr/>
      </dsp:nvSpPr>
      <dsp:spPr>
        <a:xfrm>
          <a:off x="4402685" y="1775153"/>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Feedback from Faculty Councils, Research Committees, GPDs, PDFs</a:t>
          </a:r>
        </a:p>
        <a:p>
          <a:pPr marL="0" lvl="0" indent="0" algn="ctr" defTabSz="666750">
            <a:lnSpc>
              <a:spcPct val="90000"/>
            </a:lnSpc>
            <a:spcBef>
              <a:spcPct val="0"/>
            </a:spcBef>
            <a:spcAft>
              <a:spcPct val="35000"/>
            </a:spcAft>
            <a:buNone/>
          </a:pPr>
          <a:r>
            <a:rPr lang="en-CA" sz="1500" kern="1200" dirty="0"/>
            <a:t>Ongoing Fall</a:t>
          </a:r>
        </a:p>
      </dsp:txBody>
      <dsp:txXfrm>
        <a:off x="4444233" y="1816701"/>
        <a:ext cx="2281182" cy="1335471"/>
      </dsp:txXfrm>
    </dsp:sp>
    <dsp:sp modelId="{0F791B8F-9B22-47F2-B399-82317FB96007}">
      <dsp:nvSpPr>
        <dsp:cNvPr id="0" name=""/>
        <dsp:cNvSpPr/>
      </dsp:nvSpPr>
      <dsp:spPr>
        <a:xfrm>
          <a:off x="4883161" y="242182"/>
          <a:ext cx="3136870" cy="212785"/>
        </a:xfrm>
        <a:prstGeom prst="rect">
          <a:avLst/>
        </a:prstGeom>
        <a:solidFill>
          <a:schemeClr val="accent2">
            <a:hueOff val="14670161"/>
            <a:satOff val="48669"/>
            <a:lumOff val="-74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8B489C-6169-4A04-B24E-80C37C4C0E6B}">
      <dsp:nvSpPr>
        <dsp:cNvPr id="0" name=""/>
        <dsp:cNvSpPr/>
      </dsp:nvSpPr>
      <dsp:spPr>
        <a:xfrm>
          <a:off x="4402685" y="1944"/>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Presentations to Deans, ADRs and CRD mtgs. for feedback</a:t>
          </a:r>
        </a:p>
        <a:p>
          <a:pPr marL="0" lvl="0" indent="0" algn="ctr" defTabSz="666750">
            <a:lnSpc>
              <a:spcPct val="90000"/>
            </a:lnSpc>
            <a:spcBef>
              <a:spcPct val="0"/>
            </a:spcBef>
            <a:spcAft>
              <a:spcPct val="35000"/>
            </a:spcAft>
            <a:buNone/>
          </a:pPr>
          <a:r>
            <a:rPr lang="en-CA" sz="1500" kern="1200" dirty="0"/>
            <a:t>Ongoing Fall</a:t>
          </a:r>
        </a:p>
      </dsp:txBody>
      <dsp:txXfrm>
        <a:off x="4444233" y="43492"/>
        <a:ext cx="2281182" cy="1335471"/>
      </dsp:txXfrm>
    </dsp:sp>
    <dsp:sp modelId="{27393B91-E765-4AA2-B458-DBE98BFD1F01}">
      <dsp:nvSpPr>
        <dsp:cNvPr id="0" name=""/>
        <dsp:cNvSpPr/>
      </dsp:nvSpPr>
      <dsp:spPr>
        <a:xfrm rot="5400000">
          <a:off x="7141047" y="1128787"/>
          <a:ext cx="1765589" cy="212785"/>
        </a:xfrm>
        <a:prstGeom prst="rect">
          <a:avLst/>
        </a:prstGeom>
        <a:solidFill>
          <a:schemeClr val="accent2">
            <a:hueOff val="17604192"/>
            <a:satOff val="58403"/>
            <a:lumOff val="-89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00E1C5-6496-48A2-B6A2-579C5D29C18E}">
      <dsp:nvSpPr>
        <dsp:cNvPr id="0" name=""/>
        <dsp:cNvSpPr/>
      </dsp:nvSpPr>
      <dsp:spPr>
        <a:xfrm>
          <a:off x="7547176" y="1944"/>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Presentations to Senior Administrative Bodies (APPRC, PVP, Board etc.)</a:t>
          </a:r>
        </a:p>
        <a:p>
          <a:pPr marL="0" lvl="0" indent="0" algn="ctr" defTabSz="666750">
            <a:lnSpc>
              <a:spcPct val="90000"/>
            </a:lnSpc>
            <a:spcBef>
              <a:spcPct val="0"/>
            </a:spcBef>
            <a:spcAft>
              <a:spcPct val="35000"/>
            </a:spcAft>
            <a:buNone/>
          </a:pPr>
          <a:r>
            <a:rPr lang="en-CA" sz="1500" kern="1200" dirty="0"/>
            <a:t>Ongoing Fall</a:t>
          </a:r>
        </a:p>
      </dsp:txBody>
      <dsp:txXfrm>
        <a:off x="7588724" y="43492"/>
        <a:ext cx="2281182" cy="1335471"/>
      </dsp:txXfrm>
    </dsp:sp>
    <dsp:sp modelId="{824CAA2E-6976-4CD6-8E17-E519FE7350FA}">
      <dsp:nvSpPr>
        <dsp:cNvPr id="0" name=""/>
        <dsp:cNvSpPr/>
      </dsp:nvSpPr>
      <dsp:spPr>
        <a:xfrm rot="5400000">
          <a:off x="7141047" y="2901996"/>
          <a:ext cx="1765589" cy="212785"/>
        </a:xfrm>
        <a:prstGeom prst="rect">
          <a:avLst/>
        </a:prstGeom>
        <a:solidFill>
          <a:schemeClr val="accent2">
            <a:hueOff val="20538224"/>
            <a:satOff val="68137"/>
            <a:lumOff val="-10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89AD97-4B0A-4E74-97DB-FC6FAF397E9B}">
      <dsp:nvSpPr>
        <dsp:cNvPr id="0" name=""/>
        <dsp:cNvSpPr/>
      </dsp:nvSpPr>
      <dsp:spPr>
        <a:xfrm>
          <a:off x="7547176" y="1775153"/>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Community Feedback Sessions </a:t>
          </a:r>
        </a:p>
        <a:p>
          <a:pPr marL="0" lvl="0" indent="0" algn="ctr" defTabSz="666750">
            <a:lnSpc>
              <a:spcPct val="90000"/>
            </a:lnSpc>
            <a:spcBef>
              <a:spcPct val="0"/>
            </a:spcBef>
            <a:spcAft>
              <a:spcPct val="35000"/>
            </a:spcAft>
            <a:buNone/>
          </a:pPr>
          <a:r>
            <a:rPr lang="en-CA" sz="1500" kern="1200" dirty="0"/>
            <a:t>Ongoing Fall</a:t>
          </a:r>
        </a:p>
      </dsp:txBody>
      <dsp:txXfrm>
        <a:off x="7588724" y="1816701"/>
        <a:ext cx="2281182" cy="1335471"/>
      </dsp:txXfrm>
    </dsp:sp>
    <dsp:sp modelId="{57C0E079-CFFA-480F-BAA2-75084EA98F97}">
      <dsp:nvSpPr>
        <dsp:cNvPr id="0" name=""/>
        <dsp:cNvSpPr/>
      </dsp:nvSpPr>
      <dsp:spPr>
        <a:xfrm>
          <a:off x="7547176" y="3548363"/>
          <a:ext cx="2364278" cy="1418567"/>
        </a:xfrm>
        <a:prstGeom prst="roundRect">
          <a:avLst>
            <a:gd name="adj" fmla="val 10000"/>
          </a:avLst>
        </a:prstGeom>
        <a:solidFill>
          <a:schemeClr val="accent2">
            <a:hueOff val="20538224"/>
            <a:satOff val="68137"/>
            <a:lumOff val="-10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kern="1200" dirty="0"/>
            <a:t>Integrate input into draft plan</a:t>
          </a:r>
        </a:p>
      </dsp:txBody>
      <dsp:txXfrm>
        <a:off x="7588724" y="3589911"/>
        <a:ext cx="2281182" cy="13354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407F7-C37E-4BC8-B138-D0DC907EA23E}">
      <dsp:nvSpPr>
        <dsp:cNvPr id="0" name=""/>
        <dsp:cNvSpPr/>
      </dsp:nvSpPr>
      <dsp:spPr>
        <a:xfrm rot="5400000">
          <a:off x="852065" y="1128787"/>
          <a:ext cx="1765589" cy="212785"/>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8D5FC8-1AFF-4487-BFAB-C2B622245FA0}">
      <dsp:nvSpPr>
        <dsp:cNvPr id="0" name=""/>
        <dsp:cNvSpPr/>
      </dsp:nvSpPr>
      <dsp:spPr>
        <a:xfrm>
          <a:off x="1258194" y="1944"/>
          <a:ext cx="2364278" cy="141856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Release draft plan to York community</a:t>
          </a:r>
        </a:p>
      </dsp:txBody>
      <dsp:txXfrm>
        <a:off x="1299742" y="43492"/>
        <a:ext cx="2281182" cy="1335471"/>
      </dsp:txXfrm>
    </dsp:sp>
    <dsp:sp modelId="{83CCC650-1773-4DF8-A971-321034863BD7}">
      <dsp:nvSpPr>
        <dsp:cNvPr id="0" name=""/>
        <dsp:cNvSpPr/>
      </dsp:nvSpPr>
      <dsp:spPr>
        <a:xfrm rot="5400000">
          <a:off x="852065" y="2901996"/>
          <a:ext cx="1765589" cy="212785"/>
        </a:xfrm>
        <a:prstGeom prst="rect">
          <a:avLst/>
        </a:prstGeom>
        <a:solidFill>
          <a:schemeClr val="accent2">
            <a:hueOff val="2934032"/>
            <a:satOff val="9734"/>
            <a:lumOff val="-148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FAF40E3-E877-43EE-854E-19F86482AB6A}">
      <dsp:nvSpPr>
        <dsp:cNvPr id="0" name=""/>
        <dsp:cNvSpPr/>
      </dsp:nvSpPr>
      <dsp:spPr>
        <a:xfrm>
          <a:off x="1258194" y="1775153"/>
          <a:ext cx="2364278" cy="1418567"/>
        </a:xfrm>
        <a:prstGeom prst="roundRect">
          <a:avLst>
            <a:gd name="adj" fmla="val 10000"/>
          </a:avLst>
        </a:prstGeom>
        <a:solidFill>
          <a:schemeClr val="accent2">
            <a:hueOff val="2567278"/>
            <a:satOff val="8517"/>
            <a:lumOff val="-12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Advisory Committee – continued meetings</a:t>
          </a:r>
        </a:p>
      </dsp:txBody>
      <dsp:txXfrm>
        <a:off x="1299742" y="1816701"/>
        <a:ext cx="2281182" cy="1335471"/>
      </dsp:txXfrm>
    </dsp:sp>
    <dsp:sp modelId="{C08BFE4C-9FCD-40B1-AEB6-6D0C44F4BFE9}">
      <dsp:nvSpPr>
        <dsp:cNvPr id="0" name=""/>
        <dsp:cNvSpPr/>
      </dsp:nvSpPr>
      <dsp:spPr>
        <a:xfrm>
          <a:off x="1738670" y="3788600"/>
          <a:ext cx="3136870" cy="212785"/>
        </a:xfrm>
        <a:prstGeom prst="rect">
          <a:avLst/>
        </a:prstGeom>
        <a:solidFill>
          <a:schemeClr val="accent2">
            <a:hueOff val="5868064"/>
            <a:satOff val="19468"/>
            <a:lumOff val="-29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196872-DC19-45B3-A08E-D2E107280BAD}">
      <dsp:nvSpPr>
        <dsp:cNvPr id="0" name=""/>
        <dsp:cNvSpPr/>
      </dsp:nvSpPr>
      <dsp:spPr>
        <a:xfrm>
          <a:off x="1258194" y="3548363"/>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Presentations to Senior Administrative Bodies</a:t>
          </a:r>
        </a:p>
        <a:p>
          <a:pPr marL="0" lvl="0" indent="0" algn="ctr" defTabSz="711200">
            <a:lnSpc>
              <a:spcPct val="90000"/>
            </a:lnSpc>
            <a:spcBef>
              <a:spcPct val="0"/>
            </a:spcBef>
            <a:spcAft>
              <a:spcPct val="35000"/>
            </a:spcAft>
            <a:buNone/>
          </a:pPr>
          <a:r>
            <a:rPr lang="en-CA" sz="1600" kern="1200" dirty="0"/>
            <a:t>Ongoing Winter</a:t>
          </a:r>
        </a:p>
      </dsp:txBody>
      <dsp:txXfrm>
        <a:off x="1299742" y="3589911"/>
        <a:ext cx="2281182" cy="1335471"/>
      </dsp:txXfrm>
    </dsp:sp>
    <dsp:sp modelId="{A385EBF8-4AD5-43AC-AA3F-3DAC708D87DE}">
      <dsp:nvSpPr>
        <dsp:cNvPr id="0" name=""/>
        <dsp:cNvSpPr/>
      </dsp:nvSpPr>
      <dsp:spPr>
        <a:xfrm rot="16200000">
          <a:off x="3996556" y="2901996"/>
          <a:ext cx="1765589" cy="212785"/>
        </a:xfrm>
        <a:prstGeom prst="rect">
          <a:avLst/>
        </a:prstGeom>
        <a:solidFill>
          <a:schemeClr val="accent2">
            <a:hueOff val="8802096"/>
            <a:satOff val="29202"/>
            <a:lumOff val="-44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B5C36F-058E-4442-B0B7-33BC28114B88}">
      <dsp:nvSpPr>
        <dsp:cNvPr id="0" name=""/>
        <dsp:cNvSpPr/>
      </dsp:nvSpPr>
      <dsp:spPr>
        <a:xfrm>
          <a:off x="4402685" y="3548363"/>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Feedback from Faculty Councils, Research Committees</a:t>
          </a:r>
        </a:p>
        <a:p>
          <a:pPr marL="0" lvl="0" indent="0" algn="ctr" defTabSz="711200">
            <a:lnSpc>
              <a:spcPct val="90000"/>
            </a:lnSpc>
            <a:spcBef>
              <a:spcPct val="0"/>
            </a:spcBef>
            <a:spcAft>
              <a:spcPct val="35000"/>
            </a:spcAft>
            <a:buNone/>
          </a:pPr>
          <a:r>
            <a:rPr lang="en-CA" sz="1600" kern="1200" dirty="0"/>
            <a:t>Ongoing Winter</a:t>
          </a:r>
        </a:p>
      </dsp:txBody>
      <dsp:txXfrm>
        <a:off x="4444233" y="3589911"/>
        <a:ext cx="2281182" cy="1335471"/>
      </dsp:txXfrm>
    </dsp:sp>
    <dsp:sp modelId="{B8ED970D-06D5-46F4-82C8-AE4E0423492F}">
      <dsp:nvSpPr>
        <dsp:cNvPr id="0" name=""/>
        <dsp:cNvSpPr/>
      </dsp:nvSpPr>
      <dsp:spPr>
        <a:xfrm rot="16200000">
          <a:off x="3996556" y="1128787"/>
          <a:ext cx="1765589" cy="212785"/>
        </a:xfrm>
        <a:prstGeom prst="rect">
          <a:avLst/>
        </a:prstGeom>
        <a:solidFill>
          <a:schemeClr val="accent2">
            <a:hueOff val="11736129"/>
            <a:satOff val="38935"/>
            <a:lumOff val="-593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98CFCC-34D5-40EE-8855-F6A3F22C8777}">
      <dsp:nvSpPr>
        <dsp:cNvPr id="0" name=""/>
        <dsp:cNvSpPr/>
      </dsp:nvSpPr>
      <dsp:spPr>
        <a:xfrm>
          <a:off x="4402685" y="1775153"/>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External Consultation</a:t>
          </a:r>
        </a:p>
        <a:p>
          <a:pPr marL="0" lvl="0" indent="0" algn="ctr" defTabSz="711200">
            <a:lnSpc>
              <a:spcPct val="90000"/>
            </a:lnSpc>
            <a:spcBef>
              <a:spcPct val="0"/>
            </a:spcBef>
            <a:spcAft>
              <a:spcPct val="35000"/>
            </a:spcAft>
            <a:buNone/>
          </a:pPr>
          <a:r>
            <a:rPr lang="en-CA" sz="1600" kern="1200" dirty="0"/>
            <a:t>(</a:t>
          </a:r>
          <a:r>
            <a:rPr lang="en-CA" sz="1600" kern="1200" dirty="0" err="1"/>
            <a:t>ventureLAB</a:t>
          </a:r>
          <a:r>
            <a:rPr lang="en-CA" sz="1600" kern="1200" dirty="0"/>
            <a:t>, United Way Greater Toronto)</a:t>
          </a:r>
        </a:p>
        <a:p>
          <a:pPr marL="0" lvl="0" indent="0" algn="ctr" defTabSz="711200">
            <a:lnSpc>
              <a:spcPct val="90000"/>
            </a:lnSpc>
            <a:spcBef>
              <a:spcPct val="0"/>
            </a:spcBef>
            <a:spcAft>
              <a:spcPct val="35000"/>
            </a:spcAft>
            <a:buNone/>
          </a:pPr>
          <a:r>
            <a:rPr lang="en-CA" sz="1600" kern="1200" dirty="0"/>
            <a:t>Ongoing Winter</a:t>
          </a:r>
        </a:p>
      </dsp:txBody>
      <dsp:txXfrm>
        <a:off x="4444233" y="1816701"/>
        <a:ext cx="2281182" cy="1335471"/>
      </dsp:txXfrm>
    </dsp:sp>
    <dsp:sp modelId="{6083F0D6-D282-461A-AF11-AE34FCC264DC}">
      <dsp:nvSpPr>
        <dsp:cNvPr id="0" name=""/>
        <dsp:cNvSpPr/>
      </dsp:nvSpPr>
      <dsp:spPr>
        <a:xfrm>
          <a:off x="4883161" y="242182"/>
          <a:ext cx="3136870" cy="212785"/>
        </a:xfrm>
        <a:prstGeom prst="rect">
          <a:avLst/>
        </a:prstGeom>
        <a:solidFill>
          <a:schemeClr val="accent2">
            <a:hueOff val="14670161"/>
            <a:satOff val="48669"/>
            <a:lumOff val="-74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2BECE8-A014-438B-8E45-B24E7BE1BA74}">
      <dsp:nvSpPr>
        <dsp:cNvPr id="0" name=""/>
        <dsp:cNvSpPr/>
      </dsp:nvSpPr>
      <dsp:spPr>
        <a:xfrm>
          <a:off x="4402685" y="1944"/>
          <a:ext cx="2364278" cy="141856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VPRI Community Feedback Sessions</a:t>
          </a:r>
        </a:p>
        <a:p>
          <a:pPr marL="0" lvl="0" indent="0" algn="ctr" defTabSz="711200">
            <a:lnSpc>
              <a:spcPct val="90000"/>
            </a:lnSpc>
            <a:spcBef>
              <a:spcPct val="0"/>
            </a:spcBef>
            <a:spcAft>
              <a:spcPct val="35000"/>
            </a:spcAft>
            <a:buNone/>
          </a:pPr>
          <a:r>
            <a:rPr lang="en-CA" sz="1600" kern="1200" dirty="0"/>
            <a:t>Ongoing Winter</a:t>
          </a:r>
        </a:p>
      </dsp:txBody>
      <dsp:txXfrm>
        <a:off x="4444233" y="43492"/>
        <a:ext cx="2281182" cy="1335471"/>
      </dsp:txXfrm>
    </dsp:sp>
    <dsp:sp modelId="{06467C7B-1355-4423-8006-BC874123A817}">
      <dsp:nvSpPr>
        <dsp:cNvPr id="0" name=""/>
        <dsp:cNvSpPr/>
      </dsp:nvSpPr>
      <dsp:spPr>
        <a:xfrm rot="5400000">
          <a:off x="7141047" y="1128787"/>
          <a:ext cx="1765589" cy="212785"/>
        </a:xfrm>
        <a:prstGeom prst="rect">
          <a:avLst/>
        </a:prstGeom>
        <a:solidFill>
          <a:schemeClr val="accent2">
            <a:hueOff val="17604192"/>
            <a:satOff val="58403"/>
            <a:lumOff val="-89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2D1EFE-9DA4-4AD2-81D1-0FFC059EE09F}">
      <dsp:nvSpPr>
        <dsp:cNvPr id="0" name=""/>
        <dsp:cNvSpPr/>
      </dsp:nvSpPr>
      <dsp:spPr>
        <a:xfrm>
          <a:off x="7547176" y="1944"/>
          <a:ext cx="2364278" cy="1418567"/>
        </a:xfrm>
        <a:prstGeom prst="roundRect">
          <a:avLst>
            <a:gd name="adj" fmla="val 10000"/>
          </a:avLst>
        </a:prstGeom>
        <a:solidFill>
          <a:schemeClr val="accent2">
            <a:hueOff val="15403669"/>
            <a:satOff val="51103"/>
            <a:lumOff val="-77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Town Hall</a:t>
          </a:r>
        </a:p>
        <a:p>
          <a:pPr marL="0" lvl="0" indent="0" algn="ctr" defTabSz="711200">
            <a:lnSpc>
              <a:spcPct val="90000"/>
            </a:lnSpc>
            <a:spcBef>
              <a:spcPct val="0"/>
            </a:spcBef>
            <a:spcAft>
              <a:spcPct val="35000"/>
            </a:spcAft>
            <a:buNone/>
          </a:pPr>
          <a:r>
            <a:rPr lang="en-CA" sz="1600" kern="1200" dirty="0"/>
            <a:t>To receive final feedback on Plan</a:t>
          </a:r>
        </a:p>
      </dsp:txBody>
      <dsp:txXfrm>
        <a:off x="7588724" y="43492"/>
        <a:ext cx="2281182" cy="1335471"/>
      </dsp:txXfrm>
    </dsp:sp>
    <dsp:sp modelId="{A294B0CC-9CA9-47AE-963D-1F82D777F4DE}">
      <dsp:nvSpPr>
        <dsp:cNvPr id="0" name=""/>
        <dsp:cNvSpPr/>
      </dsp:nvSpPr>
      <dsp:spPr>
        <a:xfrm rot="5400000">
          <a:off x="7141047" y="2901996"/>
          <a:ext cx="1765589" cy="212785"/>
        </a:xfrm>
        <a:prstGeom prst="rect">
          <a:avLst/>
        </a:prstGeom>
        <a:solidFill>
          <a:schemeClr val="accent2">
            <a:hueOff val="20538224"/>
            <a:satOff val="68137"/>
            <a:lumOff val="-10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CD2A52-5766-40A3-90A5-5D712FE76FD6}">
      <dsp:nvSpPr>
        <dsp:cNvPr id="0" name=""/>
        <dsp:cNvSpPr/>
      </dsp:nvSpPr>
      <dsp:spPr>
        <a:xfrm>
          <a:off x="7547176" y="1775153"/>
          <a:ext cx="2364278" cy="1418567"/>
        </a:xfrm>
        <a:prstGeom prst="roundRect">
          <a:avLst>
            <a:gd name="adj" fmla="val 10000"/>
          </a:avLst>
        </a:prstGeom>
        <a:solidFill>
          <a:schemeClr val="accent2">
            <a:hueOff val="17970947"/>
            <a:satOff val="59620"/>
            <a:lumOff val="-90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Final Plan Released Spring 2023</a:t>
          </a:r>
        </a:p>
      </dsp:txBody>
      <dsp:txXfrm>
        <a:off x="7588724" y="1816701"/>
        <a:ext cx="2281182" cy="1335471"/>
      </dsp:txXfrm>
    </dsp:sp>
    <dsp:sp modelId="{82B3F8BD-2FB4-476A-856F-B57744ACAAFA}">
      <dsp:nvSpPr>
        <dsp:cNvPr id="0" name=""/>
        <dsp:cNvSpPr/>
      </dsp:nvSpPr>
      <dsp:spPr>
        <a:xfrm>
          <a:off x="7547176" y="3548363"/>
          <a:ext cx="2364278" cy="1418567"/>
        </a:xfrm>
        <a:prstGeom prst="roundRect">
          <a:avLst>
            <a:gd name="adj" fmla="val 10000"/>
          </a:avLst>
        </a:prstGeom>
        <a:solidFill>
          <a:schemeClr val="accent2">
            <a:hueOff val="20538224"/>
            <a:satOff val="68137"/>
            <a:lumOff val="-10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Senate- For Approval</a:t>
          </a:r>
        </a:p>
        <a:p>
          <a:pPr marL="0" lvl="0" indent="0" algn="ctr" defTabSz="711200">
            <a:lnSpc>
              <a:spcPct val="90000"/>
            </a:lnSpc>
            <a:spcBef>
              <a:spcPct val="0"/>
            </a:spcBef>
            <a:spcAft>
              <a:spcPct val="35000"/>
            </a:spcAft>
            <a:buNone/>
          </a:pPr>
          <a:r>
            <a:rPr lang="en-CA" sz="1600" kern="1200" dirty="0"/>
            <a:t>Board- for info/ endorsement</a:t>
          </a:r>
        </a:p>
      </dsp:txBody>
      <dsp:txXfrm>
        <a:off x="7588724" y="3589911"/>
        <a:ext cx="2281182" cy="13354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02703F-77A1-418E-A3E7-5996A96C9C95}">
      <dsp:nvSpPr>
        <dsp:cNvPr id="0" name=""/>
        <dsp:cNvSpPr/>
      </dsp:nvSpPr>
      <dsp:spPr>
        <a:xfrm rot="16200000">
          <a:off x="-1425829" y="1431828"/>
          <a:ext cx="4968874" cy="2105217"/>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marL="0" lvl="0" indent="0" algn="l" defTabSz="622300">
            <a:lnSpc>
              <a:spcPct val="90000"/>
            </a:lnSpc>
            <a:spcBef>
              <a:spcPct val="0"/>
            </a:spcBef>
            <a:spcAft>
              <a:spcPct val="35000"/>
            </a:spcAft>
            <a:buNone/>
          </a:pPr>
          <a:r>
            <a:rPr lang="en-CA" sz="1400" b="1" u="sng" kern="1200" dirty="0"/>
            <a:t>Healthy Canadians</a:t>
          </a:r>
        </a:p>
        <a:p>
          <a:pPr marL="114300" lvl="1" indent="-114300" algn="l" defTabSz="533400">
            <a:lnSpc>
              <a:spcPct val="90000"/>
            </a:lnSpc>
            <a:spcBef>
              <a:spcPct val="0"/>
            </a:spcBef>
            <a:spcAft>
              <a:spcPct val="15000"/>
            </a:spcAft>
            <a:buChar char="•"/>
          </a:pPr>
          <a:r>
            <a:rPr lang="en-CA" sz="1200" kern="1200" dirty="0"/>
            <a:t>Focus Areas:                       Aging population, antimicrobial resistance, Indigenous health, Brain Health, Mental Health, precision  Medicine, Population Health, Regenerative Medicine, Vaccinology, Problematic Substance Abuse, Primary Care (delivery models, access, outcome improvements)</a:t>
          </a:r>
        </a:p>
      </dsp:txBody>
      <dsp:txXfrm rot="5400000">
        <a:off x="5999" y="993775"/>
        <a:ext cx="2105217" cy="2981324"/>
      </dsp:txXfrm>
    </dsp:sp>
    <dsp:sp modelId="{00881201-7978-4DCA-88F1-C6783067B7D3}">
      <dsp:nvSpPr>
        <dsp:cNvPr id="0" name=""/>
        <dsp:cNvSpPr/>
      </dsp:nvSpPr>
      <dsp:spPr>
        <a:xfrm rot="16200000">
          <a:off x="837278" y="1431828"/>
          <a:ext cx="4968874" cy="2105217"/>
        </a:xfrm>
        <a:prstGeom prst="flowChartManualOperation">
          <a:avLst/>
        </a:prstGeom>
        <a:solidFill>
          <a:schemeClr val="accent2">
            <a:hueOff val="5134556"/>
            <a:satOff val="17034"/>
            <a:lumOff val="-25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marL="0" lvl="0" indent="0" algn="l" defTabSz="622300">
            <a:lnSpc>
              <a:spcPct val="90000"/>
            </a:lnSpc>
            <a:spcBef>
              <a:spcPct val="0"/>
            </a:spcBef>
            <a:spcAft>
              <a:spcPct val="35000"/>
            </a:spcAft>
            <a:buNone/>
          </a:pPr>
          <a:r>
            <a:rPr lang="en-CA" sz="1400" b="1" u="sng" kern="1200" dirty="0"/>
            <a:t>Innovative and Resilient Communities</a:t>
          </a:r>
        </a:p>
        <a:p>
          <a:pPr marL="114300" lvl="1" indent="-114300" algn="l" defTabSz="533400">
            <a:lnSpc>
              <a:spcPct val="90000"/>
            </a:lnSpc>
            <a:spcBef>
              <a:spcPct val="0"/>
            </a:spcBef>
            <a:spcAft>
              <a:spcPct val="15000"/>
            </a:spcAft>
            <a:buChar char="•"/>
          </a:pPr>
          <a:r>
            <a:rPr lang="en-CA" sz="1200" kern="1200" dirty="0"/>
            <a:t>Focus Areas:                                Data Governance &amp; Security, Governance and Public Institutions, Social Dimensions of Aging; Business-Sector Innovation, Digital Economy, Reconciliation, Systemic Barriers, Inequality (social, economic, health), The North, Resilient Infrastructure, Smart Cities, Technology &amp; Society </a:t>
          </a:r>
        </a:p>
      </dsp:txBody>
      <dsp:txXfrm rot="5400000">
        <a:off x="2269106" y="993775"/>
        <a:ext cx="2105217" cy="2981324"/>
      </dsp:txXfrm>
    </dsp:sp>
    <dsp:sp modelId="{D6D6949D-21CA-410A-AB7D-84667AC4141F}">
      <dsp:nvSpPr>
        <dsp:cNvPr id="0" name=""/>
        <dsp:cNvSpPr/>
      </dsp:nvSpPr>
      <dsp:spPr>
        <a:xfrm rot="16200000">
          <a:off x="3100387" y="1431828"/>
          <a:ext cx="4968874" cy="2105217"/>
        </a:xfrm>
        <a:prstGeom prst="flowChartManualOperation">
          <a:avLst/>
        </a:prstGeom>
        <a:solidFill>
          <a:schemeClr val="accent2">
            <a:hueOff val="10269112"/>
            <a:satOff val="34068"/>
            <a:lumOff val="-5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marL="0" lvl="0" indent="0" algn="l" defTabSz="622300">
            <a:lnSpc>
              <a:spcPct val="90000"/>
            </a:lnSpc>
            <a:spcBef>
              <a:spcPct val="0"/>
            </a:spcBef>
            <a:spcAft>
              <a:spcPct val="35000"/>
            </a:spcAft>
            <a:buNone/>
          </a:pPr>
          <a:r>
            <a:rPr lang="en-CA" sz="1400" b="1" u="sng" kern="1200" dirty="0"/>
            <a:t>Sustainable Food Systems</a:t>
          </a:r>
        </a:p>
        <a:p>
          <a:pPr marL="114300" lvl="1" indent="-114300" algn="l" defTabSz="533400">
            <a:lnSpc>
              <a:spcPct val="90000"/>
            </a:lnSpc>
            <a:spcBef>
              <a:spcPct val="0"/>
            </a:spcBef>
            <a:spcAft>
              <a:spcPct val="15000"/>
            </a:spcAft>
            <a:buChar char="•"/>
          </a:pPr>
          <a:r>
            <a:rPr lang="en-CA" sz="1200" kern="1200" dirty="0"/>
            <a:t>Focus Areas:                                      </a:t>
          </a:r>
          <a:r>
            <a:rPr lang="en-CA" sz="1200" b="0" i="0" kern="1200" dirty="0"/>
            <a:t>Agri- and aqua-culture, Agri- and irrigation technology, Bioeconomy, Food Sovereignty, Indigenous-led Agriculture, Livestock heath and sustainability, Plant Health, Proteins and Alternative Food Sources, Safety and Security of Food Supply Chain </a:t>
          </a:r>
          <a:endParaRPr lang="en-CA" sz="1200" kern="1200" dirty="0"/>
        </a:p>
      </dsp:txBody>
      <dsp:txXfrm rot="5400000">
        <a:off x="4532215" y="993775"/>
        <a:ext cx="2105217" cy="2981324"/>
      </dsp:txXfrm>
    </dsp:sp>
    <dsp:sp modelId="{C5A71B01-1AA4-4CE8-8816-71A5AF42521F}">
      <dsp:nvSpPr>
        <dsp:cNvPr id="0" name=""/>
        <dsp:cNvSpPr/>
      </dsp:nvSpPr>
      <dsp:spPr>
        <a:xfrm rot="16200000">
          <a:off x="5363496" y="1431828"/>
          <a:ext cx="4968874" cy="2105217"/>
        </a:xfrm>
        <a:prstGeom prst="flowChartManualOperation">
          <a:avLst/>
        </a:prstGeom>
        <a:solidFill>
          <a:schemeClr val="accent2">
            <a:hueOff val="15403669"/>
            <a:satOff val="51103"/>
            <a:lumOff val="-77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marL="0" lvl="0" indent="0" algn="l" defTabSz="622300">
            <a:lnSpc>
              <a:spcPct val="90000"/>
            </a:lnSpc>
            <a:spcBef>
              <a:spcPct val="0"/>
            </a:spcBef>
            <a:spcAft>
              <a:spcPct val="35000"/>
            </a:spcAft>
            <a:buNone/>
          </a:pPr>
          <a:r>
            <a:rPr lang="en-CA" sz="1400" b="1" u="sng" kern="1200" dirty="0"/>
            <a:t>Clean and Resource-Rich Canada</a:t>
          </a:r>
        </a:p>
        <a:p>
          <a:pPr marL="114300" lvl="1" indent="-114300" algn="l" defTabSz="533400">
            <a:lnSpc>
              <a:spcPct val="90000"/>
            </a:lnSpc>
            <a:spcBef>
              <a:spcPct val="0"/>
            </a:spcBef>
            <a:spcAft>
              <a:spcPct val="15000"/>
            </a:spcAft>
            <a:buChar char="•"/>
          </a:pPr>
          <a:r>
            <a:rPr lang="en-CA" sz="1200" kern="1200" dirty="0"/>
            <a:t>Focus Areas:                            Alternative Energy Technologies, Circular Economy (waste treatment, greening manufacturing, sustainable food packing), Clean Technologies, Clean Transportation, Climate Change Research, Conservation Ecology, Energy, Forestry, Green Chemistry Low Carbon Materials for Construction, Modern Mining, Northern and Arctic, Water </a:t>
          </a:r>
        </a:p>
      </dsp:txBody>
      <dsp:txXfrm rot="5400000">
        <a:off x="6795324" y="993775"/>
        <a:ext cx="2105217" cy="2981324"/>
      </dsp:txXfrm>
    </dsp:sp>
    <dsp:sp modelId="{788A157E-239B-45FD-91D3-FC7FC23679D0}">
      <dsp:nvSpPr>
        <dsp:cNvPr id="0" name=""/>
        <dsp:cNvSpPr/>
      </dsp:nvSpPr>
      <dsp:spPr>
        <a:xfrm rot="16200000">
          <a:off x="7626604" y="1431828"/>
          <a:ext cx="4968874" cy="2105217"/>
        </a:xfrm>
        <a:prstGeom prst="flowChartManualOperation">
          <a:avLst/>
        </a:prstGeom>
        <a:solidFill>
          <a:schemeClr val="accent2">
            <a:hueOff val="20538224"/>
            <a:satOff val="68137"/>
            <a:lumOff val="-10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marL="0" lvl="0" indent="0" algn="l" defTabSz="622300">
            <a:lnSpc>
              <a:spcPct val="90000"/>
            </a:lnSpc>
            <a:spcBef>
              <a:spcPct val="0"/>
            </a:spcBef>
            <a:spcAft>
              <a:spcPct val="35000"/>
            </a:spcAft>
            <a:buNone/>
          </a:pPr>
          <a:r>
            <a:rPr lang="en-CA" sz="1400" b="1" u="sng" kern="1200" dirty="0"/>
            <a:t>Technologically Advanced Canada</a:t>
          </a:r>
        </a:p>
        <a:p>
          <a:pPr marL="114300" lvl="1" indent="-114300" algn="l" defTabSz="533400">
            <a:lnSpc>
              <a:spcPct val="90000"/>
            </a:lnSpc>
            <a:spcBef>
              <a:spcPct val="0"/>
            </a:spcBef>
            <a:spcAft>
              <a:spcPct val="15000"/>
            </a:spcAft>
            <a:buChar char="•"/>
          </a:pPr>
          <a:r>
            <a:rPr lang="en-CA" sz="1200" kern="1200" dirty="0"/>
            <a:t>Focus Areas:                                                AI, Big Data technologies and Analytics, Biomanufacturing, Cybersecurity, Genomics and Applied  Science,  Materials and Processing Technologies, Micro-Electronics and Semi-Conductors, Communication Technology, Quantum Technologies, Photonics, Smart and Digital Manufacturing, Space Economy</a:t>
          </a:r>
        </a:p>
      </dsp:txBody>
      <dsp:txXfrm rot="5400000">
        <a:off x="9058432" y="993775"/>
        <a:ext cx="2105217" cy="29813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444C6A-3AF9-4687-9D60-A4974B1F2E7B}">
      <dsp:nvSpPr>
        <dsp:cNvPr id="0" name=""/>
        <dsp:cNvSpPr/>
      </dsp:nvSpPr>
      <dsp:spPr>
        <a:xfrm rot="16200000">
          <a:off x="-1401937" y="1408071"/>
          <a:ext cx="4968874" cy="2152731"/>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CA" sz="1800" b="1" u="sng" kern="1200" dirty="0"/>
            <a:t>Healthy Canadians</a:t>
          </a:r>
        </a:p>
        <a:p>
          <a:pPr marL="114300" lvl="1" indent="-114300" algn="l" defTabSz="622300">
            <a:lnSpc>
              <a:spcPct val="90000"/>
            </a:lnSpc>
            <a:spcBef>
              <a:spcPct val="0"/>
            </a:spcBef>
            <a:spcAft>
              <a:spcPct val="15000"/>
            </a:spcAft>
            <a:buChar char="•"/>
          </a:pPr>
          <a:r>
            <a:rPr lang="en-CA" sz="1400" b="1" kern="1200" dirty="0">
              <a:solidFill>
                <a:schemeClr val="bg1"/>
              </a:solidFill>
            </a:rPr>
            <a:t>Health Individuals, Healthy Communities and Global Health</a:t>
          </a:r>
        </a:p>
        <a:p>
          <a:pPr marL="114300" lvl="1" indent="-114300" algn="l" defTabSz="533400">
            <a:lnSpc>
              <a:spcPct val="90000"/>
            </a:lnSpc>
            <a:spcBef>
              <a:spcPct val="0"/>
            </a:spcBef>
            <a:spcAft>
              <a:spcPct val="15000"/>
            </a:spcAft>
            <a:buChar char="•"/>
          </a:pPr>
          <a:endParaRPr lang="en-CA" sz="1200" b="1" kern="1200" dirty="0">
            <a:solidFill>
              <a:schemeClr val="bg1"/>
            </a:solidFill>
          </a:endParaRPr>
        </a:p>
        <a:p>
          <a:pPr marL="114300" lvl="1" indent="-114300" algn="l" defTabSz="533400">
            <a:lnSpc>
              <a:spcPct val="90000"/>
            </a:lnSpc>
            <a:spcBef>
              <a:spcPct val="0"/>
            </a:spcBef>
            <a:spcAft>
              <a:spcPct val="15000"/>
            </a:spcAft>
            <a:buChar char="•"/>
          </a:pPr>
          <a:endParaRPr lang="en-CA" sz="1200" b="1" kern="1200" dirty="0">
            <a:solidFill>
              <a:schemeClr val="bg1"/>
            </a:solidFill>
          </a:endParaRPr>
        </a:p>
        <a:p>
          <a:pPr marL="114300" lvl="1" indent="-114300" algn="l" defTabSz="533400">
            <a:lnSpc>
              <a:spcPct val="90000"/>
            </a:lnSpc>
            <a:spcBef>
              <a:spcPct val="0"/>
            </a:spcBef>
            <a:spcAft>
              <a:spcPct val="15000"/>
            </a:spcAft>
            <a:buChar char="•"/>
          </a:pPr>
          <a:endParaRPr lang="en-CA" sz="1200" b="1" kern="1200" dirty="0">
            <a:solidFill>
              <a:schemeClr val="bg1"/>
            </a:solidFill>
          </a:endParaRPr>
        </a:p>
        <a:p>
          <a:pPr marL="114300" lvl="1" indent="-114300" algn="l" defTabSz="533400">
            <a:lnSpc>
              <a:spcPct val="90000"/>
            </a:lnSpc>
            <a:spcBef>
              <a:spcPct val="0"/>
            </a:spcBef>
            <a:spcAft>
              <a:spcPct val="15000"/>
            </a:spcAft>
            <a:buChar char="•"/>
          </a:pPr>
          <a:endParaRPr lang="en-CA" sz="1200" b="1" kern="1200" dirty="0">
            <a:solidFill>
              <a:schemeClr val="bg1"/>
            </a:solidFill>
          </a:endParaRPr>
        </a:p>
        <a:p>
          <a:pPr marL="114300" lvl="1" indent="-114300" algn="l" defTabSz="622300">
            <a:lnSpc>
              <a:spcPct val="90000"/>
            </a:lnSpc>
            <a:spcBef>
              <a:spcPct val="0"/>
            </a:spcBef>
            <a:spcAft>
              <a:spcPct val="15000"/>
            </a:spcAft>
            <a:buChar char="•"/>
          </a:pPr>
          <a:endParaRPr lang="en-CA" sz="1400" b="1" kern="1200" dirty="0">
            <a:solidFill>
              <a:schemeClr val="bg1"/>
            </a:solidFill>
          </a:endParaRPr>
        </a:p>
        <a:p>
          <a:pPr marL="114300" lvl="1" indent="-114300" algn="l" defTabSz="622300">
            <a:lnSpc>
              <a:spcPct val="90000"/>
            </a:lnSpc>
            <a:spcBef>
              <a:spcPct val="0"/>
            </a:spcBef>
            <a:spcAft>
              <a:spcPct val="15000"/>
            </a:spcAft>
            <a:buChar char="•"/>
          </a:pPr>
          <a:r>
            <a:rPr lang="en-CA" sz="1400" b="1" kern="1200" dirty="0"/>
            <a:t>12 CRCs and</a:t>
          </a:r>
        </a:p>
        <a:p>
          <a:pPr marL="114300" lvl="1" indent="-114300" algn="l" defTabSz="622300">
            <a:lnSpc>
              <a:spcPct val="90000"/>
            </a:lnSpc>
            <a:spcBef>
              <a:spcPct val="0"/>
            </a:spcBef>
            <a:spcAft>
              <a:spcPct val="15000"/>
            </a:spcAft>
            <a:buChar char="•"/>
          </a:pPr>
          <a:r>
            <a:rPr lang="en-CA" sz="1400" b="1" kern="1200" dirty="0"/>
            <a:t>22 YRCs in related areas</a:t>
          </a:r>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r>
            <a:rPr lang="en-CA" sz="1400" b="1" kern="1200" dirty="0"/>
            <a:t>6 ORUs</a:t>
          </a:r>
        </a:p>
      </dsp:txBody>
      <dsp:txXfrm rot="5400000">
        <a:off x="6134" y="993775"/>
        <a:ext cx="2152731" cy="2981324"/>
      </dsp:txXfrm>
    </dsp:sp>
    <dsp:sp modelId="{BEEAA1AC-4F85-4C39-917B-75CD32029511}">
      <dsp:nvSpPr>
        <dsp:cNvPr id="0" name=""/>
        <dsp:cNvSpPr/>
      </dsp:nvSpPr>
      <dsp:spPr>
        <a:xfrm rot="16200000">
          <a:off x="912248" y="1408071"/>
          <a:ext cx="4968874" cy="2152731"/>
        </a:xfrm>
        <a:prstGeom prst="flowChartManualOperation">
          <a:avLst/>
        </a:prstGeom>
        <a:solidFill>
          <a:schemeClr val="accent2">
            <a:hueOff val="5134556"/>
            <a:satOff val="17034"/>
            <a:lumOff val="-25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CA" sz="1800" b="1" u="sng" kern="1200" dirty="0"/>
            <a:t>Innovative and Resilient Communities</a:t>
          </a:r>
        </a:p>
        <a:p>
          <a:pPr marL="114300" lvl="1" indent="-114300" algn="l" defTabSz="622300">
            <a:lnSpc>
              <a:spcPct val="90000"/>
            </a:lnSpc>
            <a:spcBef>
              <a:spcPct val="0"/>
            </a:spcBef>
            <a:spcAft>
              <a:spcPct val="15000"/>
            </a:spcAft>
            <a:buChar char="•"/>
          </a:pPr>
          <a:r>
            <a:rPr lang="en-CA" sz="1400" b="1" kern="1200" dirty="0"/>
            <a:t>Digital Cultures</a:t>
          </a:r>
        </a:p>
        <a:p>
          <a:pPr marL="57150" lvl="1" indent="-57150" algn="l" defTabSz="222250">
            <a:lnSpc>
              <a:spcPct val="90000"/>
            </a:lnSpc>
            <a:spcBef>
              <a:spcPct val="0"/>
            </a:spcBef>
            <a:spcAft>
              <a:spcPct val="15000"/>
            </a:spcAft>
            <a:buChar char="•"/>
          </a:pPr>
          <a:endParaRPr lang="en-CA" sz="500" b="1" kern="1200" dirty="0"/>
        </a:p>
        <a:p>
          <a:pPr marL="114300" lvl="1" indent="-114300" algn="l" defTabSz="622300">
            <a:lnSpc>
              <a:spcPct val="90000"/>
            </a:lnSpc>
            <a:spcBef>
              <a:spcPct val="0"/>
            </a:spcBef>
            <a:spcAft>
              <a:spcPct val="15000"/>
            </a:spcAft>
            <a:buChar char="•"/>
          </a:pPr>
          <a:r>
            <a:rPr lang="en-CA" sz="1400" b="1" kern="1200" dirty="0"/>
            <a:t>Public Engagement for a Just and Sustainable World</a:t>
          </a:r>
        </a:p>
        <a:p>
          <a:pPr marL="114300" lvl="1" indent="-114300" algn="l" defTabSz="533400">
            <a:lnSpc>
              <a:spcPct val="90000"/>
            </a:lnSpc>
            <a:spcBef>
              <a:spcPct val="0"/>
            </a:spcBef>
            <a:spcAft>
              <a:spcPct val="15000"/>
            </a:spcAft>
            <a:buChar char="•"/>
          </a:pPr>
          <a:endParaRPr lang="en-CA" sz="1200" b="1" kern="1200" dirty="0"/>
        </a:p>
        <a:p>
          <a:pPr marL="114300" lvl="1" indent="-114300" algn="l" defTabSz="622300">
            <a:lnSpc>
              <a:spcPct val="90000"/>
            </a:lnSpc>
            <a:spcBef>
              <a:spcPct val="0"/>
            </a:spcBef>
            <a:spcAft>
              <a:spcPct val="15000"/>
            </a:spcAft>
            <a:buChar char="•"/>
          </a:pPr>
          <a:r>
            <a:rPr lang="en-CA" sz="1400" b="1" kern="1200" dirty="0"/>
            <a:t>12 CRCs and</a:t>
          </a:r>
        </a:p>
        <a:p>
          <a:pPr marL="114300" lvl="1" indent="-114300" algn="l" defTabSz="622300">
            <a:lnSpc>
              <a:spcPct val="90000"/>
            </a:lnSpc>
            <a:spcBef>
              <a:spcPct val="0"/>
            </a:spcBef>
            <a:spcAft>
              <a:spcPct val="15000"/>
            </a:spcAft>
            <a:buChar char="•"/>
          </a:pPr>
          <a:r>
            <a:rPr lang="en-CA" sz="1400" b="1" kern="1200" dirty="0"/>
            <a:t>13 YRCs in related areas</a:t>
          </a:r>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r>
            <a:rPr lang="en-CA" sz="1400" b="1" kern="1200" dirty="0"/>
            <a:t>12 ORUs</a:t>
          </a:r>
        </a:p>
        <a:p>
          <a:pPr marL="114300" lvl="1" indent="-114300" algn="l" defTabSz="622300">
            <a:lnSpc>
              <a:spcPct val="90000"/>
            </a:lnSpc>
            <a:spcBef>
              <a:spcPct val="0"/>
            </a:spcBef>
            <a:spcAft>
              <a:spcPct val="15000"/>
            </a:spcAft>
            <a:buChar char="•"/>
          </a:pPr>
          <a:endParaRPr lang="en-CA" sz="1200" b="1" kern="1200" dirty="0"/>
        </a:p>
      </dsp:txBody>
      <dsp:txXfrm rot="5400000">
        <a:off x="2320319" y="993775"/>
        <a:ext cx="2152731" cy="2981324"/>
      </dsp:txXfrm>
    </dsp:sp>
    <dsp:sp modelId="{E877C6B6-5008-4D3F-A57C-5CF34FFA1AD5}">
      <dsp:nvSpPr>
        <dsp:cNvPr id="0" name=""/>
        <dsp:cNvSpPr/>
      </dsp:nvSpPr>
      <dsp:spPr>
        <a:xfrm rot="16200000">
          <a:off x="3226434" y="1408071"/>
          <a:ext cx="4968874" cy="2152731"/>
        </a:xfrm>
        <a:prstGeom prst="flowChartManualOperation">
          <a:avLst/>
        </a:prstGeom>
        <a:solidFill>
          <a:schemeClr val="accent2">
            <a:hueOff val="10269112"/>
            <a:satOff val="34068"/>
            <a:lumOff val="-5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CA" sz="1800" b="1" u="sng" kern="1200" dirty="0"/>
            <a:t>Sustainable Food Systems</a:t>
          </a:r>
        </a:p>
        <a:p>
          <a:pPr marL="0" lvl="0" indent="0" algn="l" defTabSz="800100">
            <a:lnSpc>
              <a:spcPct val="90000"/>
            </a:lnSpc>
            <a:spcBef>
              <a:spcPct val="0"/>
            </a:spcBef>
            <a:spcAft>
              <a:spcPct val="35000"/>
            </a:spcAft>
            <a:buNone/>
          </a:pPr>
          <a:endParaRPr lang="en-CA" sz="1800" b="1" u="sng" kern="1200" dirty="0"/>
        </a:p>
        <a:p>
          <a:pPr marL="0" lvl="0" indent="0" algn="l" defTabSz="800100">
            <a:lnSpc>
              <a:spcPct val="90000"/>
            </a:lnSpc>
            <a:spcBef>
              <a:spcPct val="0"/>
            </a:spcBef>
            <a:spcAft>
              <a:spcPct val="35000"/>
            </a:spcAft>
            <a:buNone/>
          </a:pPr>
          <a:endParaRPr lang="en-CA" sz="1800" b="1" u="sng" kern="1200" dirty="0"/>
        </a:p>
        <a:p>
          <a:pPr marL="0" lvl="0" indent="0" algn="l" defTabSz="800100">
            <a:lnSpc>
              <a:spcPct val="90000"/>
            </a:lnSpc>
            <a:spcBef>
              <a:spcPct val="0"/>
            </a:spcBef>
            <a:spcAft>
              <a:spcPct val="35000"/>
            </a:spcAft>
            <a:buNone/>
          </a:pPr>
          <a:endParaRPr lang="en-CA" sz="1800" b="1" u="sng" kern="1200" dirty="0"/>
        </a:p>
        <a:p>
          <a:pPr marL="0" lvl="0" indent="0" algn="l" defTabSz="800100">
            <a:lnSpc>
              <a:spcPct val="90000"/>
            </a:lnSpc>
            <a:spcBef>
              <a:spcPct val="0"/>
            </a:spcBef>
            <a:spcAft>
              <a:spcPct val="35000"/>
            </a:spcAft>
            <a:buNone/>
          </a:pPr>
          <a:endParaRPr lang="en-CA" sz="1400" b="1" u="sng" kern="1200" dirty="0"/>
        </a:p>
        <a:p>
          <a:pPr marL="0" lvl="0" indent="0" algn="l" defTabSz="800100">
            <a:lnSpc>
              <a:spcPct val="90000"/>
            </a:lnSpc>
            <a:spcBef>
              <a:spcPct val="0"/>
            </a:spcBef>
            <a:spcAft>
              <a:spcPct val="35000"/>
            </a:spcAft>
            <a:buNone/>
          </a:pPr>
          <a:endParaRPr lang="en-CA" sz="1400" b="1" u="sng" kern="1200" dirty="0"/>
        </a:p>
        <a:p>
          <a:pPr marL="114300" lvl="1" indent="-114300" algn="l" defTabSz="622300">
            <a:lnSpc>
              <a:spcPct val="90000"/>
            </a:lnSpc>
            <a:spcBef>
              <a:spcPct val="0"/>
            </a:spcBef>
            <a:spcAft>
              <a:spcPct val="15000"/>
            </a:spcAft>
            <a:buChar char="•"/>
          </a:pPr>
          <a:r>
            <a:rPr lang="en-CA" sz="1400" b="1" kern="1200" dirty="0"/>
            <a:t>2 YRCs in related areas </a:t>
          </a:r>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r>
            <a:rPr lang="en-CA" sz="1400" b="1" kern="1200" dirty="0"/>
            <a:t>1 ORU</a:t>
          </a:r>
        </a:p>
      </dsp:txBody>
      <dsp:txXfrm rot="5400000">
        <a:off x="4634505" y="993775"/>
        <a:ext cx="2152731" cy="2981324"/>
      </dsp:txXfrm>
    </dsp:sp>
    <dsp:sp modelId="{06375A92-539A-42AB-BFE9-FFEACE354F42}">
      <dsp:nvSpPr>
        <dsp:cNvPr id="0" name=""/>
        <dsp:cNvSpPr/>
      </dsp:nvSpPr>
      <dsp:spPr>
        <a:xfrm rot="16200000">
          <a:off x="5540621" y="1408071"/>
          <a:ext cx="4968874" cy="2152731"/>
        </a:xfrm>
        <a:prstGeom prst="flowChartManualOperation">
          <a:avLst/>
        </a:prstGeom>
        <a:solidFill>
          <a:schemeClr val="accent2">
            <a:hueOff val="15403669"/>
            <a:satOff val="51103"/>
            <a:lumOff val="-77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CA" sz="1800" b="1" u="sng" kern="1200" dirty="0"/>
            <a:t>Clean and Resource-Rich Canada</a:t>
          </a:r>
        </a:p>
        <a:p>
          <a:pPr marL="114300" lvl="1" indent="-114300" algn="l" defTabSz="622300">
            <a:lnSpc>
              <a:spcPct val="90000"/>
            </a:lnSpc>
            <a:spcBef>
              <a:spcPct val="0"/>
            </a:spcBef>
            <a:spcAft>
              <a:spcPct val="15000"/>
            </a:spcAft>
            <a:buChar char="•"/>
          </a:pPr>
          <a:r>
            <a:rPr lang="en-CA" sz="1400" b="1" kern="1200" dirty="0"/>
            <a:t>Public Engagement for a Just and Sustainable World</a:t>
          </a:r>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r>
            <a:rPr lang="en-CA" sz="1400" b="1" kern="1200" dirty="0"/>
            <a:t>4 CRCs and 4 YRCs in related areas</a:t>
          </a:r>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r>
            <a:rPr lang="en-CA" sz="1400" b="1" kern="1200" dirty="0"/>
            <a:t>1 ORU</a:t>
          </a:r>
        </a:p>
      </dsp:txBody>
      <dsp:txXfrm rot="5400000">
        <a:off x="6948692" y="993775"/>
        <a:ext cx="2152731" cy="2981324"/>
      </dsp:txXfrm>
    </dsp:sp>
    <dsp:sp modelId="{5B0CF4DC-A56D-47B5-90E6-40A72FA2E1B2}">
      <dsp:nvSpPr>
        <dsp:cNvPr id="0" name=""/>
        <dsp:cNvSpPr/>
      </dsp:nvSpPr>
      <dsp:spPr>
        <a:xfrm rot="16200000">
          <a:off x="7854807" y="1408071"/>
          <a:ext cx="4968874" cy="2152731"/>
        </a:xfrm>
        <a:prstGeom prst="flowChartManualOperation">
          <a:avLst/>
        </a:prstGeom>
        <a:solidFill>
          <a:schemeClr val="accent2">
            <a:hueOff val="20538224"/>
            <a:satOff val="68137"/>
            <a:lumOff val="-10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CA" sz="1800" b="1" u="sng" kern="1200" dirty="0"/>
            <a:t>Technologically Advanced Canada</a:t>
          </a:r>
        </a:p>
        <a:p>
          <a:pPr marL="114300" lvl="1" indent="-114300" algn="l" defTabSz="622300">
            <a:lnSpc>
              <a:spcPct val="90000"/>
            </a:lnSpc>
            <a:spcBef>
              <a:spcPct val="0"/>
            </a:spcBef>
            <a:spcAft>
              <a:spcPct val="15000"/>
            </a:spcAft>
            <a:buChar char="•"/>
          </a:pPr>
          <a:r>
            <a:rPr lang="en-CA" sz="1400" b="1" kern="1200" dirty="0"/>
            <a:t>Integration of Artificial Intelligence into Society</a:t>
          </a:r>
        </a:p>
        <a:p>
          <a:pPr marL="57150" lvl="1" indent="-57150" algn="l" defTabSz="222250">
            <a:lnSpc>
              <a:spcPct val="90000"/>
            </a:lnSpc>
            <a:spcBef>
              <a:spcPct val="0"/>
            </a:spcBef>
            <a:spcAft>
              <a:spcPct val="15000"/>
            </a:spcAft>
            <a:buChar char="•"/>
          </a:pPr>
          <a:endParaRPr lang="en-CA" sz="500" b="1" kern="1200" dirty="0"/>
        </a:p>
        <a:p>
          <a:pPr marL="114300" lvl="1" indent="-114300" algn="l" defTabSz="622300">
            <a:lnSpc>
              <a:spcPct val="90000"/>
            </a:lnSpc>
            <a:spcBef>
              <a:spcPct val="0"/>
            </a:spcBef>
            <a:spcAft>
              <a:spcPct val="15000"/>
            </a:spcAft>
            <a:buChar char="•"/>
          </a:pPr>
          <a:r>
            <a:rPr lang="en-CA" sz="1400" b="1" kern="1200" dirty="0"/>
            <a:t>Digital Cultures</a:t>
          </a:r>
          <a:endParaRPr lang="en-CA" sz="1200" b="1" kern="1200" dirty="0"/>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r>
            <a:rPr lang="en-CA" sz="1400" b="1" kern="1200" dirty="0"/>
            <a:t>3 CRCs and 7 YRCs in related areas</a:t>
          </a:r>
        </a:p>
        <a:p>
          <a:pPr marL="114300" lvl="1" indent="-114300" algn="l" defTabSz="622300">
            <a:lnSpc>
              <a:spcPct val="90000"/>
            </a:lnSpc>
            <a:spcBef>
              <a:spcPct val="0"/>
            </a:spcBef>
            <a:spcAft>
              <a:spcPct val="15000"/>
            </a:spcAft>
            <a:buChar char="•"/>
          </a:pPr>
          <a:endParaRPr lang="en-CA" sz="1400" b="1" kern="1200" dirty="0"/>
        </a:p>
        <a:p>
          <a:pPr marL="114300" lvl="1" indent="-114300" algn="l" defTabSz="622300">
            <a:lnSpc>
              <a:spcPct val="90000"/>
            </a:lnSpc>
            <a:spcBef>
              <a:spcPct val="0"/>
            </a:spcBef>
            <a:spcAft>
              <a:spcPct val="15000"/>
            </a:spcAft>
            <a:buChar char="•"/>
          </a:pPr>
          <a:r>
            <a:rPr lang="en-CA" sz="1400" b="1" kern="1200" dirty="0"/>
            <a:t>5 ORUs</a:t>
          </a:r>
        </a:p>
      </dsp:txBody>
      <dsp:txXfrm rot="5400000">
        <a:off x="9262878" y="993775"/>
        <a:ext cx="2152731" cy="298132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EE970D4-BDDA-914A-83D5-0BA0FBC1D874}" type="datetimeFigureOut">
              <a:rPr lang="en-US" smtClean="0"/>
              <a:t>11/2/2022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6C0F6B-90C6-CD41-AF20-328E4F0F7295}" type="slidenum">
              <a:rPr lang="en-US" smtClean="0"/>
              <a:t>‹#›</a:t>
            </a:fld>
            <a:endParaRPr lang="en-US"/>
          </a:p>
        </p:txBody>
      </p:sp>
    </p:spTree>
    <p:extLst>
      <p:ext uri="{BB962C8B-B14F-4D97-AF65-F5344CB8AC3E}">
        <p14:creationId xmlns:p14="http://schemas.microsoft.com/office/powerpoint/2010/main" val="3510355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IBM Plex Sans" panose="020B0503050203000203"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6C0F6B-90C6-CD41-AF20-328E4F0F7295}" type="slidenum">
              <a:rPr lang="en-US" smtClean="0"/>
              <a:t>1</a:t>
            </a:fld>
            <a:endParaRPr lang="en-US" dirty="0"/>
          </a:p>
        </p:txBody>
      </p:sp>
    </p:spTree>
    <p:extLst>
      <p:ext uri="{BB962C8B-B14F-4D97-AF65-F5344CB8AC3E}">
        <p14:creationId xmlns:p14="http://schemas.microsoft.com/office/powerpoint/2010/main" val="2201662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CA" sz="1800" dirty="0">
                <a:latin typeface="Arial" panose="020B0604020202020204" pitchFamily="34" charset="0"/>
                <a:ea typeface="Times New Roman" panose="02020603050405020304" pitchFamily="18" charset="0"/>
              </a:rPr>
              <a:t>York’s </a:t>
            </a:r>
            <a:r>
              <a:rPr lang="en-CA" sz="1800" dirty="0">
                <a:latin typeface="Arial" panose="020B0604020202020204" pitchFamily="34" charset="0"/>
                <a:ea typeface="Arial Unicode MS"/>
              </a:rPr>
              <a:t>SRP (2013-2018) describes six broad themes for research at York (Areas of Strength) that describe </a:t>
            </a:r>
            <a:r>
              <a:rPr lang="en-CA" sz="2900" dirty="0">
                <a:latin typeface="Arial" panose="020B0604020202020204" pitchFamily="34" charset="0"/>
              </a:rPr>
              <a:t>research that crosses disciplinary boundaries.</a:t>
            </a:r>
            <a:br>
              <a:rPr lang="en-CA" sz="2900" dirty="0"/>
            </a:br>
            <a:r>
              <a:rPr lang="en-CA" sz="2900" dirty="0">
                <a:latin typeface="Arial" panose="020B0604020202020204" pitchFamily="34" charset="0"/>
              </a:rPr>
              <a:t>six intersecting themes:</a:t>
            </a:r>
            <a:endParaRPr lang="en-CA" sz="1800" dirty="0">
              <a:latin typeface="Times New Roman" panose="02020603050405020304" pitchFamily="18" charset="0"/>
              <a:ea typeface="Times New Roman" panose="02020603050405020304" pitchFamily="18" charset="0"/>
            </a:endParaRPr>
          </a:p>
          <a:p>
            <a:pPr marL="174708" indent="-174708">
              <a:buFont typeface="Arial" panose="020B0604020202020204" pitchFamily="34" charset="0"/>
              <a:buChar char="•"/>
            </a:pPr>
            <a:r>
              <a:rPr lang="en-CA" dirty="0">
                <a:effectLst/>
                <a:latin typeface="Arial" panose="020B0604020202020204" pitchFamily="34" charset="0"/>
              </a:rPr>
              <a:t>Advancing Fundamental Inquiry and Critical Knowledge</a:t>
            </a:r>
          </a:p>
          <a:p>
            <a:pPr marL="174708" indent="-174708">
              <a:buFont typeface="Arial" panose="020B0604020202020204" pitchFamily="34" charset="0"/>
              <a:buChar char="•"/>
            </a:pPr>
            <a:r>
              <a:rPr lang="en-CA" dirty="0">
                <a:effectLst/>
                <a:latin typeface="Arial" panose="020B0604020202020204" pitchFamily="34" charset="0"/>
              </a:rPr>
              <a:t> Analyzing Cultures and Mobilizing Creativity</a:t>
            </a:r>
          </a:p>
          <a:p>
            <a:pPr marL="174708" indent="-174708">
              <a:buFont typeface="Arial" panose="020B0604020202020204" pitchFamily="34" charset="0"/>
              <a:buChar char="•"/>
            </a:pPr>
            <a:r>
              <a:rPr lang="en-CA" dirty="0">
                <a:effectLst/>
                <a:latin typeface="Arial" panose="020B0604020202020204" pitchFamily="34" charset="0"/>
              </a:rPr>
              <a:t>Building Healthy Lives, Communities and Environments</a:t>
            </a:r>
          </a:p>
          <a:p>
            <a:pPr marL="174708" indent="-174708">
              <a:buFont typeface="Arial" panose="020B0604020202020204" pitchFamily="34" charset="0"/>
              <a:buChar char="•"/>
            </a:pPr>
            <a:r>
              <a:rPr lang="en-CA" dirty="0">
                <a:effectLst/>
                <a:latin typeface="Arial" panose="020B0604020202020204" pitchFamily="34" charset="0"/>
              </a:rPr>
              <a:t>Exploring and Interrogating the Frontiers of Science</a:t>
            </a:r>
            <a:br>
              <a:rPr lang="en-CA" dirty="0"/>
            </a:br>
            <a:r>
              <a:rPr lang="en-CA" dirty="0">
                <a:effectLst/>
                <a:latin typeface="Arial" panose="020B0604020202020204" pitchFamily="34" charset="0"/>
              </a:rPr>
              <a:t>and Technology</a:t>
            </a:r>
          </a:p>
          <a:p>
            <a:pPr marL="174708" indent="-174708">
              <a:buFont typeface="Arial" panose="020B0604020202020204" pitchFamily="34" charset="0"/>
              <a:buChar char="•"/>
            </a:pPr>
            <a:r>
              <a:rPr lang="en-CA" dirty="0">
                <a:effectLst/>
                <a:latin typeface="Arial" panose="020B0604020202020204" pitchFamily="34" charset="0"/>
              </a:rPr>
              <a:t>Forging a Just and Equitable World</a:t>
            </a:r>
          </a:p>
          <a:p>
            <a:pPr marL="174708" indent="-174708">
              <a:buFont typeface="Arial" panose="020B0604020202020204" pitchFamily="34" charset="0"/>
              <a:buChar char="•"/>
            </a:pPr>
            <a:r>
              <a:rPr lang="en-CA" dirty="0">
                <a:effectLst/>
                <a:latin typeface="Arial" panose="020B0604020202020204" pitchFamily="34" charset="0"/>
              </a:rPr>
              <a:t>Integrating Entrepreneurial Innovation and the Public Good</a:t>
            </a:r>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5</a:t>
            </a:fld>
            <a:endParaRPr lang="en-US"/>
          </a:p>
        </p:txBody>
      </p:sp>
    </p:spTree>
    <p:extLst>
      <p:ext uri="{BB962C8B-B14F-4D97-AF65-F5344CB8AC3E}">
        <p14:creationId xmlns:p14="http://schemas.microsoft.com/office/powerpoint/2010/main" val="468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6</a:t>
            </a:fld>
            <a:endParaRPr lang="en-US"/>
          </a:p>
        </p:txBody>
      </p:sp>
    </p:spTree>
    <p:extLst>
      <p:ext uri="{BB962C8B-B14F-4D97-AF65-F5344CB8AC3E}">
        <p14:creationId xmlns:p14="http://schemas.microsoft.com/office/powerpoint/2010/main" val="1798737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PIER Recommendations: </a:t>
            </a:r>
          </a:p>
          <a:p>
            <a:pPr marL="0" indent="0">
              <a:buFont typeface="Arial" panose="020B0604020202020204" pitchFamily="34" charset="0"/>
              <a:buNone/>
            </a:pPr>
            <a:r>
              <a:rPr lang="en-US" sz="1800" b="0" i="0" u="none" strike="noStrike" kern="1200" baseline="0" dirty="0">
                <a:solidFill>
                  <a:schemeClr val="tx1"/>
                </a:solidFill>
              </a:rPr>
              <a:t>INVESTING IN AND PROMOTING PEOPLE:</a:t>
            </a:r>
          </a:p>
          <a:p>
            <a:pPr marL="0" indent="0">
              <a:buFont typeface="Arial" panose="020B0604020202020204" pitchFamily="34" charset="0"/>
              <a:buNone/>
            </a:pPr>
            <a:r>
              <a:rPr lang="en-US" sz="1800" b="0" i="0" u="none" strike="noStrike" kern="1200" baseline="0" dirty="0">
                <a:solidFill>
                  <a:schemeClr val="tx1"/>
                </a:solidFill>
              </a:rPr>
              <a:t>#9 Increase and strengthen York’s thesis-based graduate population and make York a destination of</a:t>
            </a:r>
          </a:p>
          <a:p>
            <a:pPr marL="0" indent="0">
              <a:buFont typeface="Arial" panose="020B0604020202020204" pitchFamily="34" charset="0"/>
              <a:buNone/>
            </a:pPr>
            <a:r>
              <a:rPr lang="en-US" sz="1800" b="0" i="0" u="none" strike="noStrike" kern="1200" baseline="0" dirty="0">
                <a:solidFill>
                  <a:schemeClr val="tx1"/>
                </a:solidFill>
              </a:rPr>
              <a:t>choice for postdoctoral training.</a:t>
            </a:r>
          </a:p>
          <a:p>
            <a:pPr marL="171450" indent="-171450">
              <a:buFont typeface="Arial" panose="020B0604020202020204" pitchFamily="34" charset="0"/>
              <a:buChar char="•"/>
            </a:pPr>
            <a:r>
              <a:rPr lang="en-US" sz="1800" b="0" i="0" u="none" strike="noStrike" kern="1200" baseline="0" dirty="0">
                <a:solidFill>
                  <a:schemeClr val="tx1"/>
                </a:solidFill>
              </a:rPr>
              <a:t>graduate programs to develop plans to collectively enable York to exceed domestic graduate</a:t>
            </a:r>
          </a:p>
          <a:p>
            <a:pPr marL="0" indent="0">
              <a:buFont typeface="Arial" panose="020B0604020202020204" pitchFamily="34" charset="0"/>
              <a:buNone/>
            </a:pPr>
            <a:r>
              <a:rPr lang="en-US" sz="1800" b="0" i="0" u="none" strike="noStrike" kern="1200" baseline="0" dirty="0">
                <a:solidFill>
                  <a:schemeClr val="tx1"/>
                </a:solidFill>
              </a:rPr>
              <a:t>student targets and grow its international cohort;</a:t>
            </a:r>
          </a:p>
          <a:p>
            <a:pPr marL="171450" indent="-171450">
              <a:buFont typeface="Arial" panose="020B0604020202020204" pitchFamily="34" charset="0"/>
              <a:buChar char="•"/>
            </a:pPr>
            <a:r>
              <a:rPr lang="en-US" sz="1800" b="0" i="0" u="none" strike="noStrike" kern="1200" baseline="0" dirty="0">
                <a:solidFill>
                  <a:schemeClr val="tx1"/>
                </a:solidFill>
              </a:rPr>
              <a:t>Increase outreach and efficiency of internal processes to ensure competitive student</a:t>
            </a:r>
            <a:r>
              <a:rPr lang="en-US" sz="1800" b="0" i="0" u="none" strike="noStrike" kern="1200" dirty="0">
                <a:solidFill>
                  <a:schemeClr val="tx1"/>
                </a:solidFill>
              </a:rPr>
              <a:t> </a:t>
            </a:r>
            <a:r>
              <a:rPr lang="en-US" sz="1800" b="0" i="0" u="none" strike="noStrike" kern="1200" baseline="0" dirty="0">
                <a:solidFill>
                  <a:schemeClr val="tx1"/>
                </a:solidFill>
              </a:rPr>
              <a:t>recruitment;</a:t>
            </a:r>
          </a:p>
          <a:p>
            <a:pPr marL="0" indent="0">
              <a:buFont typeface="Arial" panose="020B0604020202020204" pitchFamily="34" charset="0"/>
              <a:buNone/>
            </a:pPr>
            <a:r>
              <a:rPr lang="en-US" sz="1800" b="0" i="0" u="none" strike="noStrike" kern="1200" baseline="0" dirty="0">
                <a:solidFill>
                  <a:schemeClr val="tx1"/>
                </a:solidFill>
              </a:rPr>
              <a:t>simplify graduate student packages;</a:t>
            </a:r>
          </a:p>
          <a:p>
            <a:pPr marL="171450" indent="-171450">
              <a:buFont typeface="Arial" panose="020B0604020202020204" pitchFamily="34" charset="0"/>
              <a:buChar char="•"/>
            </a:pPr>
            <a:r>
              <a:rPr lang="en-US" sz="1800" b="0" i="0" u="none" strike="noStrike" kern="1200" baseline="0" dirty="0">
                <a:solidFill>
                  <a:schemeClr val="tx1"/>
                </a:solidFill>
              </a:rPr>
              <a:t>Promote and support external scholarships and awards for graduate students and post-doctoral fellows</a:t>
            </a:r>
          </a:p>
          <a:p>
            <a:pPr marL="171450" indent="-171450">
              <a:buFont typeface="Arial" panose="020B0604020202020204" pitchFamily="34" charset="0"/>
              <a:buChar char="•"/>
            </a:pPr>
            <a:r>
              <a:rPr lang="en-US" sz="1800" b="0" i="0" u="none" strike="noStrike" kern="1200" baseline="0" dirty="0">
                <a:solidFill>
                  <a:schemeClr val="tx1"/>
                </a:solidFill>
              </a:rPr>
              <a:t>enhance administrative and professional development supports for graduate students and postdoctoral</a:t>
            </a:r>
            <a:r>
              <a:rPr lang="en-US" sz="1800" b="0" i="0" u="none" strike="noStrike" kern="1200" dirty="0">
                <a:solidFill>
                  <a:schemeClr val="tx1"/>
                </a:solidFill>
              </a:rPr>
              <a:t> </a:t>
            </a:r>
            <a:r>
              <a:rPr lang="en-US" sz="1800" b="0" i="0" u="none" strike="noStrike" kern="1200" baseline="0" dirty="0">
                <a:solidFill>
                  <a:schemeClr val="tx1"/>
                </a:solidFill>
              </a:rPr>
              <a:t>fellows;</a:t>
            </a:r>
          </a:p>
          <a:p>
            <a:pPr marL="171450" indent="-171450">
              <a:buFont typeface="Arial" panose="020B0604020202020204" pitchFamily="34" charset="0"/>
              <a:buChar char="•"/>
            </a:pPr>
            <a:r>
              <a:rPr lang="en-US" sz="1800" b="0" i="0" u="none" strike="noStrike" kern="1200" baseline="0" dirty="0">
                <a:solidFill>
                  <a:schemeClr val="tx1"/>
                </a:solidFill>
              </a:rPr>
              <a:t>encourage maximum use of faculty external research grant/award funding to support graduate</a:t>
            </a:r>
            <a:r>
              <a:rPr lang="en-US" sz="1800" b="0" i="0" u="none" strike="noStrike" kern="1200" dirty="0">
                <a:solidFill>
                  <a:schemeClr val="tx1"/>
                </a:solidFill>
              </a:rPr>
              <a:t> </a:t>
            </a:r>
            <a:r>
              <a:rPr lang="en-US" sz="1800" b="0" i="0" u="none" strike="noStrike" kern="1200" baseline="0" dirty="0">
                <a:solidFill>
                  <a:schemeClr val="tx1"/>
                </a:solidFill>
              </a:rPr>
              <a:t>students and fellows;</a:t>
            </a:r>
          </a:p>
          <a:p>
            <a:pPr marL="171450" indent="-171450">
              <a:buFont typeface="Arial" panose="020B0604020202020204" pitchFamily="34" charset="0"/>
              <a:buChar char="•"/>
            </a:pPr>
            <a:r>
              <a:rPr lang="en-US" sz="1800" b="0" i="0" u="none" strike="noStrike" kern="1200" baseline="0" dirty="0">
                <a:solidFill>
                  <a:schemeClr val="tx1"/>
                </a:solidFill>
              </a:rPr>
              <a:t>Double the cohort of post-doctoral fellows within five years.</a:t>
            </a:r>
          </a:p>
        </p:txBody>
      </p:sp>
      <p:sp>
        <p:nvSpPr>
          <p:cNvPr id="4" name="Slide Number Placeholder 3"/>
          <p:cNvSpPr>
            <a:spLocks noGrp="1"/>
          </p:cNvSpPr>
          <p:nvPr>
            <p:ph type="sldNum" sz="quarter" idx="5"/>
          </p:nvPr>
        </p:nvSpPr>
        <p:spPr/>
        <p:txBody>
          <a:bodyPr/>
          <a:lstStyle/>
          <a:p>
            <a:fld id="{2D6C0F6B-90C6-CD41-AF20-328E4F0F7295}" type="slidenum">
              <a:rPr lang="en-US" smtClean="0"/>
              <a:t>7</a:t>
            </a:fld>
            <a:endParaRPr lang="en-US"/>
          </a:p>
        </p:txBody>
      </p:sp>
    </p:spTree>
    <p:extLst>
      <p:ext uri="{BB962C8B-B14F-4D97-AF65-F5344CB8AC3E}">
        <p14:creationId xmlns:p14="http://schemas.microsoft.com/office/powerpoint/2010/main" val="3209067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York welcomed 21 Post Docs Fellows in 2022</a:t>
            </a:r>
          </a:p>
        </p:txBody>
      </p:sp>
      <p:sp>
        <p:nvSpPr>
          <p:cNvPr id="4" name="Slide Number Placeholder 3"/>
          <p:cNvSpPr>
            <a:spLocks noGrp="1"/>
          </p:cNvSpPr>
          <p:nvPr>
            <p:ph type="sldNum" sz="quarter" idx="5"/>
          </p:nvPr>
        </p:nvSpPr>
        <p:spPr/>
        <p:txBody>
          <a:bodyPr/>
          <a:lstStyle/>
          <a:p>
            <a:fld id="{2D6C0F6B-90C6-CD41-AF20-328E4F0F7295}" type="slidenum">
              <a:rPr lang="en-US" smtClean="0"/>
              <a:t>9</a:t>
            </a:fld>
            <a:endParaRPr lang="en-US"/>
          </a:p>
        </p:txBody>
      </p:sp>
    </p:spTree>
    <p:extLst>
      <p:ext uri="{BB962C8B-B14F-4D97-AF65-F5344CB8AC3E}">
        <p14:creationId xmlns:p14="http://schemas.microsoft.com/office/powerpoint/2010/main" val="2565264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Community Engagement Phase: series of open and strategic consultations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designed to build consensus on how best to describe the renewed scope and aspirations for research at York going forward</a:t>
            </a:r>
            <a:endParaRPr lang="en-US" sz="1200" dirty="0"/>
          </a:p>
          <a:p>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13</a:t>
            </a:fld>
            <a:endParaRPr lang="en-US"/>
          </a:p>
        </p:txBody>
      </p:sp>
    </p:spTree>
    <p:extLst>
      <p:ext uri="{BB962C8B-B14F-4D97-AF65-F5344CB8AC3E}">
        <p14:creationId xmlns:p14="http://schemas.microsoft.com/office/powerpoint/2010/main" val="1979922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Draft Plan created: objective of seeking feedback on preliminary draft and working towards finalizing the draft through university-wide consultations, Faculty engagement and meetings with leadership bodies as well as possible visits with external community groups.  Identifying gaps and refining draft with a final draft completed by spring 2023</a:t>
            </a:r>
          </a:p>
        </p:txBody>
      </p:sp>
      <p:sp>
        <p:nvSpPr>
          <p:cNvPr id="4" name="Slide Number Placeholder 3"/>
          <p:cNvSpPr>
            <a:spLocks noGrp="1"/>
          </p:cNvSpPr>
          <p:nvPr>
            <p:ph type="sldNum" sz="quarter" idx="5"/>
          </p:nvPr>
        </p:nvSpPr>
        <p:spPr/>
        <p:txBody>
          <a:bodyPr/>
          <a:lstStyle/>
          <a:p>
            <a:fld id="{2D6C0F6B-90C6-CD41-AF20-328E4F0F7295}" type="slidenum">
              <a:rPr lang="en-US" smtClean="0"/>
              <a:t>14</a:t>
            </a:fld>
            <a:endParaRPr lang="en-US"/>
          </a:p>
        </p:txBody>
      </p:sp>
    </p:spTree>
    <p:extLst>
      <p:ext uri="{BB962C8B-B14F-4D97-AF65-F5344CB8AC3E}">
        <p14:creationId xmlns:p14="http://schemas.microsoft.com/office/powerpoint/2010/main" val="989184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CA" sz="1800" dirty="0">
                <a:latin typeface="Arial" panose="020B0604020202020204" pitchFamily="34" charset="0"/>
                <a:ea typeface="Times New Roman" panose="02020603050405020304" pitchFamily="18" charset="0"/>
              </a:rPr>
              <a:t>York’s </a:t>
            </a:r>
            <a:r>
              <a:rPr lang="en-CA" sz="1800" dirty="0">
                <a:latin typeface="Arial" panose="020B0604020202020204" pitchFamily="34" charset="0"/>
                <a:ea typeface="Arial Unicode MS"/>
              </a:rPr>
              <a:t>SRP (2013-2018) describes six broad themes for research at York (Areas of Strength) that describe </a:t>
            </a:r>
            <a:r>
              <a:rPr lang="en-CA" sz="2900" dirty="0">
                <a:latin typeface="Arial" panose="020B0604020202020204" pitchFamily="34" charset="0"/>
              </a:rPr>
              <a:t>research that crosses disciplinary boundaries.</a:t>
            </a:r>
            <a:br>
              <a:rPr lang="en-CA" sz="2900" dirty="0"/>
            </a:br>
            <a:r>
              <a:rPr lang="en-CA" sz="2900" dirty="0">
                <a:latin typeface="Arial" panose="020B0604020202020204" pitchFamily="34" charset="0"/>
              </a:rPr>
              <a:t>six intersecting themes:</a:t>
            </a:r>
            <a:endParaRPr lang="en-CA" sz="1800" dirty="0">
              <a:latin typeface="Times New Roman" panose="02020603050405020304" pitchFamily="18" charset="0"/>
              <a:ea typeface="Times New Roman" panose="02020603050405020304" pitchFamily="18" charset="0"/>
            </a:endParaRPr>
          </a:p>
          <a:p>
            <a:pPr marL="174708" indent="-174708">
              <a:buFont typeface="Arial" panose="020B0604020202020204" pitchFamily="34" charset="0"/>
              <a:buChar char="•"/>
            </a:pPr>
            <a:r>
              <a:rPr lang="en-CA" dirty="0">
                <a:effectLst/>
                <a:latin typeface="Arial" panose="020B0604020202020204" pitchFamily="34" charset="0"/>
              </a:rPr>
              <a:t>Advancing Fundamental Inquiry and Critical Knowledge</a:t>
            </a:r>
          </a:p>
          <a:p>
            <a:pPr marL="174708" indent="-174708">
              <a:buFont typeface="Arial" panose="020B0604020202020204" pitchFamily="34" charset="0"/>
              <a:buChar char="•"/>
            </a:pPr>
            <a:r>
              <a:rPr lang="en-CA" dirty="0">
                <a:effectLst/>
                <a:latin typeface="Arial" panose="020B0604020202020204" pitchFamily="34" charset="0"/>
              </a:rPr>
              <a:t> Analyzing Cultures and Mobilizing Creativity</a:t>
            </a:r>
          </a:p>
          <a:p>
            <a:pPr marL="174708" indent="-174708">
              <a:buFont typeface="Arial" panose="020B0604020202020204" pitchFamily="34" charset="0"/>
              <a:buChar char="•"/>
            </a:pPr>
            <a:r>
              <a:rPr lang="en-CA" dirty="0">
                <a:effectLst/>
                <a:latin typeface="Arial" panose="020B0604020202020204" pitchFamily="34" charset="0"/>
              </a:rPr>
              <a:t>Building Healthy Lives, Communities and Environments</a:t>
            </a:r>
          </a:p>
          <a:p>
            <a:pPr marL="174708" indent="-174708">
              <a:buFont typeface="Arial" panose="020B0604020202020204" pitchFamily="34" charset="0"/>
              <a:buChar char="•"/>
            </a:pPr>
            <a:r>
              <a:rPr lang="en-CA" dirty="0">
                <a:effectLst/>
                <a:latin typeface="Arial" panose="020B0604020202020204" pitchFamily="34" charset="0"/>
              </a:rPr>
              <a:t>Exploring and Interrogating the Frontiers of Science</a:t>
            </a:r>
            <a:br>
              <a:rPr lang="en-CA" dirty="0"/>
            </a:br>
            <a:r>
              <a:rPr lang="en-CA" dirty="0">
                <a:effectLst/>
                <a:latin typeface="Arial" panose="020B0604020202020204" pitchFamily="34" charset="0"/>
              </a:rPr>
              <a:t>and Technology</a:t>
            </a:r>
          </a:p>
          <a:p>
            <a:pPr marL="174708" indent="-174708">
              <a:buFont typeface="Arial" panose="020B0604020202020204" pitchFamily="34" charset="0"/>
              <a:buChar char="•"/>
            </a:pPr>
            <a:r>
              <a:rPr lang="en-CA" dirty="0">
                <a:effectLst/>
                <a:latin typeface="Arial" panose="020B0604020202020204" pitchFamily="34" charset="0"/>
              </a:rPr>
              <a:t>Forging a Just and Equitable World</a:t>
            </a:r>
          </a:p>
          <a:p>
            <a:pPr marL="174708" indent="-174708">
              <a:buFont typeface="Arial" panose="020B0604020202020204" pitchFamily="34" charset="0"/>
              <a:buChar char="•"/>
            </a:pPr>
            <a:r>
              <a:rPr lang="en-CA" dirty="0">
                <a:effectLst/>
                <a:latin typeface="Arial" panose="020B0604020202020204" pitchFamily="34" charset="0"/>
              </a:rPr>
              <a:t>Integrating Entrepreneurial Innovation and the Public Good</a:t>
            </a:r>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17</a:t>
            </a:fld>
            <a:endParaRPr lang="en-US"/>
          </a:p>
        </p:txBody>
      </p:sp>
    </p:spTree>
    <p:extLst>
      <p:ext uri="{BB962C8B-B14F-4D97-AF65-F5344CB8AC3E}">
        <p14:creationId xmlns:p14="http://schemas.microsoft.com/office/powerpoint/2010/main" val="853974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CA" sz="1800" dirty="0">
                <a:latin typeface="Arial" panose="020B0604020202020204" pitchFamily="34" charset="0"/>
                <a:ea typeface="Times New Roman" panose="02020603050405020304" pitchFamily="18" charset="0"/>
              </a:rPr>
              <a:t>York’s </a:t>
            </a:r>
            <a:r>
              <a:rPr lang="en-CA" sz="1800" dirty="0">
                <a:latin typeface="Arial" panose="020B0604020202020204" pitchFamily="34" charset="0"/>
                <a:ea typeface="Arial Unicode MS"/>
              </a:rPr>
              <a:t>SRP (2013-2018) describes six broad themes for research at York (Areas of Strength) that describe </a:t>
            </a:r>
            <a:r>
              <a:rPr lang="en-CA" sz="2900" dirty="0">
                <a:latin typeface="Arial" panose="020B0604020202020204" pitchFamily="34" charset="0"/>
              </a:rPr>
              <a:t>research that crosses disciplinary boundaries.</a:t>
            </a:r>
            <a:br>
              <a:rPr lang="en-CA" sz="2900" dirty="0"/>
            </a:br>
            <a:r>
              <a:rPr lang="en-CA" sz="2900" dirty="0">
                <a:latin typeface="Arial" panose="020B0604020202020204" pitchFamily="34" charset="0"/>
              </a:rPr>
              <a:t>six intersecting themes:</a:t>
            </a:r>
            <a:endParaRPr lang="en-CA" sz="1800" dirty="0">
              <a:latin typeface="Times New Roman" panose="02020603050405020304" pitchFamily="18" charset="0"/>
              <a:ea typeface="Times New Roman" panose="02020603050405020304" pitchFamily="18" charset="0"/>
            </a:endParaRPr>
          </a:p>
          <a:p>
            <a:pPr marL="174708" indent="-174708">
              <a:buFont typeface="Arial" panose="020B0604020202020204" pitchFamily="34" charset="0"/>
              <a:buChar char="•"/>
            </a:pPr>
            <a:r>
              <a:rPr lang="en-CA" dirty="0">
                <a:effectLst/>
                <a:latin typeface="Arial" panose="020B0604020202020204" pitchFamily="34" charset="0"/>
              </a:rPr>
              <a:t>Advancing Fundamental Inquiry and Critical Knowledge</a:t>
            </a:r>
          </a:p>
          <a:p>
            <a:pPr marL="174708" indent="-174708">
              <a:buFont typeface="Arial" panose="020B0604020202020204" pitchFamily="34" charset="0"/>
              <a:buChar char="•"/>
            </a:pPr>
            <a:r>
              <a:rPr lang="en-CA" dirty="0">
                <a:effectLst/>
                <a:latin typeface="Arial" panose="020B0604020202020204" pitchFamily="34" charset="0"/>
              </a:rPr>
              <a:t> Analyzing Cultures and Mobilizing Creativity</a:t>
            </a:r>
          </a:p>
          <a:p>
            <a:pPr marL="174708" indent="-174708">
              <a:buFont typeface="Arial" panose="020B0604020202020204" pitchFamily="34" charset="0"/>
              <a:buChar char="•"/>
            </a:pPr>
            <a:r>
              <a:rPr lang="en-CA" dirty="0">
                <a:effectLst/>
                <a:latin typeface="Arial" panose="020B0604020202020204" pitchFamily="34" charset="0"/>
              </a:rPr>
              <a:t>Building Healthy Lives, Communities and Environments</a:t>
            </a:r>
          </a:p>
          <a:p>
            <a:pPr marL="174708" indent="-174708">
              <a:buFont typeface="Arial" panose="020B0604020202020204" pitchFamily="34" charset="0"/>
              <a:buChar char="•"/>
            </a:pPr>
            <a:r>
              <a:rPr lang="en-CA" dirty="0">
                <a:effectLst/>
                <a:latin typeface="Arial" panose="020B0604020202020204" pitchFamily="34" charset="0"/>
              </a:rPr>
              <a:t>Exploring and Interrogating the Frontiers of Science</a:t>
            </a:r>
            <a:br>
              <a:rPr lang="en-CA" dirty="0"/>
            </a:br>
            <a:r>
              <a:rPr lang="en-CA" dirty="0">
                <a:effectLst/>
                <a:latin typeface="Arial" panose="020B0604020202020204" pitchFamily="34" charset="0"/>
              </a:rPr>
              <a:t>and Technology</a:t>
            </a:r>
          </a:p>
          <a:p>
            <a:pPr marL="174708" indent="-174708">
              <a:buFont typeface="Arial" panose="020B0604020202020204" pitchFamily="34" charset="0"/>
              <a:buChar char="•"/>
            </a:pPr>
            <a:r>
              <a:rPr lang="en-CA" dirty="0">
                <a:effectLst/>
                <a:latin typeface="Arial" panose="020B0604020202020204" pitchFamily="34" charset="0"/>
              </a:rPr>
              <a:t>Forging a Just and Equitable World</a:t>
            </a:r>
          </a:p>
          <a:p>
            <a:pPr marL="174708" indent="-174708">
              <a:buFont typeface="Arial" panose="020B0604020202020204" pitchFamily="34" charset="0"/>
              <a:buChar char="•"/>
            </a:pPr>
            <a:r>
              <a:rPr lang="en-CA" dirty="0">
                <a:effectLst/>
                <a:latin typeface="Arial" panose="020B0604020202020204" pitchFamily="34" charset="0"/>
              </a:rPr>
              <a:t>Integrating Entrepreneurial Innovation and the Public Good</a:t>
            </a:r>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18</a:t>
            </a:fld>
            <a:endParaRPr lang="en-US"/>
          </a:p>
        </p:txBody>
      </p:sp>
    </p:spTree>
    <p:extLst>
      <p:ext uri="{BB962C8B-B14F-4D97-AF65-F5344CB8AC3E}">
        <p14:creationId xmlns:p14="http://schemas.microsoft.com/office/powerpoint/2010/main" val="2995722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CA" sz="1800" dirty="0">
                <a:latin typeface="Arial" panose="020B0604020202020204" pitchFamily="34" charset="0"/>
                <a:ea typeface="Times New Roman" panose="02020603050405020304" pitchFamily="18" charset="0"/>
              </a:rPr>
              <a:t>York’s </a:t>
            </a:r>
            <a:r>
              <a:rPr lang="en-CA" sz="1800" dirty="0">
                <a:latin typeface="Arial" panose="020B0604020202020204" pitchFamily="34" charset="0"/>
                <a:ea typeface="Arial Unicode MS"/>
              </a:rPr>
              <a:t>SRP (2013-2018) describes six broad themes for research at York (Areas of Strength) that describe </a:t>
            </a:r>
            <a:r>
              <a:rPr lang="en-CA" sz="2900" dirty="0">
                <a:latin typeface="Arial" panose="020B0604020202020204" pitchFamily="34" charset="0"/>
              </a:rPr>
              <a:t>research that crosses disciplinary boundaries.</a:t>
            </a:r>
            <a:br>
              <a:rPr lang="en-CA" sz="2900" dirty="0"/>
            </a:br>
            <a:r>
              <a:rPr lang="en-CA" sz="2900" dirty="0">
                <a:latin typeface="Arial" panose="020B0604020202020204" pitchFamily="34" charset="0"/>
              </a:rPr>
              <a:t>six intersecting themes:</a:t>
            </a:r>
            <a:endParaRPr lang="en-CA" sz="1800" dirty="0">
              <a:latin typeface="Times New Roman" panose="02020603050405020304" pitchFamily="18" charset="0"/>
              <a:ea typeface="Times New Roman" panose="02020603050405020304" pitchFamily="18" charset="0"/>
            </a:endParaRPr>
          </a:p>
          <a:p>
            <a:pPr marL="174708" indent="-174708">
              <a:buFont typeface="Arial" panose="020B0604020202020204" pitchFamily="34" charset="0"/>
              <a:buChar char="•"/>
            </a:pPr>
            <a:r>
              <a:rPr lang="en-CA" dirty="0">
                <a:effectLst/>
                <a:latin typeface="Arial" panose="020B0604020202020204" pitchFamily="34" charset="0"/>
              </a:rPr>
              <a:t>Advancing Fundamental Inquiry and Critical Knowledge</a:t>
            </a:r>
          </a:p>
          <a:p>
            <a:pPr marL="174708" indent="-174708">
              <a:buFont typeface="Arial" panose="020B0604020202020204" pitchFamily="34" charset="0"/>
              <a:buChar char="•"/>
            </a:pPr>
            <a:r>
              <a:rPr lang="en-CA" dirty="0">
                <a:effectLst/>
                <a:latin typeface="Arial" panose="020B0604020202020204" pitchFamily="34" charset="0"/>
              </a:rPr>
              <a:t> Analyzing Cultures and Mobilizing Creativity</a:t>
            </a:r>
          </a:p>
          <a:p>
            <a:pPr marL="174708" indent="-174708">
              <a:buFont typeface="Arial" panose="020B0604020202020204" pitchFamily="34" charset="0"/>
              <a:buChar char="•"/>
            </a:pPr>
            <a:r>
              <a:rPr lang="en-CA" dirty="0">
                <a:effectLst/>
                <a:latin typeface="Arial" panose="020B0604020202020204" pitchFamily="34" charset="0"/>
              </a:rPr>
              <a:t>Building Healthy Lives, Communities and Environments</a:t>
            </a:r>
          </a:p>
          <a:p>
            <a:pPr marL="174708" indent="-174708">
              <a:buFont typeface="Arial" panose="020B0604020202020204" pitchFamily="34" charset="0"/>
              <a:buChar char="•"/>
            </a:pPr>
            <a:r>
              <a:rPr lang="en-CA" dirty="0">
                <a:effectLst/>
                <a:latin typeface="Arial" panose="020B0604020202020204" pitchFamily="34" charset="0"/>
              </a:rPr>
              <a:t>Exploring and Interrogating the Frontiers of Science</a:t>
            </a:r>
            <a:br>
              <a:rPr lang="en-CA" dirty="0"/>
            </a:br>
            <a:r>
              <a:rPr lang="en-CA" dirty="0">
                <a:effectLst/>
                <a:latin typeface="Arial" panose="020B0604020202020204" pitchFamily="34" charset="0"/>
              </a:rPr>
              <a:t>and Technology</a:t>
            </a:r>
          </a:p>
          <a:p>
            <a:pPr marL="174708" indent="-174708">
              <a:buFont typeface="Arial" panose="020B0604020202020204" pitchFamily="34" charset="0"/>
              <a:buChar char="•"/>
            </a:pPr>
            <a:r>
              <a:rPr lang="en-CA" dirty="0">
                <a:effectLst/>
                <a:latin typeface="Arial" panose="020B0604020202020204" pitchFamily="34" charset="0"/>
              </a:rPr>
              <a:t>Forging a Just and Equitable World</a:t>
            </a:r>
          </a:p>
          <a:p>
            <a:pPr marL="174708" indent="-174708">
              <a:buFont typeface="Arial" panose="020B0604020202020204" pitchFamily="34" charset="0"/>
              <a:buChar char="•"/>
            </a:pPr>
            <a:r>
              <a:rPr lang="en-CA" dirty="0">
                <a:effectLst/>
                <a:latin typeface="Arial" panose="020B0604020202020204" pitchFamily="34" charset="0"/>
              </a:rPr>
              <a:t>Integrating Entrepreneurial Innovation and the Public Good</a:t>
            </a:r>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19</a:t>
            </a:fld>
            <a:endParaRPr lang="en-US"/>
          </a:p>
        </p:txBody>
      </p:sp>
    </p:spTree>
    <p:extLst>
      <p:ext uri="{BB962C8B-B14F-4D97-AF65-F5344CB8AC3E}">
        <p14:creationId xmlns:p14="http://schemas.microsoft.com/office/powerpoint/2010/main" val="3570930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CA" sz="1800" dirty="0">
                <a:latin typeface="Arial" panose="020B0604020202020204" pitchFamily="34" charset="0"/>
                <a:ea typeface="Times New Roman" panose="02020603050405020304" pitchFamily="18" charset="0"/>
              </a:rPr>
              <a:t>York’s </a:t>
            </a:r>
            <a:r>
              <a:rPr lang="en-CA" sz="1800" dirty="0">
                <a:latin typeface="Arial" panose="020B0604020202020204" pitchFamily="34" charset="0"/>
                <a:ea typeface="Arial Unicode MS"/>
              </a:rPr>
              <a:t>SRP (2013-2018) describes six broad themes for research at York (Areas of Strength) that describe </a:t>
            </a:r>
            <a:r>
              <a:rPr lang="en-CA" sz="2900" dirty="0">
                <a:latin typeface="Arial" panose="020B0604020202020204" pitchFamily="34" charset="0"/>
              </a:rPr>
              <a:t>research that crosses disciplinary boundaries.</a:t>
            </a:r>
            <a:br>
              <a:rPr lang="en-CA" sz="2900" dirty="0"/>
            </a:br>
            <a:r>
              <a:rPr lang="en-CA" sz="2900" dirty="0">
                <a:latin typeface="Arial" panose="020B0604020202020204" pitchFamily="34" charset="0"/>
              </a:rPr>
              <a:t>six intersecting themes:</a:t>
            </a:r>
            <a:endParaRPr lang="en-CA" sz="1800" dirty="0">
              <a:latin typeface="Times New Roman" panose="02020603050405020304" pitchFamily="18" charset="0"/>
              <a:ea typeface="Times New Roman" panose="02020603050405020304" pitchFamily="18" charset="0"/>
            </a:endParaRPr>
          </a:p>
          <a:p>
            <a:pPr marL="174708" indent="-174708">
              <a:buFont typeface="Arial" panose="020B0604020202020204" pitchFamily="34" charset="0"/>
              <a:buChar char="•"/>
            </a:pPr>
            <a:r>
              <a:rPr lang="en-CA" dirty="0">
                <a:effectLst/>
                <a:latin typeface="Arial" panose="020B0604020202020204" pitchFamily="34" charset="0"/>
              </a:rPr>
              <a:t>Advancing Fundamental Inquiry and Critical Knowledge</a:t>
            </a:r>
          </a:p>
          <a:p>
            <a:pPr marL="174708" indent="-174708">
              <a:buFont typeface="Arial" panose="020B0604020202020204" pitchFamily="34" charset="0"/>
              <a:buChar char="•"/>
            </a:pPr>
            <a:r>
              <a:rPr lang="en-CA" dirty="0">
                <a:effectLst/>
                <a:latin typeface="Arial" panose="020B0604020202020204" pitchFamily="34" charset="0"/>
              </a:rPr>
              <a:t> Analyzing Cultures and Mobilizing Creativity</a:t>
            </a:r>
          </a:p>
          <a:p>
            <a:pPr marL="174708" indent="-174708">
              <a:buFont typeface="Arial" panose="020B0604020202020204" pitchFamily="34" charset="0"/>
              <a:buChar char="•"/>
            </a:pPr>
            <a:r>
              <a:rPr lang="en-CA" dirty="0">
                <a:effectLst/>
                <a:latin typeface="Arial" panose="020B0604020202020204" pitchFamily="34" charset="0"/>
              </a:rPr>
              <a:t>Building Healthy Lives, Communities and Environments</a:t>
            </a:r>
          </a:p>
          <a:p>
            <a:pPr marL="174708" indent="-174708">
              <a:buFont typeface="Arial" panose="020B0604020202020204" pitchFamily="34" charset="0"/>
              <a:buChar char="•"/>
            </a:pPr>
            <a:r>
              <a:rPr lang="en-CA" dirty="0">
                <a:effectLst/>
                <a:latin typeface="Arial" panose="020B0604020202020204" pitchFamily="34" charset="0"/>
              </a:rPr>
              <a:t>Exploring and Interrogating the Frontiers of Science</a:t>
            </a:r>
            <a:br>
              <a:rPr lang="en-CA" dirty="0"/>
            </a:br>
            <a:r>
              <a:rPr lang="en-CA" dirty="0">
                <a:effectLst/>
                <a:latin typeface="Arial" panose="020B0604020202020204" pitchFamily="34" charset="0"/>
              </a:rPr>
              <a:t>and Technology</a:t>
            </a:r>
          </a:p>
          <a:p>
            <a:pPr marL="174708" indent="-174708">
              <a:buFont typeface="Arial" panose="020B0604020202020204" pitchFamily="34" charset="0"/>
              <a:buChar char="•"/>
            </a:pPr>
            <a:r>
              <a:rPr lang="en-CA" dirty="0">
                <a:effectLst/>
                <a:latin typeface="Arial" panose="020B0604020202020204" pitchFamily="34" charset="0"/>
              </a:rPr>
              <a:t>Forging a Just and Equitable World</a:t>
            </a:r>
          </a:p>
          <a:p>
            <a:pPr marL="174708" indent="-174708">
              <a:buFont typeface="Arial" panose="020B0604020202020204" pitchFamily="34" charset="0"/>
              <a:buChar char="•"/>
            </a:pPr>
            <a:r>
              <a:rPr lang="en-CA" dirty="0">
                <a:effectLst/>
                <a:latin typeface="Arial" panose="020B0604020202020204" pitchFamily="34" charset="0"/>
              </a:rPr>
              <a:t>Integrating Entrepreneurial Innovation and the Public Good</a:t>
            </a:r>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20</a:t>
            </a:fld>
            <a:endParaRPr lang="en-US"/>
          </a:p>
        </p:txBody>
      </p:sp>
    </p:spTree>
    <p:extLst>
      <p:ext uri="{BB962C8B-B14F-4D97-AF65-F5344CB8AC3E}">
        <p14:creationId xmlns:p14="http://schemas.microsoft.com/office/powerpoint/2010/main" val="1030663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CA" sz="1800" dirty="0">
                <a:latin typeface="Arial" panose="020B0604020202020204" pitchFamily="34" charset="0"/>
                <a:ea typeface="Times New Roman" panose="02020603050405020304" pitchFamily="18" charset="0"/>
              </a:rPr>
              <a:t>York’s </a:t>
            </a:r>
            <a:r>
              <a:rPr lang="en-CA" sz="1800" dirty="0">
                <a:latin typeface="Arial" panose="020B0604020202020204" pitchFamily="34" charset="0"/>
                <a:ea typeface="Arial Unicode MS"/>
              </a:rPr>
              <a:t>SRP (2013-2018) describes six broad themes for research at York (Areas of Strength) that describe </a:t>
            </a:r>
            <a:r>
              <a:rPr lang="en-CA" sz="2900" dirty="0">
                <a:latin typeface="Arial" panose="020B0604020202020204" pitchFamily="34" charset="0"/>
              </a:rPr>
              <a:t>research that crosses disciplinary boundaries.</a:t>
            </a:r>
            <a:br>
              <a:rPr lang="en-CA" sz="2900" dirty="0"/>
            </a:br>
            <a:r>
              <a:rPr lang="en-CA" sz="2900" dirty="0">
                <a:latin typeface="Arial" panose="020B0604020202020204" pitchFamily="34" charset="0"/>
              </a:rPr>
              <a:t>six intersecting themes:</a:t>
            </a:r>
            <a:endParaRPr lang="en-CA" sz="1800" dirty="0">
              <a:latin typeface="Times New Roman" panose="02020603050405020304" pitchFamily="18" charset="0"/>
              <a:ea typeface="Times New Roman" panose="02020603050405020304" pitchFamily="18" charset="0"/>
            </a:endParaRPr>
          </a:p>
          <a:p>
            <a:pPr marL="174708" indent="-174708">
              <a:buFont typeface="Arial" panose="020B0604020202020204" pitchFamily="34" charset="0"/>
              <a:buChar char="•"/>
            </a:pPr>
            <a:r>
              <a:rPr lang="en-CA" dirty="0">
                <a:effectLst/>
                <a:latin typeface="Arial" panose="020B0604020202020204" pitchFamily="34" charset="0"/>
              </a:rPr>
              <a:t>Advancing Fundamental Inquiry and Critical Knowledge</a:t>
            </a:r>
          </a:p>
          <a:p>
            <a:pPr marL="174708" indent="-174708">
              <a:buFont typeface="Arial" panose="020B0604020202020204" pitchFamily="34" charset="0"/>
              <a:buChar char="•"/>
            </a:pPr>
            <a:r>
              <a:rPr lang="en-CA" dirty="0">
                <a:effectLst/>
                <a:latin typeface="Arial" panose="020B0604020202020204" pitchFamily="34" charset="0"/>
              </a:rPr>
              <a:t> Analyzing Cultures and Mobilizing Creativity</a:t>
            </a:r>
          </a:p>
          <a:p>
            <a:pPr marL="174708" indent="-174708">
              <a:buFont typeface="Arial" panose="020B0604020202020204" pitchFamily="34" charset="0"/>
              <a:buChar char="•"/>
            </a:pPr>
            <a:r>
              <a:rPr lang="en-CA" dirty="0">
                <a:effectLst/>
                <a:latin typeface="Arial" panose="020B0604020202020204" pitchFamily="34" charset="0"/>
              </a:rPr>
              <a:t>Building Healthy Lives, Communities and Environments</a:t>
            </a:r>
          </a:p>
          <a:p>
            <a:pPr marL="174708" indent="-174708">
              <a:buFont typeface="Arial" panose="020B0604020202020204" pitchFamily="34" charset="0"/>
              <a:buChar char="•"/>
            </a:pPr>
            <a:r>
              <a:rPr lang="en-CA" dirty="0">
                <a:effectLst/>
                <a:latin typeface="Arial" panose="020B0604020202020204" pitchFamily="34" charset="0"/>
              </a:rPr>
              <a:t>Exploring and Interrogating the Frontiers of Science</a:t>
            </a:r>
            <a:br>
              <a:rPr lang="en-CA" dirty="0"/>
            </a:br>
            <a:r>
              <a:rPr lang="en-CA" dirty="0">
                <a:effectLst/>
                <a:latin typeface="Arial" panose="020B0604020202020204" pitchFamily="34" charset="0"/>
              </a:rPr>
              <a:t>and Technology</a:t>
            </a:r>
          </a:p>
          <a:p>
            <a:pPr marL="174708" indent="-174708">
              <a:buFont typeface="Arial" panose="020B0604020202020204" pitchFamily="34" charset="0"/>
              <a:buChar char="•"/>
            </a:pPr>
            <a:r>
              <a:rPr lang="en-CA" dirty="0">
                <a:effectLst/>
                <a:latin typeface="Arial" panose="020B0604020202020204" pitchFamily="34" charset="0"/>
              </a:rPr>
              <a:t>Forging a Just and Equitable World</a:t>
            </a:r>
          </a:p>
          <a:p>
            <a:pPr marL="174708" indent="-174708">
              <a:buFont typeface="Arial" panose="020B0604020202020204" pitchFamily="34" charset="0"/>
              <a:buChar char="•"/>
            </a:pPr>
            <a:r>
              <a:rPr lang="en-CA" dirty="0">
                <a:effectLst/>
                <a:latin typeface="Arial" panose="020B0604020202020204" pitchFamily="34" charset="0"/>
              </a:rPr>
              <a:t>Integrating Entrepreneurial Innovation and the Public Good</a:t>
            </a:r>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21</a:t>
            </a:fld>
            <a:endParaRPr lang="en-US"/>
          </a:p>
        </p:txBody>
      </p:sp>
    </p:spTree>
    <p:extLst>
      <p:ext uri="{BB962C8B-B14F-4D97-AF65-F5344CB8AC3E}">
        <p14:creationId xmlns:p14="http://schemas.microsoft.com/office/powerpoint/2010/main" val="1760362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spcAft>
                <a:spcPts val="0"/>
              </a:spcAft>
              <a:buFont typeface="Symbol" panose="05050102010706020507" pitchFamily="18" charset="2"/>
              <a:buChar char=""/>
            </a:pPr>
            <a:r>
              <a:rPr lang="en-US" sz="18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Successfully worked with Towns of Georgina &amp; East Gwillimbury to build YSpace Georgina.</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0"/>
              </a:spcAft>
              <a:buFont typeface="Symbol" panose="05050102010706020507" pitchFamily="18" charset="2"/>
              <a:buChar char=""/>
            </a:pPr>
            <a:r>
              <a:rPr lang="en-US" sz="18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Physical YSpace in Vaughan is under development with the City of Vaughan in smart cities  (has been approved in principle by Council).</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2D627D4-6570-1E48-88D0-FB0A312BE2A9}" type="slidenum">
              <a:rPr lang="en-US" smtClean="0"/>
              <a:t>22</a:t>
            </a:fld>
            <a:endParaRPr lang="en-US"/>
          </a:p>
        </p:txBody>
      </p:sp>
    </p:spTree>
    <p:extLst>
      <p:ext uri="{BB962C8B-B14F-4D97-AF65-F5344CB8AC3E}">
        <p14:creationId xmlns:p14="http://schemas.microsoft.com/office/powerpoint/2010/main" val="4168551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CA" dirty="0"/>
              <a:t>Example of Government research-focused areas for investment </a:t>
            </a:r>
            <a:endParaRPr lang="en-CA" b="0" i="0" dirty="0">
              <a:solidFill>
                <a:srgbClr val="333333"/>
              </a:solidFill>
              <a:effectLst/>
              <a:latin typeface="Verdana" panose="020B0604030504040204" pitchFamily="34" charset="0"/>
            </a:endParaRPr>
          </a:p>
          <a:p>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25</a:t>
            </a:fld>
            <a:endParaRPr lang="en-US"/>
          </a:p>
        </p:txBody>
      </p:sp>
    </p:spTree>
    <p:extLst>
      <p:ext uri="{BB962C8B-B14F-4D97-AF65-F5344CB8AC3E}">
        <p14:creationId xmlns:p14="http://schemas.microsoft.com/office/powerpoint/2010/main" val="238415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CA" dirty="0"/>
              <a:t>Example of Government research-focused areas for investment </a:t>
            </a:r>
            <a:endParaRPr lang="en-CA" b="0" i="0" dirty="0">
              <a:solidFill>
                <a:srgbClr val="333333"/>
              </a:solidFill>
              <a:effectLst/>
              <a:latin typeface="Verdana" panose="020B0604030504040204" pitchFamily="34" charset="0"/>
            </a:endParaRPr>
          </a:p>
          <a:p>
            <a:endParaRPr lang="en-CA" dirty="0"/>
          </a:p>
        </p:txBody>
      </p:sp>
      <p:sp>
        <p:nvSpPr>
          <p:cNvPr id="4" name="Slide Number Placeholder 3"/>
          <p:cNvSpPr>
            <a:spLocks noGrp="1"/>
          </p:cNvSpPr>
          <p:nvPr>
            <p:ph type="sldNum" sz="quarter" idx="5"/>
          </p:nvPr>
        </p:nvSpPr>
        <p:spPr/>
        <p:txBody>
          <a:bodyPr/>
          <a:lstStyle/>
          <a:p>
            <a:fld id="{2D6C0F6B-90C6-CD41-AF20-328E4F0F7295}" type="slidenum">
              <a:rPr lang="en-US" smtClean="0"/>
              <a:t>26</a:t>
            </a:fld>
            <a:endParaRPr lang="en-US"/>
          </a:p>
        </p:txBody>
      </p:sp>
    </p:spTree>
    <p:extLst>
      <p:ext uri="{BB962C8B-B14F-4D97-AF65-F5344CB8AC3E}">
        <p14:creationId xmlns:p14="http://schemas.microsoft.com/office/powerpoint/2010/main" val="4030673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Source: https://www.chairs-chaires.gc.ca/program-programme/strategic_research_plan-plan_recherche_strategique-eng.aspx</a:t>
            </a:r>
          </a:p>
          <a:p>
            <a:r>
              <a:rPr lang="en-CA" dirty="0"/>
              <a:t>CRC Secretariat: SRP Summaries</a:t>
            </a:r>
          </a:p>
        </p:txBody>
      </p:sp>
      <p:sp>
        <p:nvSpPr>
          <p:cNvPr id="4" name="Slide Number Placeholder 3"/>
          <p:cNvSpPr>
            <a:spLocks noGrp="1"/>
          </p:cNvSpPr>
          <p:nvPr>
            <p:ph type="sldNum" sz="quarter" idx="5"/>
          </p:nvPr>
        </p:nvSpPr>
        <p:spPr/>
        <p:txBody>
          <a:bodyPr/>
          <a:lstStyle/>
          <a:p>
            <a:fld id="{2D6C0F6B-90C6-CD41-AF20-328E4F0F7295}" type="slidenum">
              <a:rPr lang="en-US" smtClean="0"/>
              <a:t>27</a:t>
            </a:fld>
            <a:endParaRPr lang="en-US"/>
          </a:p>
        </p:txBody>
      </p:sp>
    </p:spTree>
    <p:extLst>
      <p:ext uri="{BB962C8B-B14F-4D97-AF65-F5344CB8AC3E}">
        <p14:creationId xmlns:p14="http://schemas.microsoft.com/office/powerpoint/2010/main" val="16173051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19.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9.png"/><Relationship Id="rId2" Type="http://schemas.openxmlformats.org/officeDocument/2006/relationships/image" Target="../media/image10.png"/><Relationship Id="rId16" Type="http://schemas.openxmlformats.org/officeDocument/2006/relationships/image" Target="../media/image22.svg"/><Relationship Id="rId1" Type="http://schemas.openxmlformats.org/officeDocument/2006/relationships/slideMaster" Target="../slideMasters/slideMaster1.xml"/><Relationship Id="rId6" Type="http://schemas.openxmlformats.org/officeDocument/2006/relationships/image" Target="../media/image14.svg"/><Relationship Id="rId11" Type="http://schemas.openxmlformats.org/officeDocument/2006/relationships/image" Target="../media/image2.png"/><Relationship Id="rId5" Type="http://schemas.openxmlformats.org/officeDocument/2006/relationships/image" Target="../media/image13.svg"/><Relationship Id="rId15" Type="http://schemas.openxmlformats.org/officeDocument/2006/relationships/image" Target="../media/image21.png"/><Relationship Id="rId10" Type="http://schemas.openxmlformats.org/officeDocument/2006/relationships/image" Target="../media/image18.sv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0.sv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26.svg"/><Relationship Id="rId3" Type="http://schemas.openxmlformats.org/officeDocument/2006/relationships/image" Target="../media/image23.svg"/><Relationship Id="rId7" Type="http://schemas.openxmlformats.org/officeDocument/2006/relationships/image" Target="../media/image21.png"/><Relationship Id="rId12"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svg"/><Relationship Id="rId11" Type="http://schemas.openxmlformats.org/officeDocument/2006/relationships/image" Target="../media/image2.png"/><Relationship Id="rId5" Type="http://schemas.openxmlformats.org/officeDocument/2006/relationships/image" Target="../media/image15.png"/><Relationship Id="rId15" Type="http://schemas.openxmlformats.org/officeDocument/2006/relationships/image" Target="../media/image28.svg"/><Relationship Id="rId10" Type="http://schemas.openxmlformats.org/officeDocument/2006/relationships/image" Target="../media/image11.png"/><Relationship Id="rId4" Type="http://schemas.openxmlformats.org/officeDocument/2006/relationships/image" Target="../media/image24.svg"/><Relationship Id="rId9" Type="http://schemas.openxmlformats.org/officeDocument/2006/relationships/image" Target="../media/image10.png"/><Relationship Id="rId14" Type="http://schemas.openxmlformats.org/officeDocument/2006/relationships/image" Target="../media/image27.sv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svg"/><Relationship Id="rId11" Type="http://schemas.openxmlformats.org/officeDocument/2006/relationships/image" Target="../media/image2.png"/><Relationship Id="rId5" Type="http://schemas.openxmlformats.org/officeDocument/2006/relationships/image" Target="../media/image13.svg"/><Relationship Id="rId10" Type="http://schemas.openxmlformats.org/officeDocument/2006/relationships/image" Target="../media/image18.svg"/><Relationship Id="rId4" Type="http://schemas.openxmlformats.org/officeDocument/2006/relationships/image" Target="../media/image12.png"/><Relationship Id="rId9" Type="http://schemas.openxmlformats.org/officeDocument/2006/relationships/image" Target="../media/image17.pn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3.svg"/><Relationship Id="rId7" Type="http://schemas.openxmlformats.org/officeDocument/2006/relationships/image" Target="../media/image21.png"/><Relationship Id="rId12"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svg"/><Relationship Id="rId11" Type="http://schemas.openxmlformats.org/officeDocument/2006/relationships/image" Target="../media/image2.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24.svg"/><Relationship Id="rId9" Type="http://schemas.openxmlformats.org/officeDocument/2006/relationships/image" Target="../media/image10.pn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svg"/><Relationship Id="rId11" Type="http://schemas.openxmlformats.org/officeDocument/2006/relationships/image" Target="../media/image2.png"/><Relationship Id="rId5" Type="http://schemas.openxmlformats.org/officeDocument/2006/relationships/image" Target="../media/image13.svg"/><Relationship Id="rId10" Type="http://schemas.openxmlformats.org/officeDocument/2006/relationships/image" Target="../media/image18.svg"/><Relationship Id="rId4" Type="http://schemas.openxmlformats.org/officeDocument/2006/relationships/image" Target="../media/image12.png"/><Relationship Id="rId9" Type="http://schemas.openxmlformats.org/officeDocument/2006/relationships/image" Target="../media/image17.png"/></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3.svg"/><Relationship Id="rId7" Type="http://schemas.openxmlformats.org/officeDocument/2006/relationships/image" Target="../media/image21.png"/><Relationship Id="rId12"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svg"/><Relationship Id="rId11" Type="http://schemas.openxmlformats.org/officeDocument/2006/relationships/image" Target="../media/image2.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24.svg"/><Relationship Id="rId9" Type="http://schemas.openxmlformats.org/officeDocument/2006/relationships/image" Target="../media/image10.png"/></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Style 1)">
    <p:bg>
      <p:bgPr>
        <a:solidFill>
          <a:schemeClr val="accent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5CC9975-AF65-4747-9F51-7D4BFE0EF989}"/>
              </a:ext>
              <a:ext uri="{C183D7F6-B498-43B3-948B-1728B52AA6E4}">
                <adec:decorative xmlns:adec="http://schemas.microsoft.com/office/drawing/2017/decorative" val="1"/>
              </a:ext>
            </a:extLst>
          </p:cNvPr>
          <p:cNvGrpSpPr/>
          <p:nvPr/>
        </p:nvGrpSpPr>
        <p:grpSpPr>
          <a:xfrm>
            <a:off x="12065000" y="-947342"/>
            <a:ext cx="2554514" cy="8075345"/>
            <a:chOff x="12065000" y="-947342"/>
            <a:chExt cx="2554514" cy="8075345"/>
          </a:xfrm>
        </p:grpSpPr>
        <p:grpSp>
          <p:nvGrpSpPr>
            <p:cNvPr id="17" name="Group 16">
              <a:extLst>
                <a:ext uri="{FF2B5EF4-FFF2-40B4-BE49-F238E27FC236}">
                  <a16:creationId xmlns:a16="http://schemas.microsoft.com/office/drawing/2014/main" id="{24C0858A-70EC-994C-8324-71F8809541AD}"/>
                </a:ext>
              </a:extLst>
            </p:cNvPr>
            <p:cNvGrpSpPr/>
            <p:nvPr/>
          </p:nvGrpSpPr>
          <p:grpSpPr>
            <a:xfrm>
              <a:off x="12192000" y="-947342"/>
              <a:ext cx="2427514" cy="605550"/>
              <a:chOff x="12192000" y="-947342"/>
              <a:chExt cx="2427514" cy="605550"/>
            </a:xfrm>
          </p:grpSpPr>
          <p:sp>
            <p:nvSpPr>
              <p:cNvPr id="35" name="TextBox 34">
                <a:extLst>
                  <a:ext uri="{FF2B5EF4-FFF2-40B4-BE49-F238E27FC236}">
                    <a16:creationId xmlns:a16="http://schemas.microsoft.com/office/drawing/2014/main" id="{FC997A6C-81E7-6849-B7F1-97E3B8A76DB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dirty="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After removing, click ‘X’ to exit.  </a:t>
                </a:r>
              </a:p>
            </p:txBody>
          </p:sp>
          <p:pic>
            <p:nvPicPr>
              <p:cNvPr id="36" name="Picture 35">
                <a:extLst>
                  <a:ext uri="{FF2B5EF4-FFF2-40B4-BE49-F238E27FC236}">
                    <a16:creationId xmlns:a16="http://schemas.microsoft.com/office/drawing/2014/main" id="{DCA6BD0E-1F4F-184A-BCEE-B8597266BF60}"/>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18" name="Group 17">
              <a:extLst>
                <a:ext uri="{FF2B5EF4-FFF2-40B4-BE49-F238E27FC236}">
                  <a16:creationId xmlns:a16="http://schemas.microsoft.com/office/drawing/2014/main" id="{FD835A6C-9FB1-2E4F-84E9-0B52F4FCACBB}"/>
                </a:ext>
              </a:extLst>
            </p:cNvPr>
            <p:cNvGrpSpPr/>
            <p:nvPr/>
          </p:nvGrpSpPr>
          <p:grpSpPr>
            <a:xfrm>
              <a:off x="12065000" y="-254000"/>
              <a:ext cx="2171700" cy="3007249"/>
              <a:chOff x="12115800" y="0"/>
              <a:chExt cx="2171700" cy="3007249"/>
            </a:xfrm>
          </p:grpSpPr>
          <p:sp>
            <p:nvSpPr>
              <p:cNvPr id="30" name="Rectangle 29">
                <a:extLst>
                  <a:ext uri="{FF2B5EF4-FFF2-40B4-BE49-F238E27FC236}">
                    <a16:creationId xmlns:a16="http://schemas.microsoft.com/office/drawing/2014/main" id="{6521A7D5-E039-7742-A68D-813204F7A7D2}"/>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Rectangle 30">
                <a:extLst>
                  <a:ext uri="{FF2B5EF4-FFF2-40B4-BE49-F238E27FC236}">
                    <a16:creationId xmlns:a16="http://schemas.microsoft.com/office/drawing/2014/main" id="{E97AB181-3013-3F4D-A307-471DFB53A8B1}"/>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Right Triangle 31">
                <a:extLst>
                  <a:ext uri="{FF2B5EF4-FFF2-40B4-BE49-F238E27FC236}">
                    <a16:creationId xmlns:a16="http://schemas.microsoft.com/office/drawing/2014/main" id="{2457E54F-2EA1-3942-BD1B-5F3F2BE19540}"/>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TextBox 32">
                <a:extLst>
                  <a:ext uri="{FF2B5EF4-FFF2-40B4-BE49-F238E27FC236}">
                    <a16:creationId xmlns:a16="http://schemas.microsoft.com/office/drawing/2014/main" id="{EAE92139-DEBF-2A4D-8CED-C14B9941F028}"/>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4" name="TextBox 33">
                <a:extLst>
                  <a:ext uri="{FF2B5EF4-FFF2-40B4-BE49-F238E27FC236}">
                    <a16:creationId xmlns:a16="http://schemas.microsoft.com/office/drawing/2014/main" id="{6C473F30-9E8B-B44C-B849-8316EE2244FC}"/>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19" name="Group 18">
              <a:extLst>
                <a:ext uri="{FF2B5EF4-FFF2-40B4-BE49-F238E27FC236}">
                  <a16:creationId xmlns:a16="http://schemas.microsoft.com/office/drawing/2014/main" id="{F771334D-D53A-8245-87D1-3C0B693A644B}"/>
                </a:ext>
              </a:extLst>
            </p:cNvPr>
            <p:cNvGrpSpPr/>
            <p:nvPr/>
          </p:nvGrpSpPr>
          <p:grpSpPr>
            <a:xfrm>
              <a:off x="12237133" y="2882622"/>
              <a:ext cx="2011532" cy="985422"/>
              <a:chOff x="12272640" y="6571606"/>
              <a:chExt cx="1538402" cy="985422"/>
            </a:xfrm>
          </p:grpSpPr>
          <p:sp>
            <p:nvSpPr>
              <p:cNvPr id="27" name="Rectangle 26">
                <a:extLst>
                  <a:ext uri="{FF2B5EF4-FFF2-40B4-BE49-F238E27FC236}">
                    <a16:creationId xmlns:a16="http://schemas.microsoft.com/office/drawing/2014/main" id="{8DC67690-D33B-2A43-BA25-677F71AD8322}"/>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28" name="TextBox 27">
                <a:extLst>
                  <a:ext uri="{FF2B5EF4-FFF2-40B4-BE49-F238E27FC236}">
                    <a16:creationId xmlns:a16="http://schemas.microsoft.com/office/drawing/2014/main" id="{05CBD203-2012-6848-B0F8-B079B724E40F}"/>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29" name="Picture 28">
                <a:extLst>
                  <a:ext uri="{FF2B5EF4-FFF2-40B4-BE49-F238E27FC236}">
                    <a16:creationId xmlns:a16="http://schemas.microsoft.com/office/drawing/2014/main" id="{0D062A95-1A78-D54D-B89A-49690B15C4F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20" name="Group 19">
              <a:extLst>
                <a:ext uri="{FF2B5EF4-FFF2-40B4-BE49-F238E27FC236}">
                  <a16:creationId xmlns:a16="http://schemas.microsoft.com/office/drawing/2014/main" id="{BEC64A45-EDA3-5E4D-AB28-EA529A87E22A}"/>
                </a:ext>
              </a:extLst>
            </p:cNvPr>
            <p:cNvGrpSpPr/>
            <p:nvPr/>
          </p:nvGrpSpPr>
          <p:grpSpPr>
            <a:xfrm>
              <a:off x="12236449" y="4009675"/>
              <a:ext cx="2147063" cy="3118328"/>
              <a:chOff x="12236449" y="4803495"/>
              <a:chExt cx="2147063" cy="3118328"/>
            </a:xfrm>
          </p:grpSpPr>
          <p:grpSp>
            <p:nvGrpSpPr>
              <p:cNvPr id="21" name="Group 20">
                <a:extLst>
                  <a:ext uri="{FF2B5EF4-FFF2-40B4-BE49-F238E27FC236}">
                    <a16:creationId xmlns:a16="http://schemas.microsoft.com/office/drawing/2014/main" id="{71A8F2DD-0959-AA4D-8A16-F73985853E44}"/>
                  </a:ext>
                </a:extLst>
              </p:cNvPr>
              <p:cNvGrpSpPr/>
              <p:nvPr/>
            </p:nvGrpSpPr>
            <p:grpSpPr>
              <a:xfrm>
                <a:off x="12236449" y="4803495"/>
                <a:ext cx="2147063" cy="2485366"/>
                <a:chOff x="12287249" y="1112812"/>
                <a:chExt cx="2147063" cy="3086847"/>
              </a:xfrm>
            </p:grpSpPr>
            <p:sp>
              <p:nvSpPr>
                <p:cNvPr id="23" name="Rectangle 22">
                  <a:extLst>
                    <a:ext uri="{FF2B5EF4-FFF2-40B4-BE49-F238E27FC236}">
                      <a16:creationId xmlns:a16="http://schemas.microsoft.com/office/drawing/2014/main" id="{5BF2E8FB-609E-F349-8A25-8A7CAF9E5431}"/>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ectangle 23">
                  <a:extLst>
                    <a:ext uri="{FF2B5EF4-FFF2-40B4-BE49-F238E27FC236}">
                      <a16:creationId xmlns:a16="http://schemas.microsoft.com/office/drawing/2014/main" id="{AC0D2F7A-8604-9140-B2DF-FDE69E6377A1}"/>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64D49326-E16D-C04C-BE17-5E2DEC34207B}"/>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26" name="TextBox 25">
                  <a:extLst>
                    <a:ext uri="{FF2B5EF4-FFF2-40B4-BE49-F238E27FC236}">
                      <a16:creationId xmlns:a16="http://schemas.microsoft.com/office/drawing/2014/main" id="{ED97505C-8FA9-2B43-9781-A56E85AB91D9}"/>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22" name="Picture 21" descr="A screenshot of a cell phone&#10;&#10;Description automatically generated">
                <a:extLst>
                  <a:ext uri="{FF2B5EF4-FFF2-40B4-BE49-F238E27FC236}">
                    <a16:creationId xmlns:a16="http://schemas.microsoft.com/office/drawing/2014/main" id="{7242B1D1-E879-634C-AED1-B60ABED3739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6" y="1651964"/>
            <a:ext cx="4317167" cy="2008385"/>
          </a:xfrm>
          <a:solidFill>
            <a:schemeClr val="accent1"/>
          </a:solidFill>
          <a:ln>
            <a:noFill/>
          </a:ln>
        </p:spPr>
        <p:txBody>
          <a:bodyPr vert="horz" wrap="square" lIns="0" tIns="0" rIns="0" bIns="0" rtlCol="0" anchor="b">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solidFill>
            <a:schemeClr val="accent1"/>
          </a:solidFill>
          <a:ln>
            <a:noFill/>
          </a:ln>
        </p:spPr>
        <p:txBody>
          <a:bodyPr wrap="square" lIns="0" tIns="0" rIns="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solidFill>
            <a:schemeClr val="accent1"/>
          </a:solidFill>
          <a:ln>
            <a:noFill/>
          </a:ln>
        </p:spPr>
        <p:txBody>
          <a:bodyPr wrap="none"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descr="York University Logo">
            <a:extLst>
              <a:ext uri="{FF2B5EF4-FFF2-40B4-BE49-F238E27FC236}">
                <a16:creationId xmlns:a16="http://schemas.microsoft.com/office/drawing/2014/main" id="{40BEB9EB-86F7-BB40-904C-4805395531C7}"/>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82173" y="5066521"/>
            <a:ext cx="4290917" cy="360000"/>
          </a:xfrm>
          <a:prstGeom prst="rect">
            <a:avLst/>
          </a:prstGeom>
        </p:spPr>
      </p:pic>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algn="r">
              <a:defRPr/>
            </a:lvl1pPr>
          </a:lstStyle>
          <a:p>
            <a:r>
              <a:rPr lang="en-US" dirty="0"/>
              <a:t>Drop photo here to add background photo</a:t>
            </a:r>
            <a:br>
              <a:rPr lang="en-US" dirty="0"/>
            </a:br>
            <a:r>
              <a:rPr lang="en-US" dirty="0"/>
              <a:t>(then edit alt text)</a:t>
            </a:r>
          </a:p>
        </p:txBody>
      </p:sp>
      <p:grpSp>
        <p:nvGrpSpPr>
          <p:cNvPr id="37" name="Group 36">
            <a:extLst>
              <a:ext uri="{FF2B5EF4-FFF2-40B4-BE49-F238E27FC236}">
                <a16:creationId xmlns:a16="http://schemas.microsoft.com/office/drawing/2014/main" id="{D01B3C9B-0720-4DB1-8E25-CF820531E1D6}"/>
              </a:ext>
              <a:ext uri="{C183D7F6-B498-43B3-948B-1728B52AA6E4}">
                <adec:decorative xmlns:adec="http://schemas.microsoft.com/office/drawing/2017/decorative" val="1"/>
              </a:ext>
            </a:extLst>
          </p:cNvPr>
          <p:cNvGrpSpPr/>
          <p:nvPr/>
        </p:nvGrpSpPr>
        <p:grpSpPr>
          <a:xfrm>
            <a:off x="12065000" y="-947342"/>
            <a:ext cx="2554514" cy="8075345"/>
            <a:chOff x="12065000" y="-947342"/>
            <a:chExt cx="2554514" cy="8075345"/>
          </a:xfrm>
        </p:grpSpPr>
        <p:grpSp>
          <p:nvGrpSpPr>
            <p:cNvPr id="38" name="Group 37">
              <a:extLst>
                <a:ext uri="{FF2B5EF4-FFF2-40B4-BE49-F238E27FC236}">
                  <a16:creationId xmlns:a16="http://schemas.microsoft.com/office/drawing/2014/main" id="{0126F8F0-040A-4DB8-A134-85876E8AA1C5}"/>
                </a:ext>
              </a:extLst>
            </p:cNvPr>
            <p:cNvGrpSpPr/>
            <p:nvPr/>
          </p:nvGrpSpPr>
          <p:grpSpPr>
            <a:xfrm>
              <a:off x="12192000" y="-947342"/>
              <a:ext cx="2427514" cy="605550"/>
              <a:chOff x="12192000" y="-947342"/>
              <a:chExt cx="2427514" cy="605550"/>
            </a:xfrm>
          </p:grpSpPr>
          <p:sp>
            <p:nvSpPr>
              <p:cNvPr id="57" name="TextBox 56">
                <a:extLst>
                  <a:ext uri="{FF2B5EF4-FFF2-40B4-BE49-F238E27FC236}">
                    <a16:creationId xmlns:a16="http://schemas.microsoft.com/office/drawing/2014/main" id="{DB3D6DB8-3FE2-4CB5-AEF2-7AB14F42FB4E}"/>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dirty="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After removing, click ‘X’ to exit.  </a:t>
                </a:r>
              </a:p>
            </p:txBody>
          </p:sp>
          <p:pic>
            <p:nvPicPr>
              <p:cNvPr id="58" name="Picture 57">
                <a:extLst>
                  <a:ext uri="{FF2B5EF4-FFF2-40B4-BE49-F238E27FC236}">
                    <a16:creationId xmlns:a16="http://schemas.microsoft.com/office/drawing/2014/main" id="{C2A03225-D485-4506-9472-0DB430FB8483}"/>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39" name="Group 38">
              <a:extLst>
                <a:ext uri="{FF2B5EF4-FFF2-40B4-BE49-F238E27FC236}">
                  <a16:creationId xmlns:a16="http://schemas.microsoft.com/office/drawing/2014/main" id="{07AA0D8E-49C5-4A90-88D1-1BF85D9357A5}"/>
                </a:ext>
              </a:extLst>
            </p:cNvPr>
            <p:cNvGrpSpPr/>
            <p:nvPr/>
          </p:nvGrpSpPr>
          <p:grpSpPr>
            <a:xfrm>
              <a:off x="12065000" y="-254000"/>
              <a:ext cx="2171700" cy="3007249"/>
              <a:chOff x="12115800" y="0"/>
              <a:chExt cx="2171700" cy="3007249"/>
            </a:xfrm>
          </p:grpSpPr>
          <p:sp>
            <p:nvSpPr>
              <p:cNvPr id="52" name="Rectangle 51">
                <a:extLst>
                  <a:ext uri="{FF2B5EF4-FFF2-40B4-BE49-F238E27FC236}">
                    <a16:creationId xmlns:a16="http://schemas.microsoft.com/office/drawing/2014/main" id="{BE9D3968-3553-4C3E-BC74-AAAB44B21F5A}"/>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3" name="Rectangle 52">
                <a:extLst>
                  <a:ext uri="{FF2B5EF4-FFF2-40B4-BE49-F238E27FC236}">
                    <a16:creationId xmlns:a16="http://schemas.microsoft.com/office/drawing/2014/main" id="{6CC8AD2C-6383-4263-95EC-839A7BC74D34}"/>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4" name="Right Triangle 53">
                <a:extLst>
                  <a:ext uri="{FF2B5EF4-FFF2-40B4-BE49-F238E27FC236}">
                    <a16:creationId xmlns:a16="http://schemas.microsoft.com/office/drawing/2014/main" id="{43AA2393-20C7-4B9B-8421-C32ED76CB90A}"/>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5" name="TextBox 54">
                <a:extLst>
                  <a:ext uri="{FF2B5EF4-FFF2-40B4-BE49-F238E27FC236}">
                    <a16:creationId xmlns:a16="http://schemas.microsoft.com/office/drawing/2014/main" id="{4A8749BB-E382-42E5-8AD9-F5DA6A14C9A4}"/>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56" name="TextBox 55">
                <a:extLst>
                  <a:ext uri="{FF2B5EF4-FFF2-40B4-BE49-F238E27FC236}">
                    <a16:creationId xmlns:a16="http://schemas.microsoft.com/office/drawing/2014/main" id="{99E675DE-ABF8-46D1-AB3B-5CC2F643190D}"/>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40" name="Group 39">
              <a:extLst>
                <a:ext uri="{FF2B5EF4-FFF2-40B4-BE49-F238E27FC236}">
                  <a16:creationId xmlns:a16="http://schemas.microsoft.com/office/drawing/2014/main" id="{97B5CB35-20A3-44ED-B9FC-F284779664F0}"/>
                </a:ext>
              </a:extLst>
            </p:cNvPr>
            <p:cNvGrpSpPr/>
            <p:nvPr/>
          </p:nvGrpSpPr>
          <p:grpSpPr>
            <a:xfrm>
              <a:off x="12237133" y="2882622"/>
              <a:ext cx="2011532" cy="985422"/>
              <a:chOff x="12272640" y="6571606"/>
              <a:chExt cx="1538402" cy="985422"/>
            </a:xfrm>
          </p:grpSpPr>
          <p:sp>
            <p:nvSpPr>
              <p:cNvPr id="49" name="Rectangle 48">
                <a:extLst>
                  <a:ext uri="{FF2B5EF4-FFF2-40B4-BE49-F238E27FC236}">
                    <a16:creationId xmlns:a16="http://schemas.microsoft.com/office/drawing/2014/main" id="{11CD2A72-B4F6-4999-B555-F4AF60C7B89A}"/>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50" name="TextBox 49">
                <a:extLst>
                  <a:ext uri="{FF2B5EF4-FFF2-40B4-BE49-F238E27FC236}">
                    <a16:creationId xmlns:a16="http://schemas.microsoft.com/office/drawing/2014/main" id="{7CEC1FFF-435A-493E-AF5F-B7ED887703CD}"/>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51" name="Picture 50">
                <a:extLst>
                  <a:ext uri="{FF2B5EF4-FFF2-40B4-BE49-F238E27FC236}">
                    <a16:creationId xmlns:a16="http://schemas.microsoft.com/office/drawing/2014/main" id="{79C4A05C-BF3A-4C25-827D-2C9A636960C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41" name="Group 40">
              <a:extLst>
                <a:ext uri="{FF2B5EF4-FFF2-40B4-BE49-F238E27FC236}">
                  <a16:creationId xmlns:a16="http://schemas.microsoft.com/office/drawing/2014/main" id="{1F313FA9-EB9B-4BBB-AD9C-228D511EDE1C}"/>
                </a:ext>
              </a:extLst>
            </p:cNvPr>
            <p:cNvGrpSpPr/>
            <p:nvPr/>
          </p:nvGrpSpPr>
          <p:grpSpPr>
            <a:xfrm>
              <a:off x="12236449" y="4009675"/>
              <a:ext cx="2147063" cy="3118328"/>
              <a:chOff x="12236449" y="4803495"/>
              <a:chExt cx="2147063" cy="3118328"/>
            </a:xfrm>
          </p:grpSpPr>
          <p:grpSp>
            <p:nvGrpSpPr>
              <p:cNvPr id="43" name="Group 42">
                <a:extLst>
                  <a:ext uri="{FF2B5EF4-FFF2-40B4-BE49-F238E27FC236}">
                    <a16:creationId xmlns:a16="http://schemas.microsoft.com/office/drawing/2014/main" id="{7EC3F2B3-787E-457D-882E-CC1BEAE37614}"/>
                  </a:ext>
                </a:extLst>
              </p:cNvPr>
              <p:cNvGrpSpPr/>
              <p:nvPr/>
            </p:nvGrpSpPr>
            <p:grpSpPr>
              <a:xfrm>
                <a:off x="12236449" y="4803495"/>
                <a:ext cx="2147063" cy="2485366"/>
                <a:chOff x="12287249" y="1112812"/>
                <a:chExt cx="2147063" cy="3086847"/>
              </a:xfrm>
            </p:grpSpPr>
            <p:sp>
              <p:nvSpPr>
                <p:cNvPr id="45" name="Rectangle 44">
                  <a:extLst>
                    <a:ext uri="{FF2B5EF4-FFF2-40B4-BE49-F238E27FC236}">
                      <a16:creationId xmlns:a16="http://schemas.microsoft.com/office/drawing/2014/main" id="{33E145CC-1E66-405C-BB24-5B1F4A061E7D}"/>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Rectangle 45">
                  <a:extLst>
                    <a:ext uri="{FF2B5EF4-FFF2-40B4-BE49-F238E27FC236}">
                      <a16:creationId xmlns:a16="http://schemas.microsoft.com/office/drawing/2014/main" id="{9FC2BB6B-2512-4B84-9E6E-B7DEA904AC1A}"/>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7" name="TextBox 46">
                  <a:extLst>
                    <a:ext uri="{FF2B5EF4-FFF2-40B4-BE49-F238E27FC236}">
                      <a16:creationId xmlns:a16="http://schemas.microsoft.com/office/drawing/2014/main" id="{6CD0D101-0D25-4B21-9FB8-83DA8E6748D9}"/>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48" name="TextBox 47">
                  <a:extLst>
                    <a:ext uri="{FF2B5EF4-FFF2-40B4-BE49-F238E27FC236}">
                      <a16:creationId xmlns:a16="http://schemas.microsoft.com/office/drawing/2014/main" id="{DAFEDCE0-416E-487E-87BD-BD1CC878F473}"/>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44" name="Picture 43" descr="A screenshot of a cell phone&#10;&#10;Description automatically generated">
                <a:extLst>
                  <a:ext uri="{FF2B5EF4-FFF2-40B4-BE49-F238E27FC236}">
                    <a16:creationId xmlns:a16="http://schemas.microsoft.com/office/drawing/2014/main" id="{8534701A-AC9A-46A9-9979-B7FD3E339B2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59" name="Straight Connector 58">
            <a:extLst>
              <a:ext uri="{FF2B5EF4-FFF2-40B4-BE49-F238E27FC236}">
                <a16:creationId xmlns:a16="http://schemas.microsoft.com/office/drawing/2014/main" id="{CA6B518C-3231-4B75-BB3B-8FF3E88168FC}"/>
              </a:ext>
              <a:ext uri="{C183D7F6-B498-43B3-948B-1728B52AA6E4}">
                <adec:decorative xmlns:adec="http://schemas.microsoft.com/office/drawing/2017/decorative" val="1"/>
              </a:ext>
            </a:extLst>
          </p:cNvPr>
          <p:cNvCxnSpPr>
            <a:cxnSpLocks/>
          </p:cNvCxnSpPr>
          <p:nvPr/>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60" name="Picture Placeholder 9" descr="York University Logo">
            <a:extLst>
              <a:ext uri="{FF2B5EF4-FFF2-40B4-BE49-F238E27FC236}">
                <a16:creationId xmlns:a16="http://schemas.microsoft.com/office/drawing/2014/main" id="{5099ED58-0534-4BD9-826C-BE805FE16D9E}"/>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82173" y="5066521"/>
            <a:ext cx="4290917" cy="360000"/>
          </a:xfrm>
          <a:prstGeom prst="rect">
            <a:avLst/>
          </a:prstGeom>
        </p:spPr>
      </p:pic>
      <p:sp>
        <p:nvSpPr>
          <p:cNvPr id="61" name="Freeform 10">
            <a:extLst>
              <a:ext uri="{FF2B5EF4-FFF2-40B4-BE49-F238E27FC236}">
                <a16:creationId xmlns:a16="http://schemas.microsoft.com/office/drawing/2014/main" id="{C90CFFF2-7ADD-4406-AE59-BF357473C346}"/>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2" name="Group 61">
            <a:extLst>
              <a:ext uri="{FF2B5EF4-FFF2-40B4-BE49-F238E27FC236}">
                <a16:creationId xmlns:a16="http://schemas.microsoft.com/office/drawing/2014/main" id="{80797BE1-5B8C-4846-9856-D93A746DAD3E}"/>
              </a:ext>
              <a:ext uri="{C183D7F6-B498-43B3-948B-1728B52AA6E4}">
                <adec:decorative xmlns:adec="http://schemas.microsoft.com/office/drawing/2017/decorative" val="1"/>
              </a:ext>
            </a:extLst>
          </p:cNvPr>
          <p:cNvGrpSpPr/>
          <p:nvPr userDrawn="1"/>
        </p:nvGrpSpPr>
        <p:grpSpPr>
          <a:xfrm>
            <a:off x="12065001" y="-947342"/>
            <a:ext cx="2554515" cy="8075345"/>
            <a:chOff x="12065000" y="-947342"/>
            <a:chExt cx="2554514" cy="8075345"/>
          </a:xfrm>
        </p:grpSpPr>
        <p:grpSp>
          <p:nvGrpSpPr>
            <p:cNvPr id="63" name="Group 62">
              <a:extLst>
                <a:ext uri="{FF2B5EF4-FFF2-40B4-BE49-F238E27FC236}">
                  <a16:creationId xmlns:a16="http://schemas.microsoft.com/office/drawing/2014/main" id="{586026E4-CED4-4C5D-94F7-097EBC0B2021}"/>
                </a:ext>
              </a:extLst>
            </p:cNvPr>
            <p:cNvGrpSpPr/>
            <p:nvPr userDrawn="1"/>
          </p:nvGrpSpPr>
          <p:grpSpPr>
            <a:xfrm>
              <a:off x="12192000" y="-947342"/>
              <a:ext cx="2427514" cy="584775"/>
              <a:chOff x="12192000" y="-947342"/>
              <a:chExt cx="2427514" cy="584775"/>
            </a:xfrm>
          </p:grpSpPr>
          <p:sp>
            <p:nvSpPr>
              <p:cNvPr id="81" name="TextBox 80">
                <a:extLst>
                  <a:ext uri="{FF2B5EF4-FFF2-40B4-BE49-F238E27FC236}">
                    <a16:creationId xmlns:a16="http://schemas.microsoft.com/office/drawing/2014/main" id="{4991CBBE-B786-4917-83D5-6DAA95819F2A}"/>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dirty="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After removing, click ‘X’ to exit.  </a:t>
                </a:r>
              </a:p>
            </p:txBody>
          </p:sp>
          <p:pic>
            <p:nvPicPr>
              <p:cNvPr id="82" name="Picture 81">
                <a:extLst>
                  <a:ext uri="{FF2B5EF4-FFF2-40B4-BE49-F238E27FC236}">
                    <a16:creationId xmlns:a16="http://schemas.microsoft.com/office/drawing/2014/main" id="{0BEC0141-FCC5-47B8-A321-83A82346D56F}"/>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64" name="Group 63">
              <a:extLst>
                <a:ext uri="{FF2B5EF4-FFF2-40B4-BE49-F238E27FC236}">
                  <a16:creationId xmlns:a16="http://schemas.microsoft.com/office/drawing/2014/main" id="{192F8D83-2512-44CB-BB17-5828F2E7AF52}"/>
                </a:ext>
              </a:extLst>
            </p:cNvPr>
            <p:cNvGrpSpPr/>
            <p:nvPr userDrawn="1"/>
          </p:nvGrpSpPr>
          <p:grpSpPr>
            <a:xfrm>
              <a:off x="12065000" y="-254000"/>
              <a:ext cx="2171700" cy="3007249"/>
              <a:chOff x="12115800" y="0"/>
              <a:chExt cx="2171700" cy="3007249"/>
            </a:xfrm>
          </p:grpSpPr>
          <p:sp>
            <p:nvSpPr>
              <p:cNvPr id="76" name="Rectangle 75">
                <a:extLst>
                  <a:ext uri="{FF2B5EF4-FFF2-40B4-BE49-F238E27FC236}">
                    <a16:creationId xmlns:a16="http://schemas.microsoft.com/office/drawing/2014/main" id="{759056A1-D891-4924-BD7F-773C388E2CFA}"/>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7" name="Rectangle 76">
                <a:extLst>
                  <a:ext uri="{FF2B5EF4-FFF2-40B4-BE49-F238E27FC236}">
                    <a16:creationId xmlns:a16="http://schemas.microsoft.com/office/drawing/2014/main" id="{E5699064-F289-40AE-91B5-7789BF382789}"/>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8" name="Right Triangle 77">
                <a:extLst>
                  <a:ext uri="{FF2B5EF4-FFF2-40B4-BE49-F238E27FC236}">
                    <a16:creationId xmlns:a16="http://schemas.microsoft.com/office/drawing/2014/main" id="{5E8DE510-9DCF-4ED8-8803-7FAD83F020DA}"/>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9" name="TextBox 78">
                <a:extLst>
                  <a:ext uri="{FF2B5EF4-FFF2-40B4-BE49-F238E27FC236}">
                    <a16:creationId xmlns:a16="http://schemas.microsoft.com/office/drawing/2014/main" id="{3F845E0E-1961-45D9-9B73-74180A2DF456}"/>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80" name="TextBox 79">
                <a:extLst>
                  <a:ext uri="{FF2B5EF4-FFF2-40B4-BE49-F238E27FC236}">
                    <a16:creationId xmlns:a16="http://schemas.microsoft.com/office/drawing/2014/main" id="{3FDD8801-0DA9-4E0F-9A3E-471C9D23E882}"/>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65" name="Group 64">
              <a:extLst>
                <a:ext uri="{FF2B5EF4-FFF2-40B4-BE49-F238E27FC236}">
                  <a16:creationId xmlns:a16="http://schemas.microsoft.com/office/drawing/2014/main" id="{C21EC384-9A60-4527-885A-F1AB1EAC634E}"/>
                </a:ext>
              </a:extLst>
            </p:cNvPr>
            <p:cNvGrpSpPr/>
            <p:nvPr userDrawn="1"/>
          </p:nvGrpSpPr>
          <p:grpSpPr>
            <a:xfrm>
              <a:off x="12237133" y="2882622"/>
              <a:ext cx="2011532" cy="985422"/>
              <a:chOff x="12272640" y="6571606"/>
              <a:chExt cx="1538402" cy="985422"/>
            </a:xfrm>
          </p:grpSpPr>
          <p:sp>
            <p:nvSpPr>
              <p:cNvPr id="73" name="Rectangle 72">
                <a:extLst>
                  <a:ext uri="{FF2B5EF4-FFF2-40B4-BE49-F238E27FC236}">
                    <a16:creationId xmlns:a16="http://schemas.microsoft.com/office/drawing/2014/main" id="{0AF7C10F-5A6A-4430-8B0E-5DCBAD359644}"/>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74" name="TextBox 73">
                <a:extLst>
                  <a:ext uri="{FF2B5EF4-FFF2-40B4-BE49-F238E27FC236}">
                    <a16:creationId xmlns:a16="http://schemas.microsoft.com/office/drawing/2014/main" id="{65EF616C-BBCB-44A4-8D95-3A7C11E7CED9}"/>
                  </a:ext>
                </a:extLst>
              </p:cNvPr>
              <p:cNvSpPr txBox="1"/>
              <p:nvPr userDrawn="1"/>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75" name="Picture 74">
                <a:extLst>
                  <a:ext uri="{FF2B5EF4-FFF2-40B4-BE49-F238E27FC236}">
                    <a16:creationId xmlns:a16="http://schemas.microsoft.com/office/drawing/2014/main" id="{822D724C-E43B-45D6-ACE2-8B8E477E2697}"/>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66" name="Group 65">
              <a:extLst>
                <a:ext uri="{FF2B5EF4-FFF2-40B4-BE49-F238E27FC236}">
                  <a16:creationId xmlns:a16="http://schemas.microsoft.com/office/drawing/2014/main" id="{A845B5CA-079B-4CBD-BC55-342BE6B23DBE}"/>
                </a:ext>
              </a:extLst>
            </p:cNvPr>
            <p:cNvGrpSpPr/>
            <p:nvPr userDrawn="1"/>
          </p:nvGrpSpPr>
          <p:grpSpPr>
            <a:xfrm>
              <a:off x="12236449" y="4009675"/>
              <a:ext cx="2147063" cy="3118328"/>
              <a:chOff x="12236449" y="4803495"/>
              <a:chExt cx="2147063" cy="3118328"/>
            </a:xfrm>
          </p:grpSpPr>
          <p:grpSp>
            <p:nvGrpSpPr>
              <p:cNvPr id="67" name="Group 66">
                <a:extLst>
                  <a:ext uri="{FF2B5EF4-FFF2-40B4-BE49-F238E27FC236}">
                    <a16:creationId xmlns:a16="http://schemas.microsoft.com/office/drawing/2014/main" id="{C213B765-A774-44C8-99CA-34A1F898E510}"/>
                  </a:ext>
                </a:extLst>
              </p:cNvPr>
              <p:cNvGrpSpPr/>
              <p:nvPr userDrawn="1"/>
            </p:nvGrpSpPr>
            <p:grpSpPr>
              <a:xfrm>
                <a:off x="12236449" y="4803495"/>
                <a:ext cx="2147063" cy="2485366"/>
                <a:chOff x="12287249" y="1112812"/>
                <a:chExt cx="2147063" cy="3086847"/>
              </a:xfrm>
            </p:grpSpPr>
            <p:sp>
              <p:nvSpPr>
                <p:cNvPr id="69" name="Rectangle 68">
                  <a:extLst>
                    <a:ext uri="{FF2B5EF4-FFF2-40B4-BE49-F238E27FC236}">
                      <a16:creationId xmlns:a16="http://schemas.microsoft.com/office/drawing/2014/main" id="{186D62BB-D639-4E96-B046-31549491E054}"/>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0" name="Rectangle 69">
                  <a:extLst>
                    <a:ext uri="{FF2B5EF4-FFF2-40B4-BE49-F238E27FC236}">
                      <a16:creationId xmlns:a16="http://schemas.microsoft.com/office/drawing/2014/main" id="{4B1D3559-6586-4A70-8085-AEB92A29B120}"/>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1" name="TextBox 70">
                  <a:extLst>
                    <a:ext uri="{FF2B5EF4-FFF2-40B4-BE49-F238E27FC236}">
                      <a16:creationId xmlns:a16="http://schemas.microsoft.com/office/drawing/2014/main" id="{47BADEE9-D94F-4228-8219-6B34A2453BC1}"/>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72" name="TextBox 71">
                  <a:extLst>
                    <a:ext uri="{FF2B5EF4-FFF2-40B4-BE49-F238E27FC236}">
                      <a16:creationId xmlns:a16="http://schemas.microsoft.com/office/drawing/2014/main" id="{91A76E18-75AE-4A80-9293-9C32C6B63362}"/>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68" name="Picture 67" descr="A screenshot of a cell phone&#10;&#10;Description automatically generated">
                <a:extLst>
                  <a:ext uri="{FF2B5EF4-FFF2-40B4-BE49-F238E27FC236}">
                    <a16:creationId xmlns:a16="http://schemas.microsoft.com/office/drawing/2014/main" id="{57D6BFD1-1224-43DA-AC17-878B207A8D5C}"/>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83" name="Straight Connector 82">
            <a:extLst>
              <a:ext uri="{FF2B5EF4-FFF2-40B4-BE49-F238E27FC236}">
                <a16:creationId xmlns:a16="http://schemas.microsoft.com/office/drawing/2014/main" id="{50ABA5F7-1042-4AB2-A8C9-26583C0368C7}"/>
              </a:ext>
              <a:ext uri="{C183D7F6-B498-43B3-948B-1728B52AA6E4}">
                <adec:decorative xmlns:adec="http://schemas.microsoft.com/office/drawing/2017/decorative" val="1"/>
              </a:ext>
            </a:extLst>
          </p:cNvPr>
          <p:cNvCxnSpPr>
            <a:cxnSpLocks/>
          </p:cNvCxnSpPr>
          <p:nvPr userDrawn="1"/>
        </p:nvCxnSpPr>
        <p:spPr>
          <a:xfrm>
            <a:off x="361515"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84" name="Picture Placeholder 9" descr="York University Logo">
            <a:extLst>
              <a:ext uri="{FF2B5EF4-FFF2-40B4-BE49-F238E27FC236}">
                <a16:creationId xmlns:a16="http://schemas.microsoft.com/office/drawing/2014/main" id="{25637B0D-B7C5-4525-852D-5F1CDADFD84C}"/>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a:fillRect/>
          </a:stretch>
        </p:blipFill>
        <p:spPr>
          <a:xfrm>
            <a:off x="382175" y="5066521"/>
            <a:ext cx="4290917" cy="360000"/>
          </a:xfrm>
          <a:prstGeom prst="rect">
            <a:avLst/>
          </a:prstGeom>
        </p:spPr>
      </p:pic>
      <p:sp>
        <p:nvSpPr>
          <p:cNvPr id="85" name="Freeform 10">
            <a:extLst>
              <a:ext uri="{FF2B5EF4-FFF2-40B4-BE49-F238E27FC236}">
                <a16:creationId xmlns:a16="http://schemas.microsoft.com/office/drawing/2014/main" id="{7BCFB96C-BDA6-4648-B298-A7FFA2ECE8F5}"/>
              </a:ext>
              <a:ext uri="{C183D7F6-B498-43B3-948B-1728B52AA6E4}">
                <adec:decorative xmlns:adec="http://schemas.microsoft.com/office/drawing/2017/decorative" val="1"/>
              </a:ext>
            </a:extLst>
          </p:cNvPr>
          <p:cNvSpPr/>
          <p:nvPr userDrawn="1"/>
        </p:nvSpPr>
        <p:spPr>
          <a:xfrm>
            <a:off x="-2" y="1"/>
            <a:ext cx="12192003"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1880915878"/>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Style 2)">
    <p:bg>
      <p:bgPr>
        <a:solidFill>
          <a:schemeClr val="accent1"/>
        </a:solid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2C59785A-1C5B-764B-93A8-66D735988470}"/>
              </a:ext>
            </a:extLst>
          </p:cNvPr>
          <p:cNvGrpSpPr/>
          <p:nvPr/>
        </p:nvGrpSpPr>
        <p:grpSpPr>
          <a:xfrm>
            <a:off x="12065000" y="-947342"/>
            <a:ext cx="2554514" cy="8075345"/>
            <a:chOff x="12065000" y="-947342"/>
            <a:chExt cx="2554514" cy="8075345"/>
          </a:xfrm>
        </p:grpSpPr>
        <p:grpSp>
          <p:nvGrpSpPr>
            <p:cNvPr id="48" name="Group 47">
              <a:extLst>
                <a:ext uri="{FF2B5EF4-FFF2-40B4-BE49-F238E27FC236}">
                  <a16:creationId xmlns:a16="http://schemas.microsoft.com/office/drawing/2014/main" id="{2F629B9F-C43A-5647-9209-DD7D8BD59E95}"/>
                </a:ext>
              </a:extLst>
            </p:cNvPr>
            <p:cNvGrpSpPr/>
            <p:nvPr/>
          </p:nvGrpSpPr>
          <p:grpSpPr>
            <a:xfrm>
              <a:off x="12192000" y="-947342"/>
              <a:ext cx="2427514" cy="605550"/>
              <a:chOff x="12192000" y="-947342"/>
              <a:chExt cx="2427514" cy="605550"/>
            </a:xfrm>
          </p:grpSpPr>
          <p:sp>
            <p:nvSpPr>
              <p:cNvPr id="95" name="TextBox 94">
                <a:extLst>
                  <a:ext uri="{FF2B5EF4-FFF2-40B4-BE49-F238E27FC236}">
                    <a16:creationId xmlns:a16="http://schemas.microsoft.com/office/drawing/2014/main" id="{C7533273-0AA0-464F-A55E-0338B5F7E6C6}"/>
                  </a:ext>
                  <a:ext uri="{C183D7F6-B498-43B3-948B-1728B52AA6E4}">
                    <adec:decorative xmlns:adec="http://schemas.microsoft.com/office/drawing/2017/decorative" val="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6" name="Picture 95">
                <a:extLst>
                  <a:ext uri="{FF2B5EF4-FFF2-40B4-BE49-F238E27FC236}">
                    <a16:creationId xmlns:a16="http://schemas.microsoft.com/office/drawing/2014/main" id="{DE6702FB-8ECF-D04C-BACA-6D312950589F}"/>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49" name="Group 48">
              <a:extLst>
                <a:ext uri="{FF2B5EF4-FFF2-40B4-BE49-F238E27FC236}">
                  <a16:creationId xmlns:a16="http://schemas.microsoft.com/office/drawing/2014/main" id="{74B5BA0F-BDF2-914C-9D85-BA2C1EC53C7F}"/>
                </a:ext>
              </a:extLst>
            </p:cNvPr>
            <p:cNvGrpSpPr/>
            <p:nvPr/>
          </p:nvGrpSpPr>
          <p:grpSpPr>
            <a:xfrm>
              <a:off x="12065000" y="-254000"/>
              <a:ext cx="2171700" cy="3007249"/>
              <a:chOff x="12115800" y="0"/>
              <a:chExt cx="2171700" cy="3007249"/>
            </a:xfrm>
          </p:grpSpPr>
          <p:sp>
            <p:nvSpPr>
              <p:cNvPr id="61" name="Rectangle 60">
                <a:extLst>
                  <a:ext uri="{FF2B5EF4-FFF2-40B4-BE49-F238E27FC236}">
                    <a16:creationId xmlns:a16="http://schemas.microsoft.com/office/drawing/2014/main" id="{81E36A2B-5807-844B-8A14-CEC40A0B8CBC}"/>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2" name="Rectangle 61">
                <a:extLst>
                  <a:ext uri="{FF2B5EF4-FFF2-40B4-BE49-F238E27FC236}">
                    <a16:creationId xmlns:a16="http://schemas.microsoft.com/office/drawing/2014/main" id="{E190AD73-9D71-9B40-8E02-8678C77ACDCE}"/>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3" name="Right Triangle 62">
                <a:extLst>
                  <a:ext uri="{FF2B5EF4-FFF2-40B4-BE49-F238E27FC236}">
                    <a16:creationId xmlns:a16="http://schemas.microsoft.com/office/drawing/2014/main" id="{C25DC632-F831-B648-8B9C-859172693E55}"/>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4" name="TextBox 63">
                <a:extLst>
                  <a:ext uri="{FF2B5EF4-FFF2-40B4-BE49-F238E27FC236}">
                    <a16:creationId xmlns:a16="http://schemas.microsoft.com/office/drawing/2014/main" id="{7463FEAB-B334-C747-9F4D-5FCC7F4FD2B4}"/>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1" name="TextBox 90">
                <a:extLst>
                  <a:ext uri="{FF2B5EF4-FFF2-40B4-BE49-F238E27FC236}">
                    <a16:creationId xmlns:a16="http://schemas.microsoft.com/office/drawing/2014/main" id="{39A86E7D-AB89-9045-97EF-5D9F61689895}"/>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50" name="Group 49">
              <a:extLst>
                <a:ext uri="{FF2B5EF4-FFF2-40B4-BE49-F238E27FC236}">
                  <a16:creationId xmlns:a16="http://schemas.microsoft.com/office/drawing/2014/main" id="{6FEA8D75-9A80-9D4C-93AF-CCB77A431A8D}"/>
                </a:ext>
              </a:extLst>
            </p:cNvPr>
            <p:cNvGrpSpPr/>
            <p:nvPr/>
          </p:nvGrpSpPr>
          <p:grpSpPr>
            <a:xfrm>
              <a:off x="12237133" y="2882622"/>
              <a:ext cx="2011532" cy="985422"/>
              <a:chOff x="12272640" y="6571606"/>
              <a:chExt cx="1538402" cy="985422"/>
            </a:xfrm>
          </p:grpSpPr>
          <p:sp>
            <p:nvSpPr>
              <p:cNvPr id="58" name="Rectangle 57">
                <a:extLst>
                  <a:ext uri="{FF2B5EF4-FFF2-40B4-BE49-F238E27FC236}">
                    <a16:creationId xmlns:a16="http://schemas.microsoft.com/office/drawing/2014/main" id="{46789E6C-260D-E145-AB15-89AEB3610962}"/>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59" name="TextBox 58">
                <a:extLst>
                  <a:ext uri="{FF2B5EF4-FFF2-40B4-BE49-F238E27FC236}">
                    <a16:creationId xmlns:a16="http://schemas.microsoft.com/office/drawing/2014/main" id="{EAA2B3F3-136C-9C46-A45E-9F239F283C92}"/>
                  </a:ext>
                </a:extLst>
              </p:cNvPr>
              <p:cNvSpPr txBox="1"/>
              <p:nvPr/>
            </p:nvSpPr>
            <p:spPr>
              <a:xfrm>
                <a:off x="12425440" y="7002160"/>
                <a:ext cx="1161546" cy="461665"/>
              </a:xfrm>
              <a:prstGeom prst="rect">
                <a:avLst/>
              </a:prstGeom>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60" name="Picture 59">
                <a:extLst>
                  <a:ext uri="{FF2B5EF4-FFF2-40B4-BE49-F238E27FC236}">
                    <a16:creationId xmlns:a16="http://schemas.microsoft.com/office/drawing/2014/main" id="{D1E0634A-4A87-EA4C-8096-5B7DACD169C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51" name="Group 50">
              <a:extLst>
                <a:ext uri="{FF2B5EF4-FFF2-40B4-BE49-F238E27FC236}">
                  <a16:creationId xmlns:a16="http://schemas.microsoft.com/office/drawing/2014/main" id="{26B4BD53-C6A8-E841-ACEE-76BB55F3401A}"/>
                </a:ext>
              </a:extLst>
            </p:cNvPr>
            <p:cNvGrpSpPr/>
            <p:nvPr/>
          </p:nvGrpSpPr>
          <p:grpSpPr>
            <a:xfrm>
              <a:off x="12236449" y="4009675"/>
              <a:ext cx="2147063" cy="3118328"/>
              <a:chOff x="12236449" y="4803495"/>
              <a:chExt cx="2147063" cy="3118328"/>
            </a:xfrm>
          </p:grpSpPr>
          <p:grpSp>
            <p:nvGrpSpPr>
              <p:cNvPr id="52" name="Group 51">
                <a:extLst>
                  <a:ext uri="{FF2B5EF4-FFF2-40B4-BE49-F238E27FC236}">
                    <a16:creationId xmlns:a16="http://schemas.microsoft.com/office/drawing/2014/main" id="{C2030B0B-E41D-9B44-98EF-E7EC0AECFEE1}"/>
                  </a:ext>
                </a:extLst>
              </p:cNvPr>
              <p:cNvGrpSpPr/>
              <p:nvPr/>
            </p:nvGrpSpPr>
            <p:grpSpPr>
              <a:xfrm>
                <a:off x="12236449" y="4803495"/>
                <a:ext cx="2147063" cy="2485366"/>
                <a:chOff x="12287249" y="1112812"/>
                <a:chExt cx="2147063" cy="3086847"/>
              </a:xfrm>
            </p:grpSpPr>
            <p:sp>
              <p:nvSpPr>
                <p:cNvPr id="54" name="Rectangle 53">
                  <a:extLst>
                    <a:ext uri="{FF2B5EF4-FFF2-40B4-BE49-F238E27FC236}">
                      <a16:creationId xmlns:a16="http://schemas.microsoft.com/office/drawing/2014/main" id="{7132D2F4-70B4-8C44-A83B-986D74015DA9}"/>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5" name="Rectangle 54">
                  <a:extLst>
                    <a:ext uri="{FF2B5EF4-FFF2-40B4-BE49-F238E27FC236}">
                      <a16:creationId xmlns:a16="http://schemas.microsoft.com/office/drawing/2014/main" id="{C8BE4998-98EC-6240-9EB9-C0EF343C6FC7}"/>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6" name="TextBox 55">
                  <a:extLst>
                    <a:ext uri="{FF2B5EF4-FFF2-40B4-BE49-F238E27FC236}">
                      <a16:creationId xmlns:a16="http://schemas.microsoft.com/office/drawing/2014/main" id="{47F8DD46-23B8-F743-AAF7-FDC423D5F432}"/>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57" name="TextBox 56">
                  <a:extLst>
                    <a:ext uri="{FF2B5EF4-FFF2-40B4-BE49-F238E27FC236}">
                      <a16:creationId xmlns:a16="http://schemas.microsoft.com/office/drawing/2014/main" id="{A2A99359-DC31-144D-A7E6-2367C2BB1656}"/>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53" name="Picture 52" descr="A screenshot of a cell phone&#10;&#10;Description automatically generated">
                <a:extLst>
                  <a:ext uri="{FF2B5EF4-FFF2-40B4-BE49-F238E27FC236}">
                    <a16:creationId xmlns:a16="http://schemas.microsoft.com/office/drawing/2014/main" id="{0D61F967-130F-EA4D-B608-A4B20EAE23A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2" y="1136078"/>
            <a:ext cx="4311579" cy="2503143"/>
          </a:xfrm>
          <a:solidFill>
            <a:schemeClr val="accent1"/>
          </a:solidFill>
          <a:ln>
            <a:noFill/>
          </a:ln>
        </p:spPr>
        <p:txBody>
          <a:bodyPr vert="horz" lIns="0" tIns="36000" rIns="72000" bIns="0" rtlCol="0" anchor="b">
            <a:noAutofit/>
          </a:bodyPr>
          <a:lstStyle>
            <a:lvl1pPr>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solidFill>
            <a:schemeClr val="accent1"/>
          </a:solidFill>
          <a:ln>
            <a:noFill/>
          </a:ln>
        </p:spPr>
        <p:txBody>
          <a:bodyPr lIns="0" tIns="72000" rIns="18000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solidFill>
            <a:schemeClr val="accent1"/>
          </a:solid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endParaRPr lang="en-US" dirty="0"/>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7569357"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algn="l">
              <a:defRPr/>
            </a:lvl1pPr>
          </a:lstStyle>
          <a:p>
            <a:r>
              <a:rPr lang="en-US"/>
              <a:t>Drop photo here to add background photo</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0" name="Group 29">
            <a:extLst>
              <a:ext uri="{FF2B5EF4-FFF2-40B4-BE49-F238E27FC236}">
                <a16:creationId xmlns:a16="http://schemas.microsoft.com/office/drawing/2014/main" id="{74CAAA64-9A7F-46B6-A60D-C9725C47FB3D}"/>
              </a:ext>
            </a:extLst>
          </p:cNvPr>
          <p:cNvGrpSpPr/>
          <p:nvPr/>
        </p:nvGrpSpPr>
        <p:grpSpPr>
          <a:xfrm>
            <a:off x="12065000" y="-947342"/>
            <a:ext cx="2554514" cy="8075345"/>
            <a:chOff x="12065000" y="-947342"/>
            <a:chExt cx="2554514" cy="8075345"/>
          </a:xfrm>
        </p:grpSpPr>
        <p:grpSp>
          <p:nvGrpSpPr>
            <p:cNvPr id="31" name="Group 30">
              <a:extLst>
                <a:ext uri="{FF2B5EF4-FFF2-40B4-BE49-F238E27FC236}">
                  <a16:creationId xmlns:a16="http://schemas.microsoft.com/office/drawing/2014/main" id="{E17A0ECB-DF4B-4E23-9BA7-2E07A57E8437}"/>
                </a:ext>
              </a:extLst>
            </p:cNvPr>
            <p:cNvGrpSpPr/>
            <p:nvPr/>
          </p:nvGrpSpPr>
          <p:grpSpPr>
            <a:xfrm>
              <a:off x="12192000" y="-947342"/>
              <a:ext cx="2427514" cy="605550"/>
              <a:chOff x="12192000" y="-947342"/>
              <a:chExt cx="2427514" cy="605550"/>
            </a:xfrm>
          </p:grpSpPr>
          <p:sp>
            <p:nvSpPr>
              <p:cNvPr id="72" name="TextBox 71">
                <a:extLst>
                  <a:ext uri="{FF2B5EF4-FFF2-40B4-BE49-F238E27FC236}">
                    <a16:creationId xmlns:a16="http://schemas.microsoft.com/office/drawing/2014/main" id="{4E59E87A-AEF9-419E-901F-C470CE1683EE}"/>
                  </a:ext>
                  <a:ext uri="{C183D7F6-B498-43B3-948B-1728B52AA6E4}">
                    <adec:decorative xmlns:adec="http://schemas.microsoft.com/office/drawing/2017/decorative" val="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73" name="Picture 72">
                <a:extLst>
                  <a:ext uri="{FF2B5EF4-FFF2-40B4-BE49-F238E27FC236}">
                    <a16:creationId xmlns:a16="http://schemas.microsoft.com/office/drawing/2014/main" id="{5672497A-A032-4B03-8561-54D218C5AD61}"/>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32" name="Group 31">
              <a:extLst>
                <a:ext uri="{FF2B5EF4-FFF2-40B4-BE49-F238E27FC236}">
                  <a16:creationId xmlns:a16="http://schemas.microsoft.com/office/drawing/2014/main" id="{5C546F98-04AC-4BF7-AC14-48DC78915974}"/>
                </a:ext>
              </a:extLst>
            </p:cNvPr>
            <p:cNvGrpSpPr/>
            <p:nvPr/>
          </p:nvGrpSpPr>
          <p:grpSpPr>
            <a:xfrm>
              <a:off x="12065000" y="-254000"/>
              <a:ext cx="2171700" cy="3007249"/>
              <a:chOff x="12115800" y="0"/>
              <a:chExt cx="2171700" cy="3007249"/>
            </a:xfrm>
          </p:grpSpPr>
          <p:sp>
            <p:nvSpPr>
              <p:cNvPr id="67" name="Rectangle 66">
                <a:extLst>
                  <a:ext uri="{FF2B5EF4-FFF2-40B4-BE49-F238E27FC236}">
                    <a16:creationId xmlns:a16="http://schemas.microsoft.com/office/drawing/2014/main" id="{AAD43B75-EBD4-4578-831F-FD996D6401D5}"/>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8" name="Rectangle 67">
                <a:extLst>
                  <a:ext uri="{FF2B5EF4-FFF2-40B4-BE49-F238E27FC236}">
                    <a16:creationId xmlns:a16="http://schemas.microsoft.com/office/drawing/2014/main" id="{BF63B87F-AE29-446F-A6AE-4930421C1A94}"/>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9" name="Right Triangle 68">
                <a:extLst>
                  <a:ext uri="{FF2B5EF4-FFF2-40B4-BE49-F238E27FC236}">
                    <a16:creationId xmlns:a16="http://schemas.microsoft.com/office/drawing/2014/main" id="{4E76B1CF-B128-44F3-94B0-4F338C1CBC83}"/>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0" name="TextBox 69">
                <a:extLst>
                  <a:ext uri="{FF2B5EF4-FFF2-40B4-BE49-F238E27FC236}">
                    <a16:creationId xmlns:a16="http://schemas.microsoft.com/office/drawing/2014/main" id="{6E7B007A-D247-4C1D-A1D6-276617609EB8}"/>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71" name="TextBox 70">
                <a:extLst>
                  <a:ext uri="{FF2B5EF4-FFF2-40B4-BE49-F238E27FC236}">
                    <a16:creationId xmlns:a16="http://schemas.microsoft.com/office/drawing/2014/main" id="{8A6AB0F6-B719-4D64-A7C6-D88C32DC6060}"/>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33" name="Group 32">
              <a:extLst>
                <a:ext uri="{FF2B5EF4-FFF2-40B4-BE49-F238E27FC236}">
                  <a16:creationId xmlns:a16="http://schemas.microsoft.com/office/drawing/2014/main" id="{376FA8C0-522F-4191-A9EC-2AA95005D7C4}"/>
                </a:ext>
              </a:extLst>
            </p:cNvPr>
            <p:cNvGrpSpPr/>
            <p:nvPr/>
          </p:nvGrpSpPr>
          <p:grpSpPr>
            <a:xfrm>
              <a:off x="12237133" y="2882622"/>
              <a:ext cx="2011532" cy="985422"/>
              <a:chOff x="12272640" y="6571606"/>
              <a:chExt cx="1538402" cy="985422"/>
            </a:xfrm>
          </p:grpSpPr>
          <p:sp>
            <p:nvSpPr>
              <p:cNvPr id="41" name="Rectangle 40">
                <a:extLst>
                  <a:ext uri="{FF2B5EF4-FFF2-40B4-BE49-F238E27FC236}">
                    <a16:creationId xmlns:a16="http://schemas.microsoft.com/office/drawing/2014/main" id="{8C8B3BC2-5209-47BA-BEC6-928E23D32C91}"/>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65" name="TextBox 64">
                <a:extLst>
                  <a:ext uri="{FF2B5EF4-FFF2-40B4-BE49-F238E27FC236}">
                    <a16:creationId xmlns:a16="http://schemas.microsoft.com/office/drawing/2014/main" id="{D6DA5F4D-931D-485B-9B78-FE1C5E478155}"/>
                  </a:ext>
                </a:extLst>
              </p:cNvPr>
              <p:cNvSpPr txBox="1"/>
              <p:nvPr/>
            </p:nvSpPr>
            <p:spPr>
              <a:xfrm>
                <a:off x="12425440" y="7002160"/>
                <a:ext cx="1161546" cy="461665"/>
              </a:xfrm>
              <a:prstGeom prst="rect">
                <a:avLst/>
              </a:prstGeom>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66" name="Picture 65">
                <a:extLst>
                  <a:ext uri="{FF2B5EF4-FFF2-40B4-BE49-F238E27FC236}">
                    <a16:creationId xmlns:a16="http://schemas.microsoft.com/office/drawing/2014/main" id="{320E3758-3292-4CFE-BCE8-37B3E72318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34" name="Group 33">
              <a:extLst>
                <a:ext uri="{FF2B5EF4-FFF2-40B4-BE49-F238E27FC236}">
                  <a16:creationId xmlns:a16="http://schemas.microsoft.com/office/drawing/2014/main" id="{31262C3B-181C-4461-976D-846A9C1CA456}"/>
                </a:ext>
              </a:extLst>
            </p:cNvPr>
            <p:cNvGrpSpPr/>
            <p:nvPr/>
          </p:nvGrpSpPr>
          <p:grpSpPr>
            <a:xfrm>
              <a:off x="12236449" y="4009675"/>
              <a:ext cx="2147063" cy="3118328"/>
              <a:chOff x="12236449" y="4803495"/>
              <a:chExt cx="2147063" cy="3118328"/>
            </a:xfrm>
          </p:grpSpPr>
          <p:grpSp>
            <p:nvGrpSpPr>
              <p:cNvPr id="35" name="Group 34">
                <a:extLst>
                  <a:ext uri="{FF2B5EF4-FFF2-40B4-BE49-F238E27FC236}">
                    <a16:creationId xmlns:a16="http://schemas.microsoft.com/office/drawing/2014/main" id="{B0767D9F-389F-4F1F-BAAA-B4D6848F0EFB}"/>
                  </a:ext>
                </a:extLst>
              </p:cNvPr>
              <p:cNvGrpSpPr/>
              <p:nvPr/>
            </p:nvGrpSpPr>
            <p:grpSpPr>
              <a:xfrm>
                <a:off x="12236449" y="4803495"/>
                <a:ext cx="2147063" cy="2485366"/>
                <a:chOff x="12287249" y="1112812"/>
                <a:chExt cx="2147063" cy="3086847"/>
              </a:xfrm>
            </p:grpSpPr>
            <p:sp>
              <p:nvSpPr>
                <p:cNvPr id="37" name="Rectangle 36">
                  <a:extLst>
                    <a:ext uri="{FF2B5EF4-FFF2-40B4-BE49-F238E27FC236}">
                      <a16:creationId xmlns:a16="http://schemas.microsoft.com/office/drawing/2014/main" id="{4C2707AD-A726-4058-AAFF-A3792BE9DC7C}"/>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Rectangle 37">
                  <a:extLst>
                    <a:ext uri="{FF2B5EF4-FFF2-40B4-BE49-F238E27FC236}">
                      <a16:creationId xmlns:a16="http://schemas.microsoft.com/office/drawing/2014/main" id="{04BE7FC6-53D5-41F3-BA48-F722B31E070E}"/>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TextBox 38">
                  <a:extLst>
                    <a:ext uri="{FF2B5EF4-FFF2-40B4-BE49-F238E27FC236}">
                      <a16:creationId xmlns:a16="http://schemas.microsoft.com/office/drawing/2014/main" id="{AB622004-7A93-47D7-A7B9-7088FAF12331}"/>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40" name="TextBox 39">
                  <a:extLst>
                    <a:ext uri="{FF2B5EF4-FFF2-40B4-BE49-F238E27FC236}">
                      <a16:creationId xmlns:a16="http://schemas.microsoft.com/office/drawing/2014/main" id="{57C8FC4D-CAE9-4E28-9BBC-6FB914062103}"/>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36" name="Picture 35" descr="A screenshot of a cell phone&#10;&#10;Description automatically generated">
                <a:extLst>
                  <a:ext uri="{FF2B5EF4-FFF2-40B4-BE49-F238E27FC236}">
                    <a16:creationId xmlns:a16="http://schemas.microsoft.com/office/drawing/2014/main" id="{BBE75DD8-457C-4378-8EFF-F576CB1FE15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74" name="Straight Connector 73">
            <a:extLst>
              <a:ext uri="{FF2B5EF4-FFF2-40B4-BE49-F238E27FC236}">
                <a16:creationId xmlns:a16="http://schemas.microsoft.com/office/drawing/2014/main" id="{E868698E-3B39-4429-8C01-05A1328EDB30}"/>
              </a:ext>
              <a:ext uri="{C183D7F6-B498-43B3-948B-1728B52AA6E4}">
                <adec:decorative xmlns:adec="http://schemas.microsoft.com/office/drawing/2017/decorative" val="1"/>
              </a:ext>
            </a:extLst>
          </p:cNvPr>
          <p:cNvCxnSpPr>
            <a:cxnSpLocks/>
          </p:cNvCxnSpPr>
          <p:nvPr/>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5" name="Picture Placeholder 9" descr="York University Logo">
            <a:extLst>
              <a:ext uri="{FF2B5EF4-FFF2-40B4-BE49-F238E27FC236}">
                <a16:creationId xmlns:a16="http://schemas.microsoft.com/office/drawing/2014/main" id="{10512746-FCB4-474A-9745-976FBE71A718}"/>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7569357" y="5066521"/>
            <a:ext cx="4290917" cy="360000"/>
          </a:xfrm>
          <a:prstGeom prst="rect">
            <a:avLst/>
          </a:prstGeom>
        </p:spPr>
      </p:pic>
      <p:sp>
        <p:nvSpPr>
          <p:cNvPr id="76" name="Freeform 10">
            <a:extLst>
              <a:ext uri="{FF2B5EF4-FFF2-40B4-BE49-F238E27FC236}">
                <a16:creationId xmlns:a16="http://schemas.microsoft.com/office/drawing/2014/main" id="{93388B42-A13B-4127-B3A8-BCB580E93D70}"/>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7" name="Group 76">
            <a:extLst>
              <a:ext uri="{FF2B5EF4-FFF2-40B4-BE49-F238E27FC236}">
                <a16:creationId xmlns:a16="http://schemas.microsoft.com/office/drawing/2014/main" id="{27183730-40E0-4A66-B540-F5CAE6C2273B}"/>
              </a:ext>
            </a:extLst>
          </p:cNvPr>
          <p:cNvGrpSpPr/>
          <p:nvPr userDrawn="1"/>
        </p:nvGrpSpPr>
        <p:grpSpPr>
          <a:xfrm>
            <a:off x="12065001" y="-947342"/>
            <a:ext cx="2554515" cy="8075345"/>
            <a:chOff x="12065000" y="-947342"/>
            <a:chExt cx="2554514" cy="8075345"/>
          </a:xfrm>
        </p:grpSpPr>
        <p:grpSp>
          <p:nvGrpSpPr>
            <p:cNvPr id="78" name="Group 77">
              <a:extLst>
                <a:ext uri="{FF2B5EF4-FFF2-40B4-BE49-F238E27FC236}">
                  <a16:creationId xmlns:a16="http://schemas.microsoft.com/office/drawing/2014/main" id="{8C8270EA-3E7E-4868-BC1C-9B9BF2D17139}"/>
                </a:ext>
              </a:extLst>
            </p:cNvPr>
            <p:cNvGrpSpPr/>
            <p:nvPr userDrawn="1"/>
          </p:nvGrpSpPr>
          <p:grpSpPr>
            <a:xfrm>
              <a:off x="12192000" y="-947342"/>
              <a:ext cx="2427514" cy="584775"/>
              <a:chOff x="12192000" y="-947342"/>
              <a:chExt cx="2427514" cy="584775"/>
            </a:xfrm>
          </p:grpSpPr>
          <p:sp>
            <p:nvSpPr>
              <p:cNvPr id="99" name="TextBox 98">
                <a:extLst>
                  <a:ext uri="{FF2B5EF4-FFF2-40B4-BE49-F238E27FC236}">
                    <a16:creationId xmlns:a16="http://schemas.microsoft.com/office/drawing/2014/main" id="{D8D9ADFD-4B0B-449B-B456-E5D31E4717FE}"/>
                  </a:ext>
                  <a:ext uri="{C183D7F6-B498-43B3-948B-1728B52AA6E4}">
                    <adec:decorative xmlns:adec="http://schemas.microsoft.com/office/drawing/2017/decorative" val="1"/>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100" name="Picture 99">
                <a:extLst>
                  <a:ext uri="{FF2B5EF4-FFF2-40B4-BE49-F238E27FC236}">
                    <a16:creationId xmlns:a16="http://schemas.microsoft.com/office/drawing/2014/main" id="{D009037E-ACDA-4C56-A282-A5BA8A1AD535}"/>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79" name="Group 78">
              <a:extLst>
                <a:ext uri="{FF2B5EF4-FFF2-40B4-BE49-F238E27FC236}">
                  <a16:creationId xmlns:a16="http://schemas.microsoft.com/office/drawing/2014/main" id="{DF2C95A3-1DBE-42D0-84F4-500CC253EFBD}"/>
                </a:ext>
              </a:extLst>
            </p:cNvPr>
            <p:cNvGrpSpPr/>
            <p:nvPr userDrawn="1"/>
          </p:nvGrpSpPr>
          <p:grpSpPr>
            <a:xfrm>
              <a:off x="12065000" y="-254000"/>
              <a:ext cx="2171700" cy="3007249"/>
              <a:chOff x="12115800" y="0"/>
              <a:chExt cx="2171700" cy="3007249"/>
            </a:xfrm>
          </p:grpSpPr>
          <p:sp>
            <p:nvSpPr>
              <p:cNvPr id="92" name="Rectangle 91">
                <a:extLst>
                  <a:ext uri="{FF2B5EF4-FFF2-40B4-BE49-F238E27FC236}">
                    <a16:creationId xmlns:a16="http://schemas.microsoft.com/office/drawing/2014/main" id="{AB8ED382-841F-42E6-AA12-221E36247B32}"/>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3" name="Rectangle 92">
                <a:extLst>
                  <a:ext uri="{FF2B5EF4-FFF2-40B4-BE49-F238E27FC236}">
                    <a16:creationId xmlns:a16="http://schemas.microsoft.com/office/drawing/2014/main" id="{723ADA32-9E05-4007-895D-C41DDA347F4D}"/>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4" name="Right Triangle 93">
                <a:extLst>
                  <a:ext uri="{FF2B5EF4-FFF2-40B4-BE49-F238E27FC236}">
                    <a16:creationId xmlns:a16="http://schemas.microsoft.com/office/drawing/2014/main" id="{0E26EC7D-180E-4979-BD90-EF1953F6D0F2}"/>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7" name="TextBox 96">
                <a:extLst>
                  <a:ext uri="{FF2B5EF4-FFF2-40B4-BE49-F238E27FC236}">
                    <a16:creationId xmlns:a16="http://schemas.microsoft.com/office/drawing/2014/main" id="{858D980F-B574-4458-B12C-7814D7F1649A}"/>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8" name="TextBox 97">
                <a:extLst>
                  <a:ext uri="{FF2B5EF4-FFF2-40B4-BE49-F238E27FC236}">
                    <a16:creationId xmlns:a16="http://schemas.microsoft.com/office/drawing/2014/main" id="{142F4964-537C-42F3-B1AA-3EDD73C4618D}"/>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80" name="Group 79">
              <a:extLst>
                <a:ext uri="{FF2B5EF4-FFF2-40B4-BE49-F238E27FC236}">
                  <a16:creationId xmlns:a16="http://schemas.microsoft.com/office/drawing/2014/main" id="{83D86770-F0B8-4CD0-AD95-7916DE087568}"/>
                </a:ext>
              </a:extLst>
            </p:cNvPr>
            <p:cNvGrpSpPr/>
            <p:nvPr userDrawn="1"/>
          </p:nvGrpSpPr>
          <p:grpSpPr>
            <a:xfrm>
              <a:off x="12237133" y="2882622"/>
              <a:ext cx="2011532" cy="985422"/>
              <a:chOff x="12272640" y="6571606"/>
              <a:chExt cx="1538402" cy="985422"/>
            </a:xfrm>
          </p:grpSpPr>
          <p:sp>
            <p:nvSpPr>
              <p:cNvPr id="88" name="Rectangle 87">
                <a:extLst>
                  <a:ext uri="{FF2B5EF4-FFF2-40B4-BE49-F238E27FC236}">
                    <a16:creationId xmlns:a16="http://schemas.microsoft.com/office/drawing/2014/main" id="{BB3E9E38-3C62-4DA6-A526-0C1EE0944458}"/>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89" name="TextBox 88">
                <a:extLst>
                  <a:ext uri="{FF2B5EF4-FFF2-40B4-BE49-F238E27FC236}">
                    <a16:creationId xmlns:a16="http://schemas.microsoft.com/office/drawing/2014/main" id="{54B05D2D-95EA-4A91-AB1D-E2C408E7C175}"/>
                  </a:ext>
                </a:extLst>
              </p:cNvPr>
              <p:cNvSpPr txBox="1"/>
              <p:nvPr userDrawn="1"/>
            </p:nvSpPr>
            <p:spPr>
              <a:xfrm>
                <a:off x="12425440" y="7002160"/>
                <a:ext cx="1161546" cy="461665"/>
              </a:xfrm>
              <a:prstGeom prst="rect">
                <a:avLst/>
              </a:prstGeom>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90" name="Picture 89">
                <a:extLst>
                  <a:ext uri="{FF2B5EF4-FFF2-40B4-BE49-F238E27FC236}">
                    <a16:creationId xmlns:a16="http://schemas.microsoft.com/office/drawing/2014/main" id="{6C899639-526F-4777-BAF7-03B1FDA042B4}"/>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81" name="Group 80">
              <a:extLst>
                <a:ext uri="{FF2B5EF4-FFF2-40B4-BE49-F238E27FC236}">
                  <a16:creationId xmlns:a16="http://schemas.microsoft.com/office/drawing/2014/main" id="{FAC67075-3340-4114-A16E-3DBAD17B4355}"/>
                </a:ext>
              </a:extLst>
            </p:cNvPr>
            <p:cNvGrpSpPr/>
            <p:nvPr userDrawn="1"/>
          </p:nvGrpSpPr>
          <p:grpSpPr>
            <a:xfrm>
              <a:off x="12236449" y="4009675"/>
              <a:ext cx="2147063" cy="3118328"/>
              <a:chOff x="12236449" y="4803495"/>
              <a:chExt cx="2147063" cy="3118328"/>
            </a:xfrm>
          </p:grpSpPr>
          <p:grpSp>
            <p:nvGrpSpPr>
              <p:cNvPr id="82" name="Group 81">
                <a:extLst>
                  <a:ext uri="{FF2B5EF4-FFF2-40B4-BE49-F238E27FC236}">
                    <a16:creationId xmlns:a16="http://schemas.microsoft.com/office/drawing/2014/main" id="{F958D92F-4E1C-4B2A-9556-FD4A810D125F}"/>
                  </a:ext>
                </a:extLst>
              </p:cNvPr>
              <p:cNvGrpSpPr/>
              <p:nvPr userDrawn="1"/>
            </p:nvGrpSpPr>
            <p:grpSpPr>
              <a:xfrm>
                <a:off x="12236449" y="4803495"/>
                <a:ext cx="2147063" cy="2485366"/>
                <a:chOff x="12287249" y="1112812"/>
                <a:chExt cx="2147063" cy="3086847"/>
              </a:xfrm>
            </p:grpSpPr>
            <p:sp>
              <p:nvSpPr>
                <p:cNvPr id="84" name="Rectangle 83">
                  <a:extLst>
                    <a:ext uri="{FF2B5EF4-FFF2-40B4-BE49-F238E27FC236}">
                      <a16:creationId xmlns:a16="http://schemas.microsoft.com/office/drawing/2014/main" id="{276BA8F7-22F4-42EA-B841-093A40914C5E}"/>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5" name="Rectangle 84">
                  <a:extLst>
                    <a:ext uri="{FF2B5EF4-FFF2-40B4-BE49-F238E27FC236}">
                      <a16:creationId xmlns:a16="http://schemas.microsoft.com/office/drawing/2014/main" id="{B0CBAE4F-58F3-4963-A557-653F87A6F558}"/>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6" name="TextBox 85">
                  <a:extLst>
                    <a:ext uri="{FF2B5EF4-FFF2-40B4-BE49-F238E27FC236}">
                      <a16:creationId xmlns:a16="http://schemas.microsoft.com/office/drawing/2014/main" id="{319863B9-28C8-4D4C-9E9A-73386196D537}"/>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87" name="TextBox 86">
                  <a:extLst>
                    <a:ext uri="{FF2B5EF4-FFF2-40B4-BE49-F238E27FC236}">
                      <a16:creationId xmlns:a16="http://schemas.microsoft.com/office/drawing/2014/main" id="{FBC37A9F-D8D2-4C4E-8E61-6EDC9C3B3336}"/>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83" name="Picture 82" descr="A screenshot of a cell phone&#10;&#10;Description automatically generated">
                <a:extLst>
                  <a:ext uri="{FF2B5EF4-FFF2-40B4-BE49-F238E27FC236}">
                    <a16:creationId xmlns:a16="http://schemas.microsoft.com/office/drawing/2014/main" id="{27107EAE-9FA9-43DC-A9C7-8B3912CF62C2}"/>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101" name="Straight Connector 100">
            <a:extLst>
              <a:ext uri="{FF2B5EF4-FFF2-40B4-BE49-F238E27FC236}">
                <a16:creationId xmlns:a16="http://schemas.microsoft.com/office/drawing/2014/main" id="{11713265-A480-4D5F-8764-D5F6235EE07A}"/>
              </a:ext>
              <a:ext uri="{C183D7F6-B498-43B3-948B-1728B52AA6E4}">
                <adec:decorative xmlns:adec="http://schemas.microsoft.com/office/drawing/2017/decorative" val="1"/>
              </a:ext>
            </a:extLst>
          </p:cNvPr>
          <p:cNvCxnSpPr>
            <a:cxnSpLocks/>
          </p:cNvCxnSpPr>
          <p:nvPr userDrawn="1"/>
        </p:nvCxnSpPr>
        <p:spPr>
          <a:xfrm>
            <a:off x="7524315"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2" name="Picture Placeholder 9" descr="York University Logo">
            <a:extLst>
              <a:ext uri="{FF2B5EF4-FFF2-40B4-BE49-F238E27FC236}">
                <a16:creationId xmlns:a16="http://schemas.microsoft.com/office/drawing/2014/main" id="{909EB064-C68C-4E79-A66F-5B0FD43F2E89}"/>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a:fillRect/>
          </a:stretch>
        </p:blipFill>
        <p:spPr>
          <a:xfrm>
            <a:off x="7569359" y="5066521"/>
            <a:ext cx="4290917" cy="360000"/>
          </a:xfrm>
          <a:prstGeom prst="rect">
            <a:avLst/>
          </a:prstGeom>
        </p:spPr>
      </p:pic>
      <p:sp>
        <p:nvSpPr>
          <p:cNvPr id="103" name="Freeform 10">
            <a:extLst>
              <a:ext uri="{FF2B5EF4-FFF2-40B4-BE49-F238E27FC236}">
                <a16:creationId xmlns:a16="http://schemas.microsoft.com/office/drawing/2014/main" id="{F8CA2D72-3995-4085-A6B7-80144469ED66}"/>
              </a:ext>
              <a:ext uri="{C183D7F6-B498-43B3-948B-1728B52AA6E4}">
                <adec:decorative xmlns:adec="http://schemas.microsoft.com/office/drawing/2017/decorative" val="1"/>
              </a:ext>
            </a:extLst>
          </p:cNvPr>
          <p:cNvSpPr/>
          <p:nvPr userDrawn="1"/>
        </p:nvSpPr>
        <p:spPr>
          <a:xfrm>
            <a:off x="-2" y="1"/>
            <a:ext cx="12192003"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218057680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Style 3)">
    <p:bg>
      <p:bgPr>
        <a:solidFill>
          <a:schemeClr val="accent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2F386F9E-0351-A244-86B4-187CD1904C41}"/>
              </a:ext>
              <a:ext uri="{C183D7F6-B498-43B3-948B-1728B52AA6E4}">
                <adec:decorative xmlns:adec="http://schemas.microsoft.com/office/drawing/2017/decorative" val="1"/>
              </a:ext>
            </a:extLst>
          </p:cNvPr>
          <p:cNvGrpSpPr/>
          <p:nvPr/>
        </p:nvGrpSpPr>
        <p:grpSpPr>
          <a:xfrm>
            <a:off x="12065000" y="-947342"/>
            <a:ext cx="2554514" cy="8075345"/>
            <a:chOff x="12065000" y="-947342"/>
            <a:chExt cx="2554514" cy="8075345"/>
          </a:xfrm>
        </p:grpSpPr>
        <p:grpSp>
          <p:nvGrpSpPr>
            <p:cNvPr id="73" name="Group 72">
              <a:extLst>
                <a:ext uri="{FF2B5EF4-FFF2-40B4-BE49-F238E27FC236}">
                  <a16:creationId xmlns:a16="http://schemas.microsoft.com/office/drawing/2014/main" id="{791AC152-ACFF-9440-8359-A23A141728B0}"/>
                </a:ext>
              </a:extLst>
            </p:cNvPr>
            <p:cNvGrpSpPr/>
            <p:nvPr/>
          </p:nvGrpSpPr>
          <p:grpSpPr>
            <a:xfrm>
              <a:off x="12192000" y="-947342"/>
              <a:ext cx="2427514" cy="605550"/>
              <a:chOff x="12192000" y="-947342"/>
              <a:chExt cx="2427514" cy="605550"/>
            </a:xfrm>
          </p:grpSpPr>
          <p:sp>
            <p:nvSpPr>
              <p:cNvPr id="91" name="TextBox 90">
                <a:extLst>
                  <a:ext uri="{FF2B5EF4-FFF2-40B4-BE49-F238E27FC236}">
                    <a16:creationId xmlns:a16="http://schemas.microsoft.com/office/drawing/2014/main" id="{8CCD7EE7-FBA7-0742-83D5-DB1438166ADA}"/>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2" name="Picture 91">
                <a:extLst>
                  <a:ext uri="{FF2B5EF4-FFF2-40B4-BE49-F238E27FC236}">
                    <a16:creationId xmlns:a16="http://schemas.microsoft.com/office/drawing/2014/main" id="{46E6FAC1-565A-4345-B9D8-5E4B9BE8432B}"/>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74" name="Group 73">
              <a:extLst>
                <a:ext uri="{FF2B5EF4-FFF2-40B4-BE49-F238E27FC236}">
                  <a16:creationId xmlns:a16="http://schemas.microsoft.com/office/drawing/2014/main" id="{5AFB5B04-540A-4E45-BBA0-025C7621B3B6}"/>
                </a:ext>
              </a:extLst>
            </p:cNvPr>
            <p:cNvGrpSpPr/>
            <p:nvPr/>
          </p:nvGrpSpPr>
          <p:grpSpPr>
            <a:xfrm>
              <a:off x="12065000" y="-254000"/>
              <a:ext cx="2171700" cy="3007249"/>
              <a:chOff x="12115800" y="0"/>
              <a:chExt cx="2171700" cy="3007249"/>
            </a:xfrm>
          </p:grpSpPr>
          <p:sp>
            <p:nvSpPr>
              <p:cNvPr id="86" name="Rectangle 85">
                <a:extLst>
                  <a:ext uri="{FF2B5EF4-FFF2-40B4-BE49-F238E27FC236}">
                    <a16:creationId xmlns:a16="http://schemas.microsoft.com/office/drawing/2014/main" id="{E8F5D376-4743-7C42-A4C1-85048EB271FF}"/>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Rectangle 86">
                <a:extLst>
                  <a:ext uri="{FF2B5EF4-FFF2-40B4-BE49-F238E27FC236}">
                    <a16:creationId xmlns:a16="http://schemas.microsoft.com/office/drawing/2014/main" id="{AA10C77A-7716-E54A-B71B-65D64BC0E7AE}"/>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8" name="Right Triangle 87">
                <a:extLst>
                  <a:ext uri="{FF2B5EF4-FFF2-40B4-BE49-F238E27FC236}">
                    <a16:creationId xmlns:a16="http://schemas.microsoft.com/office/drawing/2014/main" id="{4EF1D256-242B-4D4F-8A93-B9D7F7E4CB89}"/>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9" name="TextBox 88">
                <a:extLst>
                  <a:ext uri="{FF2B5EF4-FFF2-40B4-BE49-F238E27FC236}">
                    <a16:creationId xmlns:a16="http://schemas.microsoft.com/office/drawing/2014/main" id="{BBDC8405-4389-B34B-B083-63465468A6BB}"/>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0" name="TextBox 89">
                <a:extLst>
                  <a:ext uri="{FF2B5EF4-FFF2-40B4-BE49-F238E27FC236}">
                    <a16:creationId xmlns:a16="http://schemas.microsoft.com/office/drawing/2014/main" id="{0B1BE78A-6AE4-344B-88B8-5CFA621650BA}"/>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75" name="Group 74">
              <a:extLst>
                <a:ext uri="{FF2B5EF4-FFF2-40B4-BE49-F238E27FC236}">
                  <a16:creationId xmlns:a16="http://schemas.microsoft.com/office/drawing/2014/main" id="{A82EEB2D-003A-C044-B2BF-0603E253B481}"/>
                </a:ext>
              </a:extLst>
            </p:cNvPr>
            <p:cNvGrpSpPr/>
            <p:nvPr/>
          </p:nvGrpSpPr>
          <p:grpSpPr>
            <a:xfrm>
              <a:off x="12237133" y="2882622"/>
              <a:ext cx="2011532" cy="985422"/>
              <a:chOff x="12272640" y="6571606"/>
              <a:chExt cx="1538402" cy="985422"/>
            </a:xfrm>
          </p:grpSpPr>
          <p:sp>
            <p:nvSpPr>
              <p:cNvPr id="83" name="Rectangle 82">
                <a:extLst>
                  <a:ext uri="{FF2B5EF4-FFF2-40B4-BE49-F238E27FC236}">
                    <a16:creationId xmlns:a16="http://schemas.microsoft.com/office/drawing/2014/main" id="{E8E19EB7-DBEF-2F4C-A3C9-BE2D2907884F}"/>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84" name="TextBox 83">
                <a:extLst>
                  <a:ext uri="{FF2B5EF4-FFF2-40B4-BE49-F238E27FC236}">
                    <a16:creationId xmlns:a16="http://schemas.microsoft.com/office/drawing/2014/main" id="{092FEE31-9402-3641-8E13-A1DC09FFF216}"/>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85" name="Picture 84">
                <a:extLst>
                  <a:ext uri="{FF2B5EF4-FFF2-40B4-BE49-F238E27FC236}">
                    <a16:creationId xmlns:a16="http://schemas.microsoft.com/office/drawing/2014/main" id="{C43048D5-A7A2-8D41-BF60-AA36EF7D553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76" name="Group 75">
              <a:extLst>
                <a:ext uri="{FF2B5EF4-FFF2-40B4-BE49-F238E27FC236}">
                  <a16:creationId xmlns:a16="http://schemas.microsoft.com/office/drawing/2014/main" id="{2A09D0C0-E76A-FE4E-89D3-B4C1E4D9F2B8}"/>
                </a:ext>
              </a:extLst>
            </p:cNvPr>
            <p:cNvGrpSpPr/>
            <p:nvPr/>
          </p:nvGrpSpPr>
          <p:grpSpPr>
            <a:xfrm>
              <a:off x="12236449" y="4009675"/>
              <a:ext cx="2147063" cy="3118328"/>
              <a:chOff x="12236449" y="4803495"/>
              <a:chExt cx="2147063" cy="3118328"/>
            </a:xfrm>
          </p:grpSpPr>
          <p:grpSp>
            <p:nvGrpSpPr>
              <p:cNvPr id="77" name="Group 76">
                <a:extLst>
                  <a:ext uri="{FF2B5EF4-FFF2-40B4-BE49-F238E27FC236}">
                    <a16:creationId xmlns:a16="http://schemas.microsoft.com/office/drawing/2014/main" id="{7D643199-832B-4E45-BC80-3D20C1502357}"/>
                  </a:ext>
                </a:extLst>
              </p:cNvPr>
              <p:cNvGrpSpPr/>
              <p:nvPr/>
            </p:nvGrpSpPr>
            <p:grpSpPr>
              <a:xfrm>
                <a:off x="12236449" y="4803495"/>
                <a:ext cx="2147063" cy="2485366"/>
                <a:chOff x="12287249" y="1112812"/>
                <a:chExt cx="2147063" cy="3086847"/>
              </a:xfrm>
            </p:grpSpPr>
            <p:sp>
              <p:nvSpPr>
                <p:cNvPr id="79" name="Rectangle 78">
                  <a:extLst>
                    <a:ext uri="{FF2B5EF4-FFF2-40B4-BE49-F238E27FC236}">
                      <a16:creationId xmlns:a16="http://schemas.microsoft.com/office/drawing/2014/main" id="{7F34D033-1819-4A4E-A421-29286A39B8E4}"/>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0" name="Rectangle 79">
                  <a:extLst>
                    <a:ext uri="{FF2B5EF4-FFF2-40B4-BE49-F238E27FC236}">
                      <a16:creationId xmlns:a16="http://schemas.microsoft.com/office/drawing/2014/main" id="{424543DC-6DB0-D74D-8680-6B9EC0BFAC9E}"/>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1" name="TextBox 80">
                  <a:extLst>
                    <a:ext uri="{FF2B5EF4-FFF2-40B4-BE49-F238E27FC236}">
                      <a16:creationId xmlns:a16="http://schemas.microsoft.com/office/drawing/2014/main" id="{F6E36498-BB5A-094F-9813-895D4144F98D}"/>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82" name="TextBox 81">
                  <a:extLst>
                    <a:ext uri="{FF2B5EF4-FFF2-40B4-BE49-F238E27FC236}">
                      <a16:creationId xmlns:a16="http://schemas.microsoft.com/office/drawing/2014/main" id="{E0AB33B9-1B32-3B48-8B27-F90679BA840E}"/>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78" name="Picture 77" descr="A screenshot of a cell phone&#10;&#10;Description automatically generated">
                <a:extLst>
                  <a:ext uri="{FF2B5EF4-FFF2-40B4-BE49-F238E27FC236}">
                    <a16:creationId xmlns:a16="http://schemas.microsoft.com/office/drawing/2014/main" id="{6202A2E7-09D5-8B49-AACE-4354C4E4996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a:defRPr sz="4000">
                <a:solidFill>
                  <a:schemeClr val="bg1"/>
                </a:solidFill>
              </a:defRPr>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descr="York University Logo">
            <a:extLst>
              <a:ext uri="{FF2B5EF4-FFF2-40B4-BE49-F238E27FC236}">
                <a16:creationId xmlns:a16="http://schemas.microsoft.com/office/drawing/2014/main" id="{2ED20F88-F063-1C44-B6C6-FB730D81F623}"/>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solidFill>
            <a:schemeClr val="bg1"/>
          </a:solidFill>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0" name="Group 29">
            <a:extLst>
              <a:ext uri="{FF2B5EF4-FFF2-40B4-BE49-F238E27FC236}">
                <a16:creationId xmlns:a16="http://schemas.microsoft.com/office/drawing/2014/main" id="{9CECF94C-C5FD-4920-BC47-C4C7689CC9B3}"/>
              </a:ext>
              <a:ext uri="{C183D7F6-B498-43B3-948B-1728B52AA6E4}">
                <adec:decorative xmlns:adec="http://schemas.microsoft.com/office/drawing/2017/decorative" val="1"/>
              </a:ext>
            </a:extLst>
          </p:cNvPr>
          <p:cNvGrpSpPr/>
          <p:nvPr/>
        </p:nvGrpSpPr>
        <p:grpSpPr>
          <a:xfrm>
            <a:off x="12065000" y="-947342"/>
            <a:ext cx="2554514" cy="8075345"/>
            <a:chOff x="12065000" y="-947342"/>
            <a:chExt cx="2554514" cy="8075345"/>
          </a:xfrm>
        </p:grpSpPr>
        <p:grpSp>
          <p:nvGrpSpPr>
            <p:cNvPr id="31" name="Group 30">
              <a:extLst>
                <a:ext uri="{FF2B5EF4-FFF2-40B4-BE49-F238E27FC236}">
                  <a16:creationId xmlns:a16="http://schemas.microsoft.com/office/drawing/2014/main" id="{12CD8AC9-3A2B-4BE4-BAF4-410056CF401A}"/>
                </a:ext>
              </a:extLst>
            </p:cNvPr>
            <p:cNvGrpSpPr/>
            <p:nvPr/>
          </p:nvGrpSpPr>
          <p:grpSpPr>
            <a:xfrm>
              <a:off x="12192000" y="-947342"/>
              <a:ext cx="2427514" cy="605550"/>
              <a:chOff x="12192000" y="-947342"/>
              <a:chExt cx="2427514" cy="605550"/>
            </a:xfrm>
          </p:grpSpPr>
          <p:sp>
            <p:nvSpPr>
              <p:cNvPr id="49" name="TextBox 48">
                <a:extLst>
                  <a:ext uri="{FF2B5EF4-FFF2-40B4-BE49-F238E27FC236}">
                    <a16:creationId xmlns:a16="http://schemas.microsoft.com/office/drawing/2014/main" id="{F02EF7B7-F3A3-4A69-A123-E4A0626D4AAD}"/>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50" name="Picture 49">
                <a:extLst>
                  <a:ext uri="{FF2B5EF4-FFF2-40B4-BE49-F238E27FC236}">
                    <a16:creationId xmlns:a16="http://schemas.microsoft.com/office/drawing/2014/main" id="{E776589F-AFE1-40A3-8511-DD849A59F511}"/>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32" name="Group 31">
              <a:extLst>
                <a:ext uri="{FF2B5EF4-FFF2-40B4-BE49-F238E27FC236}">
                  <a16:creationId xmlns:a16="http://schemas.microsoft.com/office/drawing/2014/main" id="{140A18D8-7CEC-4A73-A702-D441F60091BB}"/>
                </a:ext>
              </a:extLst>
            </p:cNvPr>
            <p:cNvGrpSpPr/>
            <p:nvPr/>
          </p:nvGrpSpPr>
          <p:grpSpPr>
            <a:xfrm>
              <a:off x="12065000" y="-254000"/>
              <a:ext cx="2171700" cy="3007249"/>
              <a:chOff x="12115800" y="0"/>
              <a:chExt cx="2171700" cy="3007249"/>
            </a:xfrm>
          </p:grpSpPr>
          <p:sp>
            <p:nvSpPr>
              <p:cNvPr id="44" name="Rectangle 43">
                <a:extLst>
                  <a:ext uri="{FF2B5EF4-FFF2-40B4-BE49-F238E27FC236}">
                    <a16:creationId xmlns:a16="http://schemas.microsoft.com/office/drawing/2014/main" id="{C0429748-C89B-451C-A2A1-4E6895C45ADC}"/>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Rectangle 44">
                <a:extLst>
                  <a:ext uri="{FF2B5EF4-FFF2-40B4-BE49-F238E27FC236}">
                    <a16:creationId xmlns:a16="http://schemas.microsoft.com/office/drawing/2014/main" id="{4DF12347-21F4-4364-B638-65992B5CFFB5}"/>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Right Triangle 45">
                <a:extLst>
                  <a:ext uri="{FF2B5EF4-FFF2-40B4-BE49-F238E27FC236}">
                    <a16:creationId xmlns:a16="http://schemas.microsoft.com/office/drawing/2014/main" id="{296B6253-2E92-415D-96C7-EFACF03508BF}"/>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7" name="TextBox 46">
                <a:extLst>
                  <a:ext uri="{FF2B5EF4-FFF2-40B4-BE49-F238E27FC236}">
                    <a16:creationId xmlns:a16="http://schemas.microsoft.com/office/drawing/2014/main" id="{5223A382-E5A7-4B00-A6EE-56DD5BF8F307}"/>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48" name="TextBox 47">
                <a:extLst>
                  <a:ext uri="{FF2B5EF4-FFF2-40B4-BE49-F238E27FC236}">
                    <a16:creationId xmlns:a16="http://schemas.microsoft.com/office/drawing/2014/main" id="{5F0D6763-AB33-4568-A1B6-03D9AF085A54}"/>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33" name="Group 32">
              <a:extLst>
                <a:ext uri="{FF2B5EF4-FFF2-40B4-BE49-F238E27FC236}">
                  <a16:creationId xmlns:a16="http://schemas.microsoft.com/office/drawing/2014/main" id="{FDD5E456-4904-41A1-AF92-AF510001AA9D}"/>
                </a:ext>
              </a:extLst>
            </p:cNvPr>
            <p:cNvGrpSpPr/>
            <p:nvPr/>
          </p:nvGrpSpPr>
          <p:grpSpPr>
            <a:xfrm>
              <a:off x="12237133" y="2882622"/>
              <a:ext cx="2011532" cy="985422"/>
              <a:chOff x="12272640" y="6571606"/>
              <a:chExt cx="1538402" cy="985422"/>
            </a:xfrm>
          </p:grpSpPr>
          <p:sp>
            <p:nvSpPr>
              <p:cNvPr id="41" name="Rectangle 40">
                <a:extLst>
                  <a:ext uri="{FF2B5EF4-FFF2-40B4-BE49-F238E27FC236}">
                    <a16:creationId xmlns:a16="http://schemas.microsoft.com/office/drawing/2014/main" id="{C7B225E8-5CBE-4C7E-8E30-0A88533BE764}"/>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42" name="TextBox 41">
                <a:extLst>
                  <a:ext uri="{FF2B5EF4-FFF2-40B4-BE49-F238E27FC236}">
                    <a16:creationId xmlns:a16="http://schemas.microsoft.com/office/drawing/2014/main" id="{0E0BDCD9-8BAD-4CF7-B60E-FE2F6ECB2D36}"/>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43" name="Picture 42">
                <a:extLst>
                  <a:ext uri="{FF2B5EF4-FFF2-40B4-BE49-F238E27FC236}">
                    <a16:creationId xmlns:a16="http://schemas.microsoft.com/office/drawing/2014/main" id="{3C9A4E3A-ABF8-474C-AD7E-7E17A6A360D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34" name="Group 33">
              <a:extLst>
                <a:ext uri="{FF2B5EF4-FFF2-40B4-BE49-F238E27FC236}">
                  <a16:creationId xmlns:a16="http://schemas.microsoft.com/office/drawing/2014/main" id="{F3DAC019-1245-418D-82B9-3EC5CD40C29A}"/>
                </a:ext>
              </a:extLst>
            </p:cNvPr>
            <p:cNvGrpSpPr/>
            <p:nvPr/>
          </p:nvGrpSpPr>
          <p:grpSpPr>
            <a:xfrm>
              <a:off x="12236449" y="4009675"/>
              <a:ext cx="2147063" cy="3118328"/>
              <a:chOff x="12236449" y="4803495"/>
              <a:chExt cx="2147063" cy="3118328"/>
            </a:xfrm>
          </p:grpSpPr>
          <p:grpSp>
            <p:nvGrpSpPr>
              <p:cNvPr id="35" name="Group 34">
                <a:extLst>
                  <a:ext uri="{FF2B5EF4-FFF2-40B4-BE49-F238E27FC236}">
                    <a16:creationId xmlns:a16="http://schemas.microsoft.com/office/drawing/2014/main" id="{19F7259F-CA97-463F-A8FF-7668116576E4}"/>
                  </a:ext>
                </a:extLst>
              </p:cNvPr>
              <p:cNvGrpSpPr/>
              <p:nvPr/>
            </p:nvGrpSpPr>
            <p:grpSpPr>
              <a:xfrm>
                <a:off x="12236449" y="4803495"/>
                <a:ext cx="2147063" cy="2485366"/>
                <a:chOff x="12287249" y="1112812"/>
                <a:chExt cx="2147063" cy="3086847"/>
              </a:xfrm>
            </p:grpSpPr>
            <p:sp>
              <p:nvSpPr>
                <p:cNvPr id="37" name="Rectangle 36">
                  <a:extLst>
                    <a:ext uri="{FF2B5EF4-FFF2-40B4-BE49-F238E27FC236}">
                      <a16:creationId xmlns:a16="http://schemas.microsoft.com/office/drawing/2014/main" id="{988452DB-1111-417B-AFBF-3559FA2276F1}"/>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Rectangle 37">
                  <a:extLst>
                    <a:ext uri="{FF2B5EF4-FFF2-40B4-BE49-F238E27FC236}">
                      <a16:creationId xmlns:a16="http://schemas.microsoft.com/office/drawing/2014/main" id="{95B54520-3AC4-4D3D-8C54-FA12AF4EB26B}"/>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TextBox 38">
                  <a:extLst>
                    <a:ext uri="{FF2B5EF4-FFF2-40B4-BE49-F238E27FC236}">
                      <a16:creationId xmlns:a16="http://schemas.microsoft.com/office/drawing/2014/main" id="{33761D8E-B88F-4019-8EA8-8D0ED2BC76F8}"/>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40" name="TextBox 39">
                  <a:extLst>
                    <a:ext uri="{FF2B5EF4-FFF2-40B4-BE49-F238E27FC236}">
                      <a16:creationId xmlns:a16="http://schemas.microsoft.com/office/drawing/2014/main" id="{17396165-A63F-421C-8253-FF533E5373AD}"/>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36" name="Picture 35" descr="A screenshot of a cell phone&#10;&#10;Description automatically generated">
                <a:extLst>
                  <a:ext uri="{FF2B5EF4-FFF2-40B4-BE49-F238E27FC236}">
                    <a16:creationId xmlns:a16="http://schemas.microsoft.com/office/drawing/2014/main" id="{1A829F07-580E-4CC1-A88F-9C2202B3F44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52" name="Straight Connector 51">
            <a:extLst>
              <a:ext uri="{FF2B5EF4-FFF2-40B4-BE49-F238E27FC236}">
                <a16:creationId xmlns:a16="http://schemas.microsoft.com/office/drawing/2014/main" id="{2C88C381-523A-4CFF-8662-7027DD130E98}"/>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3" name="Picture Placeholder 9" descr="York University Logo">
            <a:extLst>
              <a:ext uri="{FF2B5EF4-FFF2-40B4-BE49-F238E27FC236}">
                <a16:creationId xmlns:a16="http://schemas.microsoft.com/office/drawing/2014/main" id="{F847EE03-946E-45D4-8217-F41E789B7BB9}"/>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54" name="Freeform 25">
            <a:extLst>
              <a:ext uri="{FF2B5EF4-FFF2-40B4-BE49-F238E27FC236}">
                <a16:creationId xmlns:a16="http://schemas.microsoft.com/office/drawing/2014/main" id="{60C7093B-4EA6-48D2-9AA3-9C3F302B702F}"/>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5" name="Group 54">
            <a:extLst>
              <a:ext uri="{FF2B5EF4-FFF2-40B4-BE49-F238E27FC236}">
                <a16:creationId xmlns:a16="http://schemas.microsoft.com/office/drawing/2014/main" id="{64B8AE9D-4483-4A7E-B7BF-C3BB1953A58E}"/>
              </a:ext>
              <a:ext uri="{C183D7F6-B498-43B3-948B-1728B52AA6E4}">
                <adec:decorative xmlns:adec="http://schemas.microsoft.com/office/drawing/2017/decorative" val="1"/>
              </a:ext>
            </a:extLst>
          </p:cNvPr>
          <p:cNvGrpSpPr/>
          <p:nvPr userDrawn="1"/>
        </p:nvGrpSpPr>
        <p:grpSpPr>
          <a:xfrm>
            <a:off x="12065001" y="-947342"/>
            <a:ext cx="2554515" cy="8075345"/>
            <a:chOff x="12065000" y="-947342"/>
            <a:chExt cx="2554514" cy="8075345"/>
          </a:xfrm>
        </p:grpSpPr>
        <p:grpSp>
          <p:nvGrpSpPr>
            <p:cNvPr id="56" name="Group 55">
              <a:extLst>
                <a:ext uri="{FF2B5EF4-FFF2-40B4-BE49-F238E27FC236}">
                  <a16:creationId xmlns:a16="http://schemas.microsoft.com/office/drawing/2014/main" id="{8822709E-82CA-4E21-9209-8DF8CA128355}"/>
                </a:ext>
              </a:extLst>
            </p:cNvPr>
            <p:cNvGrpSpPr/>
            <p:nvPr userDrawn="1"/>
          </p:nvGrpSpPr>
          <p:grpSpPr>
            <a:xfrm>
              <a:off x="12192000" y="-947342"/>
              <a:ext cx="2427514" cy="584775"/>
              <a:chOff x="12192000" y="-947342"/>
              <a:chExt cx="2427514" cy="584775"/>
            </a:xfrm>
          </p:grpSpPr>
          <p:sp>
            <p:nvSpPr>
              <p:cNvPr id="95" name="TextBox 94">
                <a:extLst>
                  <a:ext uri="{FF2B5EF4-FFF2-40B4-BE49-F238E27FC236}">
                    <a16:creationId xmlns:a16="http://schemas.microsoft.com/office/drawing/2014/main" id="{196A5FA2-BC07-4D72-BF00-AF05B47ED438}"/>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6" name="Picture 95">
                <a:extLst>
                  <a:ext uri="{FF2B5EF4-FFF2-40B4-BE49-F238E27FC236}">
                    <a16:creationId xmlns:a16="http://schemas.microsoft.com/office/drawing/2014/main" id="{3260359A-F66E-4DC4-956F-A43F5E30B00A}"/>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57" name="Group 56">
              <a:extLst>
                <a:ext uri="{FF2B5EF4-FFF2-40B4-BE49-F238E27FC236}">
                  <a16:creationId xmlns:a16="http://schemas.microsoft.com/office/drawing/2014/main" id="{08414483-5EE4-4A90-9D8D-951E20702756}"/>
                </a:ext>
              </a:extLst>
            </p:cNvPr>
            <p:cNvGrpSpPr/>
            <p:nvPr userDrawn="1"/>
          </p:nvGrpSpPr>
          <p:grpSpPr>
            <a:xfrm>
              <a:off x="12065000" y="-254000"/>
              <a:ext cx="2171700" cy="3007249"/>
              <a:chOff x="12115800" y="0"/>
              <a:chExt cx="2171700" cy="3007249"/>
            </a:xfrm>
          </p:grpSpPr>
          <p:sp>
            <p:nvSpPr>
              <p:cNvPr id="69" name="Rectangle 68">
                <a:extLst>
                  <a:ext uri="{FF2B5EF4-FFF2-40B4-BE49-F238E27FC236}">
                    <a16:creationId xmlns:a16="http://schemas.microsoft.com/office/drawing/2014/main" id="{782D17D1-F4A4-4E53-9992-996E7554ED45}"/>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0" name="Rectangle 69">
                <a:extLst>
                  <a:ext uri="{FF2B5EF4-FFF2-40B4-BE49-F238E27FC236}">
                    <a16:creationId xmlns:a16="http://schemas.microsoft.com/office/drawing/2014/main" id="{C4012E15-1B1C-4A02-B090-874679FBDB43}"/>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1" name="Right Triangle 70">
                <a:extLst>
                  <a:ext uri="{FF2B5EF4-FFF2-40B4-BE49-F238E27FC236}">
                    <a16:creationId xmlns:a16="http://schemas.microsoft.com/office/drawing/2014/main" id="{76795838-8D42-47B7-8079-93D85F58A7C6}"/>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3" name="TextBox 92">
                <a:extLst>
                  <a:ext uri="{FF2B5EF4-FFF2-40B4-BE49-F238E27FC236}">
                    <a16:creationId xmlns:a16="http://schemas.microsoft.com/office/drawing/2014/main" id="{5A0A4C02-E537-4468-86DE-F15BD93A2292}"/>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4" name="TextBox 93">
                <a:extLst>
                  <a:ext uri="{FF2B5EF4-FFF2-40B4-BE49-F238E27FC236}">
                    <a16:creationId xmlns:a16="http://schemas.microsoft.com/office/drawing/2014/main" id="{E3EC1BD3-8628-4A34-8CB8-9B02DF5B6D86}"/>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58" name="Group 57">
              <a:extLst>
                <a:ext uri="{FF2B5EF4-FFF2-40B4-BE49-F238E27FC236}">
                  <a16:creationId xmlns:a16="http://schemas.microsoft.com/office/drawing/2014/main" id="{9DCF941C-D1A9-427C-AEC7-6A2DF4D220CE}"/>
                </a:ext>
              </a:extLst>
            </p:cNvPr>
            <p:cNvGrpSpPr/>
            <p:nvPr userDrawn="1"/>
          </p:nvGrpSpPr>
          <p:grpSpPr>
            <a:xfrm>
              <a:off x="12237133" y="2882622"/>
              <a:ext cx="2011532" cy="985422"/>
              <a:chOff x="12272640" y="6571606"/>
              <a:chExt cx="1538402" cy="985422"/>
            </a:xfrm>
          </p:grpSpPr>
          <p:sp>
            <p:nvSpPr>
              <p:cNvPr id="66" name="Rectangle 65">
                <a:extLst>
                  <a:ext uri="{FF2B5EF4-FFF2-40B4-BE49-F238E27FC236}">
                    <a16:creationId xmlns:a16="http://schemas.microsoft.com/office/drawing/2014/main" id="{C2BB3359-27D1-4DF4-9F8F-885A2B9FA49B}"/>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67" name="TextBox 66">
                <a:extLst>
                  <a:ext uri="{FF2B5EF4-FFF2-40B4-BE49-F238E27FC236}">
                    <a16:creationId xmlns:a16="http://schemas.microsoft.com/office/drawing/2014/main" id="{BDB3D5A7-A6A4-4BCC-A972-A898E679F1D1}"/>
                  </a:ext>
                </a:extLst>
              </p:cNvPr>
              <p:cNvSpPr txBox="1"/>
              <p:nvPr userDrawn="1"/>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68" name="Picture 67">
                <a:extLst>
                  <a:ext uri="{FF2B5EF4-FFF2-40B4-BE49-F238E27FC236}">
                    <a16:creationId xmlns:a16="http://schemas.microsoft.com/office/drawing/2014/main" id="{1244CC8D-4C16-44F9-A723-EAD9AACC98B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59" name="Group 58">
              <a:extLst>
                <a:ext uri="{FF2B5EF4-FFF2-40B4-BE49-F238E27FC236}">
                  <a16:creationId xmlns:a16="http://schemas.microsoft.com/office/drawing/2014/main" id="{D8FEDBC5-632C-4EA2-9094-3B1D832850FB}"/>
                </a:ext>
              </a:extLst>
            </p:cNvPr>
            <p:cNvGrpSpPr/>
            <p:nvPr userDrawn="1"/>
          </p:nvGrpSpPr>
          <p:grpSpPr>
            <a:xfrm>
              <a:off x="12236449" y="4009675"/>
              <a:ext cx="2147063" cy="3118328"/>
              <a:chOff x="12236449" y="4803495"/>
              <a:chExt cx="2147063" cy="3118328"/>
            </a:xfrm>
          </p:grpSpPr>
          <p:grpSp>
            <p:nvGrpSpPr>
              <p:cNvPr id="60" name="Group 59">
                <a:extLst>
                  <a:ext uri="{FF2B5EF4-FFF2-40B4-BE49-F238E27FC236}">
                    <a16:creationId xmlns:a16="http://schemas.microsoft.com/office/drawing/2014/main" id="{35566878-2E46-49CF-8DE0-710FA16F0C06}"/>
                  </a:ext>
                </a:extLst>
              </p:cNvPr>
              <p:cNvGrpSpPr/>
              <p:nvPr userDrawn="1"/>
            </p:nvGrpSpPr>
            <p:grpSpPr>
              <a:xfrm>
                <a:off x="12236449" y="4803495"/>
                <a:ext cx="2147063" cy="2485366"/>
                <a:chOff x="12287249" y="1112812"/>
                <a:chExt cx="2147063" cy="3086847"/>
              </a:xfrm>
            </p:grpSpPr>
            <p:sp>
              <p:nvSpPr>
                <p:cNvPr id="62" name="Rectangle 61">
                  <a:extLst>
                    <a:ext uri="{FF2B5EF4-FFF2-40B4-BE49-F238E27FC236}">
                      <a16:creationId xmlns:a16="http://schemas.microsoft.com/office/drawing/2014/main" id="{FE0ECABC-7A9F-46BA-AA63-B8E938C10FDD}"/>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3" name="Rectangle 62">
                  <a:extLst>
                    <a:ext uri="{FF2B5EF4-FFF2-40B4-BE49-F238E27FC236}">
                      <a16:creationId xmlns:a16="http://schemas.microsoft.com/office/drawing/2014/main" id="{2C23F025-1DA1-46D4-BD83-B3A7878E607D}"/>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4" name="TextBox 63">
                  <a:extLst>
                    <a:ext uri="{FF2B5EF4-FFF2-40B4-BE49-F238E27FC236}">
                      <a16:creationId xmlns:a16="http://schemas.microsoft.com/office/drawing/2014/main" id="{5876B11D-A5A5-446E-AB48-A69F7D89C66E}"/>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65" name="TextBox 64">
                  <a:extLst>
                    <a:ext uri="{FF2B5EF4-FFF2-40B4-BE49-F238E27FC236}">
                      <a16:creationId xmlns:a16="http://schemas.microsoft.com/office/drawing/2014/main" id="{E5FFFF26-EA49-425E-8952-F982EFE029FD}"/>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61" name="Picture 60" descr="A screenshot of a cell phone&#10;&#10;Description automatically generated">
                <a:extLst>
                  <a:ext uri="{FF2B5EF4-FFF2-40B4-BE49-F238E27FC236}">
                    <a16:creationId xmlns:a16="http://schemas.microsoft.com/office/drawing/2014/main" id="{5FAC79F3-232C-4584-9C77-F3074590B8BB}"/>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97" name="Straight Connector 96">
            <a:extLst>
              <a:ext uri="{FF2B5EF4-FFF2-40B4-BE49-F238E27FC236}">
                <a16:creationId xmlns:a16="http://schemas.microsoft.com/office/drawing/2014/main" id="{D8A3B605-29B0-4A9D-8951-6C077E77921D}"/>
              </a:ext>
              <a:ext uri="{C183D7F6-B498-43B3-948B-1728B52AA6E4}">
                <adec:decorative xmlns:adec="http://schemas.microsoft.com/office/drawing/2017/decorative" val="1"/>
              </a:ext>
            </a:extLst>
          </p:cNvPr>
          <p:cNvCxnSpPr>
            <a:cxnSpLocks/>
          </p:cNvCxnSpPr>
          <p:nvPr userDrawn="1"/>
        </p:nvCxnSpPr>
        <p:spPr>
          <a:xfrm>
            <a:off x="874699"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98" name="Picture Placeholder 9" descr="York University Logo">
            <a:extLst>
              <a:ext uri="{FF2B5EF4-FFF2-40B4-BE49-F238E27FC236}">
                <a16:creationId xmlns:a16="http://schemas.microsoft.com/office/drawing/2014/main" id="{DB7A7557-CEC9-4496-A51E-F66828F311C0}"/>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99" name="Freeform 25">
            <a:extLst>
              <a:ext uri="{FF2B5EF4-FFF2-40B4-BE49-F238E27FC236}">
                <a16:creationId xmlns:a16="http://schemas.microsoft.com/office/drawing/2014/main" id="{E4A6FE69-FCB4-470C-98CB-DB9892955F77}"/>
              </a:ext>
              <a:ext uri="{C183D7F6-B498-43B3-948B-1728B52AA6E4}">
                <adec:decorative xmlns:adec="http://schemas.microsoft.com/office/drawing/2017/decorative" val="1"/>
              </a:ext>
            </a:extLst>
          </p:cNvPr>
          <p:cNvSpPr/>
          <p:nvPr userDrawn="1"/>
        </p:nvSpPr>
        <p:spPr>
          <a:xfrm rot="5400000">
            <a:off x="5715002" y="381003"/>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695867307"/>
      </p:ext>
    </p:extLst>
  </p:cSld>
  <p:clrMapOvr>
    <a:masterClrMapping/>
  </p:clrMapOvr>
  <p:extLst>
    <p:ext uri="{DCECCB84-F9BA-43D5-87BE-67443E8EF086}">
      <p15:sldGuideLst xmlns:p15="http://schemas.microsoft.com/office/powerpoint/2012/main">
        <p15:guide id="4" pos="529">
          <p15:clr>
            <a:srgbClr val="FBAE40"/>
          </p15:clr>
        </p15:guide>
        <p15:guide id="5" pos="35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Style 4)">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84996675-1CA6-5B4C-95CC-C958A36E4AEA}"/>
              </a:ext>
            </a:extLst>
          </p:cNvPr>
          <p:cNvGrpSpPr/>
          <p:nvPr/>
        </p:nvGrpSpPr>
        <p:grpSpPr>
          <a:xfrm>
            <a:off x="12065000" y="-947342"/>
            <a:ext cx="2554514" cy="8075345"/>
            <a:chOff x="12065000" y="-947342"/>
            <a:chExt cx="2554514" cy="8075345"/>
          </a:xfrm>
        </p:grpSpPr>
        <p:grpSp>
          <p:nvGrpSpPr>
            <p:cNvPr id="45" name="Group 44">
              <a:extLst>
                <a:ext uri="{FF2B5EF4-FFF2-40B4-BE49-F238E27FC236}">
                  <a16:creationId xmlns:a16="http://schemas.microsoft.com/office/drawing/2014/main" id="{16D18AE4-4FE2-BA4B-BE2C-79298D8F7DF7}"/>
                </a:ext>
              </a:extLst>
            </p:cNvPr>
            <p:cNvGrpSpPr/>
            <p:nvPr/>
          </p:nvGrpSpPr>
          <p:grpSpPr>
            <a:xfrm>
              <a:off x="12192000" y="-947342"/>
              <a:ext cx="2427514" cy="605550"/>
              <a:chOff x="12192000" y="-947342"/>
              <a:chExt cx="2427514" cy="605550"/>
            </a:xfrm>
          </p:grpSpPr>
          <p:sp>
            <p:nvSpPr>
              <p:cNvPr id="98" name="TextBox 97">
                <a:extLst>
                  <a:ext uri="{FF2B5EF4-FFF2-40B4-BE49-F238E27FC236}">
                    <a16:creationId xmlns:a16="http://schemas.microsoft.com/office/drawing/2014/main" id="{3A418B17-B6D9-C948-A4CA-39BA0BF2AAD0}"/>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9" name="Picture 98">
                <a:extLst>
                  <a:ext uri="{FF2B5EF4-FFF2-40B4-BE49-F238E27FC236}">
                    <a16:creationId xmlns:a16="http://schemas.microsoft.com/office/drawing/2014/main" id="{160A8CA0-0DA8-C649-93CF-7EE9AE058187}"/>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46" name="Group 45">
              <a:extLst>
                <a:ext uri="{FF2B5EF4-FFF2-40B4-BE49-F238E27FC236}">
                  <a16:creationId xmlns:a16="http://schemas.microsoft.com/office/drawing/2014/main" id="{C951661F-2C3A-8E43-9EF6-278867F13B7E}"/>
                </a:ext>
              </a:extLst>
            </p:cNvPr>
            <p:cNvGrpSpPr/>
            <p:nvPr/>
          </p:nvGrpSpPr>
          <p:grpSpPr>
            <a:xfrm>
              <a:off x="12065000" y="-254000"/>
              <a:ext cx="2171700" cy="3007249"/>
              <a:chOff x="12115800" y="0"/>
              <a:chExt cx="2171700" cy="3007249"/>
            </a:xfrm>
          </p:grpSpPr>
          <p:sp>
            <p:nvSpPr>
              <p:cNvPr id="93" name="Rectangle 92">
                <a:extLst>
                  <a:ext uri="{FF2B5EF4-FFF2-40B4-BE49-F238E27FC236}">
                    <a16:creationId xmlns:a16="http://schemas.microsoft.com/office/drawing/2014/main" id="{A09E6200-3B4D-B945-B27E-F0F91A456CEC}"/>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4" name="Rectangle 93">
                <a:extLst>
                  <a:ext uri="{FF2B5EF4-FFF2-40B4-BE49-F238E27FC236}">
                    <a16:creationId xmlns:a16="http://schemas.microsoft.com/office/drawing/2014/main" id="{F90FF5DD-1834-A44E-A2E2-EF8D09964715}"/>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5" name="Right Triangle 94">
                <a:extLst>
                  <a:ext uri="{FF2B5EF4-FFF2-40B4-BE49-F238E27FC236}">
                    <a16:creationId xmlns:a16="http://schemas.microsoft.com/office/drawing/2014/main" id="{97D90916-53A2-5145-BB6D-F7C0A118CA7D}"/>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6" name="TextBox 95">
                <a:extLst>
                  <a:ext uri="{FF2B5EF4-FFF2-40B4-BE49-F238E27FC236}">
                    <a16:creationId xmlns:a16="http://schemas.microsoft.com/office/drawing/2014/main" id="{D6AB4E01-41FE-054C-B4F1-43AAFC89A949}"/>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7" name="TextBox 96">
                <a:extLst>
                  <a:ext uri="{FF2B5EF4-FFF2-40B4-BE49-F238E27FC236}">
                    <a16:creationId xmlns:a16="http://schemas.microsoft.com/office/drawing/2014/main" id="{B59FA107-1773-164A-9967-2A541775DF5F}"/>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47" name="Group 46">
              <a:extLst>
                <a:ext uri="{FF2B5EF4-FFF2-40B4-BE49-F238E27FC236}">
                  <a16:creationId xmlns:a16="http://schemas.microsoft.com/office/drawing/2014/main" id="{1FB90258-5776-FC4D-A656-A223C9C821DB}"/>
                </a:ext>
              </a:extLst>
            </p:cNvPr>
            <p:cNvGrpSpPr/>
            <p:nvPr/>
          </p:nvGrpSpPr>
          <p:grpSpPr>
            <a:xfrm>
              <a:off x="12237133" y="2882622"/>
              <a:ext cx="2011532" cy="985422"/>
              <a:chOff x="12272640" y="6571606"/>
              <a:chExt cx="1538402" cy="985422"/>
            </a:xfrm>
          </p:grpSpPr>
          <p:sp>
            <p:nvSpPr>
              <p:cNvPr id="90" name="Rectangle 89">
                <a:extLst>
                  <a:ext uri="{FF2B5EF4-FFF2-40B4-BE49-F238E27FC236}">
                    <a16:creationId xmlns:a16="http://schemas.microsoft.com/office/drawing/2014/main" id="{376D3EA6-AA03-A84E-AAC1-BA88F9049FB0}"/>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91" name="TextBox 90">
                <a:extLst>
                  <a:ext uri="{FF2B5EF4-FFF2-40B4-BE49-F238E27FC236}">
                    <a16:creationId xmlns:a16="http://schemas.microsoft.com/office/drawing/2014/main" id="{54E431D4-31A9-8542-905F-B452EA7B2EBD}"/>
                  </a:ext>
                  <a:ext uri="{C183D7F6-B498-43B3-948B-1728B52AA6E4}">
                    <adec:decorative xmlns:adec="http://schemas.microsoft.com/office/drawing/2017/decorative" val="1"/>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92" name="Picture 91">
                <a:extLst>
                  <a:ext uri="{FF2B5EF4-FFF2-40B4-BE49-F238E27FC236}">
                    <a16:creationId xmlns:a16="http://schemas.microsoft.com/office/drawing/2014/main" id="{1E2F0FC3-5AA8-1F44-AB86-0D37542D9CF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83" name="Group 82">
              <a:extLst>
                <a:ext uri="{FF2B5EF4-FFF2-40B4-BE49-F238E27FC236}">
                  <a16:creationId xmlns:a16="http://schemas.microsoft.com/office/drawing/2014/main" id="{6EA36200-0A37-7245-9185-9E629ED69999}"/>
                </a:ext>
              </a:extLst>
            </p:cNvPr>
            <p:cNvGrpSpPr/>
            <p:nvPr/>
          </p:nvGrpSpPr>
          <p:grpSpPr>
            <a:xfrm>
              <a:off x="12236449" y="4009675"/>
              <a:ext cx="2147063" cy="3118328"/>
              <a:chOff x="12236449" y="4803495"/>
              <a:chExt cx="2147063" cy="3118328"/>
            </a:xfrm>
          </p:grpSpPr>
          <p:grpSp>
            <p:nvGrpSpPr>
              <p:cNvPr id="84" name="Group 83">
                <a:extLst>
                  <a:ext uri="{FF2B5EF4-FFF2-40B4-BE49-F238E27FC236}">
                    <a16:creationId xmlns:a16="http://schemas.microsoft.com/office/drawing/2014/main" id="{B412A0CE-A92D-DF42-B87F-D64BCEC5A094}"/>
                  </a:ext>
                </a:extLst>
              </p:cNvPr>
              <p:cNvGrpSpPr/>
              <p:nvPr/>
            </p:nvGrpSpPr>
            <p:grpSpPr>
              <a:xfrm>
                <a:off x="12236449" y="4803495"/>
                <a:ext cx="2147063" cy="2485366"/>
                <a:chOff x="12287249" y="1112812"/>
                <a:chExt cx="2147063" cy="3086847"/>
              </a:xfrm>
            </p:grpSpPr>
            <p:sp>
              <p:nvSpPr>
                <p:cNvPr id="86" name="Rectangle 85">
                  <a:extLst>
                    <a:ext uri="{FF2B5EF4-FFF2-40B4-BE49-F238E27FC236}">
                      <a16:creationId xmlns:a16="http://schemas.microsoft.com/office/drawing/2014/main" id="{88DFBAC4-3E5A-844D-9FF0-3A6546D2BBCA}"/>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Rectangle 86">
                  <a:extLst>
                    <a:ext uri="{FF2B5EF4-FFF2-40B4-BE49-F238E27FC236}">
                      <a16:creationId xmlns:a16="http://schemas.microsoft.com/office/drawing/2014/main" id="{BC61A75C-74F2-B24E-ADFA-6B76D9607CF7}"/>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8" name="TextBox 87">
                  <a:extLst>
                    <a:ext uri="{FF2B5EF4-FFF2-40B4-BE49-F238E27FC236}">
                      <a16:creationId xmlns:a16="http://schemas.microsoft.com/office/drawing/2014/main" id="{329D18AE-93B8-0348-8C35-9693A151B1BC}"/>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89" name="TextBox 88">
                  <a:extLst>
                    <a:ext uri="{FF2B5EF4-FFF2-40B4-BE49-F238E27FC236}">
                      <a16:creationId xmlns:a16="http://schemas.microsoft.com/office/drawing/2014/main" id="{BE14E0F2-0CC8-4943-BDEE-BAF3A3945AA3}"/>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85" name="Picture 84" descr="A screenshot of a cell phone&#10;&#10;Description automatically generated">
                <a:extLst>
                  <a:ext uri="{FF2B5EF4-FFF2-40B4-BE49-F238E27FC236}">
                    <a16:creationId xmlns:a16="http://schemas.microsoft.com/office/drawing/2014/main" id="{BC6B5C1E-F6E3-8A41-A345-E6115B5A4BA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a:defRPr sz="4000"/>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endParaRPr lang="en-US" dirty="0"/>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Picture 81" descr="York University Logo">
            <a:extLst>
              <a:ext uri="{FF2B5EF4-FFF2-40B4-BE49-F238E27FC236}">
                <a16:creationId xmlns:a16="http://schemas.microsoft.com/office/drawing/2014/main" id="{58C577D5-343B-6C45-A119-B6AEA16834C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solidFill>
            <a:schemeClr val="bg1"/>
          </a:solidFill>
          <a:ln>
            <a:solidFill>
              <a:schemeClr val="bg1"/>
            </a:solidFill>
          </a:ln>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0" name="Group 29">
            <a:extLst>
              <a:ext uri="{FF2B5EF4-FFF2-40B4-BE49-F238E27FC236}">
                <a16:creationId xmlns:a16="http://schemas.microsoft.com/office/drawing/2014/main" id="{73A0F107-081F-4492-9E45-13597B1984BB}"/>
              </a:ext>
            </a:extLst>
          </p:cNvPr>
          <p:cNvGrpSpPr/>
          <p:nvPr/>
        </p:nvGrpSpPr>
        <p:grpSpPr>
          <a:xfrm>
            <a:off x="12065000" y="-947342"/>
            <a:ext cx="2554514" cy="8075345"/>
            <a:chOff x="12065000" y="-947342"/>
            <a:chExt cx="2554514" cy="8075345"/>
          </a:xfrm>
        </p:grpSpPr>
        <p:grpSp>
          <p:nvGrpSpPr>
            <p:cNvPr id="31" name="Group 30">
              <a:extLst>
                <a:ext uri="{FF2B5EF4-FFF2-40B4-BE49-F238E27FC236}">
                  <a16:creationId xmlns:a16="http://schemas.microsoft.com/office/drawing/2014/main" id="{43941687-54F8-45EB-9B72-8E80A1464570}"/>
                </a:ext>
              </a:extLst>
            </p:cNvPr>
            <p:cNvGrpSpPr/>
            <p:nvPr/>
          </p:nvGrpSpPr>
          <p:grpSpPr>
            <a:xfrm>
              <a:off x="12192000" y="-947342"/>
              <a:ext cx="2427514" cy="605550"/>
              <a:chOff x="12192000" y="-947342"/>
              <a:chExt cx="2427514" cy="605550"/>
            </a:xfrm>
          </p:grpSpPr>
          <p:sp>
            <p:nvSpPr>
              <p:cNvPr id="53" name="TextBox 52">
                <a:extLst>
                  <a:ext uri="{FF2B5EF4-FFF2-40B4-BE49-F238E27FC236}">
                    <a16:creationId xmlns:a16="http://schemas.microsoft.com/office/drawing/2014/main" id="{F0A6FACD-76A0-43E1-9C0C-5FCF36B2FA84}"/>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54" name="Picture 53">
                <a:extLst>
                  <a:ext uri="{FF2B5EF4-FFF2-40B4-BE49-F238E27FC236}">
                    <a16:creationId xmlns:a16="http://schemas.microsoft.com/office/drawing/2014/main" id="{91E4DCF8-6E95-4A27-B10B-4E0B12AC96ED}"/>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32" name="Group 31">
              <a:extLst>
                <a:ext uri="{FF2B5EF4-FFF2-40B4-BE49-F238E27FC236}">
                  <a16:creationId xmlns:a16="http://schemas.microsoft.com/office/drawing/2014/main" id="{E68A46FF-67C1-451E-AFCA-DD0B9B346F19}"/>
                </a:ext>
              </a:extLst>
            </p:cNvPr>
            <p:cNvGrpSpPr/>
            <p:nvPr/>
          </p:nvGrpSpPr>
          <p:grpSpPr>
            <a:xfrm>
              <a:off x="12065000" y="-254000"/>
              <a:ext cx="2171700" cy="3007249"/>
              <a:chOff x="12115800" y="0"/>
              <a:chExt cx="2171700" cy="3007249"/>
            </a:xfrm>
          </p:grpSpPr>
          <p:sp>
            <p:nvSpPr>
              <p:cNvPr id="48" name="Rectangle 47">
                <a:extLst>
                  <a:ext uri="{FF2B5EF4-FFF2-40B4-BE49-F238E27FC236}">
                    <a16:creationId xmlns:a16="http://schemas.microsoft.com/office/drawing/2014/main" id="{12781458-77BA-47E5-B69F-15386F18A0DE}"/>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9" name="Rectangle 48">
                <a:extLst>
                  <a:ext uri="{FF2B5EF4-FFF2-40B4-BE49-F238E27FC236}">
                    <a16:creationId xmlns:a16="http://schemas.microsoft.com/office/drawing/2014/main" id="{990A0C8D-DFEF-42DA-8DBA-4A327164451C}"/>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0" name="Right Triangle 49">
                <a:extLst>
                  <a:ext uri="{FF2B5EF4-FFF2-40B4-BE49-F238E27FC236}">
                    <a16:creationId xmlns:a16="http://schemas.microsoft.com/office/drawing/2014/main" id="{EAB21B77-8C4F-4527-9843-E00DDCE6C122}"/>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1" name="TextBox 50">
                <a:extLst>
                  <a:ext uri="{FF2B5EF4-FFF2-40B4-BE49-F238E27FC236}">
                    <a16:creationId xmlns:a16="http://schemas.microsoft.com/office/drawing/2014/main" id="{3923BFAC-438B-4F35-A66B-D5DA22406404}"/>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52" name="TextBox 51">
                <a:extLst>
                  <a:ext uri="{FF2B5EF4-FFF2-40B4-BE49-F238E27FC236}">
                    <a16:creationId xmlns:a16="http://schemas.microsoft.com/office/drawing/2014/main" id="{E4525210-725F-4559-B043-89C45A542DA1}"/>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33" name="Group 32">
              <a:extLst>
                <a:ext uri="{FF2B5EF4-FFF2-40B4-BE49-F238E27FC236}">
                  <a16:creationId xmlns:a16="http://schemas.microsoft.com/office/drawing/2014/main" id="{523D50F5-8EF9-4CC8-997B-17921780A643}"/>
                </a:ext>
              </a:extLst>
            </p:cNvPr>
            <p:cNvGrpSpPr/>
            <p:nvPr/>
          </p:nvGrpSpPr>
          <p:grpSpPr>
            <a:xfrm>
              <a:off x="12237133" y="2882622"/>
              <a:ext cx="2011532" cy="985422"/>
              <a:chOff x="12272640" y="6571606"/>
              <a:chExt cx="1538402" cy="985422"/>
            </a:xfrm>
          </p:grpSpPr>
          <p:sp>
            <p:nvSpPr>
              <p:cNvPr id="41" name="Rectangle 40">
                <a:extLst>
                  <a:ext uri="{FF2B5EF4-FFF2-40B4-BE49-F238E27FC236}">
                    <a16:creationId xmlns:a16="http://schemas.microsoft.com/office/drawing/2014/main" id="{F42AF9D8-95E8-48FD-816D-7485052FBFD5}"/>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42" name="TextBox 41">
                <a:extLst>
                  <a:ext uri="{FF2B5EF4-FFF2-40B4-BE49-F238E27FC236}">
                    <a16:creationId xmlns:a16="http://schemas.microsoft.com/office/drawing/2014/main" id="{0C7CC9FC-0ED5-487F-960A-F33DE269C310}"/>
                  </a:ext>
                  <a:ext uri="{C183D7F6-B498-43B3-948B-1728B52AA6E4}">
                    <adec:decorative xmlns:adec="http://schemas.microsoft.com/office/drawing/2017/decorative" val="1"/>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43" name="Picture 42">
                <a:extLst>
                  <a:ext uri="{FF2B5EF4-FFF2-40B4-BE49-F238E27FC236}">
                    <a16:creationId xmlns:a16="http://schemas.microsoft.com/office/drawing/2014/main" id="{378E6401-44B2-4B54-9015-76FE10654C9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34" name="Group 33">
              <a:extLst>
                <a:ext uri="{FF2B5EF4-FFF2-40B4-BE49-F238E27FC236}">
                  <a16:creationId xmlns:a16="http://schemas.microsoft.com/office/drawing/2014/main" id="{B354C417-3423-44A2-A557-C904343023E5}"/>
                </a:ext>
              </a:extLst>
            </p:cNvPr>
            <p:cNvGrpSpPr/>
            <p:nvPr/>
          </p:nvGrpSpPr>
          <p:grpSpPr>
            <a:xfrm>
              <a:off x="12236449" y="4009675"/>
              <a:ext cx="2147063" cy="3118328"/>
              <a:chOff x="12236449" y="4803495"/>
              <a:chExt cx="2147063" cy="3118328"/>
            </a:xfrm>
          </p:grpSpPr>
          <p:grpSp>
            <p:nvGrpSpPr>
              <p:cNvPr id="35" name="Group 34">
                <a:extLst>
                  <a:ext uri="{FF2B5EF4-FFF2-40B4-BE49-F238E27FC236}">
                    <a16:creationId xmlns:a16="http://schemas.microsoft.com/office/drawing/2014/main" id="{7DB58C9E-4B60-43E4-BF75-0F7772EF934E}"/>
                  </a:ext>
                </a:extLst>
              </p:cNvPr>
              <p:cNvGrpSpPr/>
              <p:nvPr/>
            </p:nvGrpSpPr>
            <p:grpSpPr>
              <a:xfrm>
                <a:off x="12236449" y="4803495"/>
                <a:ext cx="2147063" cy="2485366"/>
                <a:chOff x="12287249" y="1112812"/>
                <a:chExt cx="2147063" cy="3086847"/>
              </a:xfrm>
            </p:grpSpPr>
            <p:sp>
              <p:nvSpPr>
                <p:cNvPr id="37" name="Rectangle 36">
                  <a:extLst>
                    <a:ext uri="{FF2B5EF4-FFF2-40B4-BE49-F238E27FC236}">
                      <a16:creationId xmlns:a16="http://schemas.microsoft.com/office/drawing/2014/main" id="{F24F9CF6-3354-4286-9366-18A0C663BC73}"/>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Rectangle 37">
                  <a:extLst>
                    <a:ext uri="{FF2B5EF4-FFF2-40B4-BE49-F238E27FC236}">
                      <a16:creationId xmlns:a16="http://schemas.microsoft.com/office/drawing/2014/main" id="{6EA278C6-74D8-438B-9429-E0EF8AC40BA9}"/>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TextBox 38">
                  <a:extLst>
                    <a:ext uri="{FF2B5EF4-FFF2-40B4-BE49-F238E27FC236}">
                      <a16:creationId xmlns:a16="http://schemas.microsoft.com/office/drawing/2014/main" id="{BE17A4E5-8B8F-4BEF-A762-6737122821F1}"/>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40" name="TextBox 39">
                  <a:extLst>
                    <a:ext uri="{FF2B5EF4-FFF2-40B4-BE49-F238E27FC236}">
                      <a16:creationId xmlns:a16="http://schemas.microsoft.com/office/drawing/2014/main" id="{9E9AB9BD-726B-4B0E-941E-B47091A8FDEE}"/>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36" name="Picture 35" descr="A screenshot of a cell phone&#10;&#10;Description automatically generated">
                <a:extLst>
                  <a:ext uri="{FF2B5EF4-FFF2-40B4-BE49-F238E27FC236}">
                    <a16:creationId xmlns:a16="http://schemas.microsoft.com/office/drawing/2014/main" id="{B1E34214-C78F-48C9-A8C4-9CA9E5164A4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55" name="Straight Connector 54">
            <a:extLst>
              <a:ext uri="{FF2B5EF4-FFF2-40B4-BE49-F238E27FC236}">
                <a16:creationId xmlns:a16="http://schemas.microsoft.com/office/drawing/2014/main" id="{B330F16E-C8F3-4E26-B6D8-EF02EEF2E883}"/>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6" name="Picture 55" descr="York University Logo">
            <a:extLst>
              <a:ext uri="{FF2B5EF4-FFF2-40B4-BE49-F238E27FC236}">
                <a16:creationId xmlns:a16="http://schemas.microsoft.com/office/drawing/2014/main" id="{62E8AE20-1E81-4281-9CE1-49E5F5AF780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57" name="Freeform 25">
            <a:extLst>
              <a:ext uri="{FF2B5EF4-FFF2-40B4-BE49-F238E27FC236}">
                <a16:creationId xmlns:a16="http://schemas.microsoft.com/office/drawing/2014/main" id="{A14C420A-BF27-4A55-8556-90A0D6F15E14}"/>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8" name="Group 57">
            <a:extLst>
              <a:ext uri="{FF2B5EF4-FFF2-40B4-BE49-F238E27FC236}">
                <a16:creationId xmlns:a16="http://schemas.microsoft.com/office/drawing/2014/main" id="{4A2616E8-B1AB-4D76-A247-BFAE36B26B2E}"/>
              </a:ext>
            </a:extLst>
          </p:cNvPr>
          <p:cNvGrpSpPr/>
          <p:nvPr userDrawn="1"/>
        </p:nvGrpSpPr>
        <p:grpSpPr>
          <a:xfrm>
            <a:off x="12065001" y="-947342"/>
            <a:ext cx="2554515" cy="8075345"/>
            <a:chOff x="12065000" y="-947342"/>
            <a:chExt cx="2554514" cy="8075345"/>
          </a:xfrm>
        </p:grpSpPr>
        <p:grpSp>
          <p:nvGrpSpPr>
            <p:cNvPr id="59" name="Group 58">
              <a:extLst>
                <a:ext uri="{FF2B5EF4-FFF2-40B4-BE49-F238E27FC236}">
                  <a16:creationId xmlns:a16="http://schemas.microsoft.com/office/drawing/2014/main" id="{EA0987AF-41CF-4D44-9F58-2E5CF3CF06A3}"/>
                </a:ext>
              </a:extLst>
            </p:cNvPr>
            <p:cNvGrpSpPr/>
            <p:nvPr userDrawn="1"/>
          </p:nvGrpSpPr>
          <p:grpSpPr>
            <a:xfrm>
              <a:off x="12192000" y="-947342"/>
              <a:ext cx="2427514" cy="584775"/>
              <a:chOff x="12192000" y="-947342"/>
              <a:chExt cx="2427514" cy="584775"/>
            </a:xfrm>
          </p:grpSpPr>
          <p:sp>
            <p:nvSpPr>
              <p:cNvPr id="78" name="TextBox 77">
                <a:extLst>
                  <a:ext uri="{FF2B5EF4-FFF2-40B4-BE49-F238E27FC236}">
                    <a16:creationId xmlns:a16="http://schemas.microsoft.com/office/drawing/2014/main" id="{32D78D1F-8B95-492B-A9ED-A42B090FCC7A}"/>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79" name="Picture 78">
                <a:extLst>
                  <a:ext uri="{FF2B5EF4-FFF2-40B4-BE49-F238E27FC236}">
                    <a16:creationId xmlns:a16="http://schemas.microsoft.com/office/drawing/2014/main" id="{4FEBB6A0-7A49-4F19-9048-C565A08BC328}"/>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60" name="Group 59">
              <a:extLst>
                <a:ext uri="{FF2B5EF4-FFF2-40B4-BE49-F238E27FC236}">
                  <a16:creationId xmlns:a16="http://schemas.microsoft.com/office/drawing/2014/main" id="{6361E58A-C0B7-42BD-BF2D-5F4E82EE66FA}"/>
                </a:ext>
              </a:extLst>
            </p:cNvPr>
            <p:cNvGrpSpPr/>
            <p:nvPr userDrawn="1"/>
          </p:nvGrpSpPr>
          <p:grpSpPr>
            <a:xfrm>
              <a:off x="12065000" y="-254000"/>
              <a:ext cx="2171700" cy="3007249"/>
              <a:chOff x="12115800" y="0"/>
              <a:chExt cx="2171700" cy="3007249"/>
            </a:xfrm>
          </p:grpSpPr>
          <p:sp>
            <p:nvSpPr>
              <p:cNvPr id="73" name="Rectangle 72">
                <a:extLst>
                  <a:ext uri="{FF2B5EF4-FFF2-40B4-BE49-F238E27FC236}">
                    <a16:creationId xmlns:a16="http://schemas.microsoft.com/office/drawing/2014/main" id="{AD5B57F3-DDB4-4F02-B6CD-24767F8E420D}"/>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Rectangle 73">
                <a:extLst>
                  <a:ext uri="{FF2B5EF4-FFF2-40B4-BE49-F238E27FC236}">
                    <a16:creationId xmlns:a16="http://schemas.microsoft.com/office/drawing/2014/main" id="{DAB0A88C-7B04-4A2A-B4F5-7C9416819ECC}"/>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5" name="Right Triangle 74">
                <a:extLst>
                  <a:ext uri="{FF2B5EF4-FFF2-40B4-BE49-F238E27FC236}">
                    <a16:creationId xmlns:a16="http://schemas.microsoft.com/office/drawing/2014/main" id="{5C5C23AE-D27B-42B5-AFEA-BC8C94EEE436}"/>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6" name="TextBox 75">
                <a:extLst>
                  <a:ext uri="{FF2B5EF4-FFF2-40B4-BE49-F238E27FC236}">
                    <a16:creationId xmlns:a16="http://schemas.microsoft.com/office/drawing/2014/main" id="{52AF2A66-FDD6-4440-A277-57AD68E0BF79}"/>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77" name="TextBox 76">
                <a:extLst>
                  <a:ext uri="{FF2B5EF4-FFF2-40B4-BE49-F238E27FC236}">
                    <a16:creationId xmlns:a16="http://schemas.microsoft.com/office/drawing/2014/main" id="{4FA7199A-4252-4F02-BCEA-CEA687DADCF6}"/>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61" name="Group 60">
              <a:extLst>
                <a:ext uri="{FF2B5EF4-FFF2-40B4-BE49-F238E27FC236}">
                  <a16:creationId xmlns:a16="http://schemas.microsoft.com/office/drawing/2014/main" id="{7E3423AF-0FB5-4155-80EE-15281C306A73}"/>
                </a:ext>
              </a:extLst>
            </p:cNvPr>
            <p:cNvGrpSpPr/>
            <p:nvPr userDrawn="1"/>
          </p:nvGrpSpPr>
          <p:grpSpPr>
            <a:xfrm>
              <a:off x="12237133" y="2882622"/>
              <a:ext cx="2011532" cy="985422"/>
              <a:chOff x="12272640" y="6571606"/>
              <a:chExt cx="1538402" cy="985422"/>
            </a:xfrm>
          </p:grpSpPr>
          <p:sp>
            <p:nvSpPr>
              <p:cNvPr id="69" name="Rectangle 68">
                <a:extLst>
                  <a:ext uri="{FF2B5EF4-FFF2-40B4-BE49-F238E27FC236}">
                    <a16:creationId xmlns:a16="http://schemas.microsoft.com/office/drawing/2014/main" id="{6C4396BA-E5CA-4A60-94CA-A02FC827656E}"/>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71" name="TextBox 70">
                <a:extLst>
                  <a:ext uri="{FF2B5EF4-FFF2-40B4-BE49-F238E27FC236}">
                    <a16:creationId xmlns:a16="http://schemas.microsoft.com/office/drawing/2014/main" id="{F1F440AF-4664-45B4-8817-72DE83225D83}"/>
                  </a:ext>
                  <a:ext uri="{C183D7F6-B498-43B3-948B-1728B52AA6E4}">
                    <adec:decorative xmlns:adec="http://schemas.microsoft.com/office/drawing/2017/decorative" val="1"/>
                  </a:ext>
                </a:extLst>
              </p:cNvPr>
              <p:cNvSpPr txBox="1"/>
              <p:nvPr userDrawn="1"/>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72" name="Picture 71">
                <a:extLst>
                  <a:ext uri="{FF2B5EF4-FFF2-40B4-BE49-F238E27FC236}">
                    <a16:creationId xmlns:a16="http://schemas.microsoft.com/office/drawing/2014/main" id="{65549B52-FD2A-4EAC-BAC4-75F0A0CEFDB2}"/>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62" name="Group 61">
              <a:extLst>
                <a:ext uri="{FF2B5EF4-FFF2-40B4-BE49-F238E27FC236}">
                  <a16:creationId xmlns:a16="http://schemas.microsoft.com/office/drawing/2014/main" id="{76B3E092-9A74-481B-818E-1D939FF14312}"/>
                </a:ext>
              </a:extLst>
            </p:cNvPr>
            <p:cNvGrpSpPr/>
            <p:nvPr userDrawn="1"/>
          </p:nvGrpSpPr>
          <p:grpSpPr>
            <a:xfrm>
              <a:off x="12236449" y="4009675"/>
              <a:ext cx="2147063" cy="3118328"/>
              <a:chOff x="12236449" y="4803495"/>
              <a:chExt cx="2147063" cy="3118328"/>
            </a:xfrm>
          </p:grpSpPr>
          <p:grpSp>
            <p:nvGrpSpPr>
              <p:cNvPr id="63" name="Group 62">
                <a:extLst>
                  <a:ext uri="{FF2B5EF4-FFF2-40B4-BE49-F238E27FC236}">
                    <a16:creationId xmlns:a16="http://schemas.microsoft.com/office/drawing/2014/main" id="{FEE30135-5795-4F33-8271-3B500CF1CB77}"/>
                  </a:ext>
                </a:extLst>
              </p:cNvPr>
              <p:cNvGrpSpPr/>
              <p:nvPr userDrawn="1"/>
            </p:nvGrpSpPr>
            <p:grpSpPr>
              <a:xfrm>
                <a:off x="12236449" y="4803495"/>
                <a:ext cx="2147063" cy="2485366"/>
                <a:chOff x="12287249" y="1112812"/>
                <a:chExt cx="2147063" cy="3086847"/>
              </a:xfrm>
            </p:grpSpPr>
            <p:sp>
              <p:nvSpPr>
                <p:cNvPr id="65" name="Rectangle 64">
                  <a:extLst>
                    <a:ext uri="{FF2B5EF4-FFF2-40B4-BE49-F238E27FC236}">
                      <a16:creationId xmlns:a16="http://schemas.microsoft.com/office/drawing/2014/main" id="{C8C6B101-5C0F-4868-A20D-D171F971AB28}"/>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6" name="Rectangle 65">
                  <a:extLst>
                    <a:ext uri="{FF2B5EF4-FFF2-40B4-BE49-F238E27FC236}">
                      <a16:creationId xmlns:a16="http://schemas.microsoft.com/office/drawing/2014/main" id="{E8508095-0143-41C8-A897-17B5067101F9}"/>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7" name="TextBox 66">
                  <a:extLst>
                    <a:ext uri="{FF2B5EF4-FFF2-40B4-BE49-F238E27FC236}">
                      <a16:creationId xmlns:a16="http://schemas.microsoft.com/office/drawing/2014/main" id="{2FF77F26-354E-4BDA-BBDD-87F6EFE74C9A}"/>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68" name="TextBox 67">
                  <a:extLst>
                    <a:ext uri="{FF2B5EF4-FFF2-40B4-BE49-F238E27FC236}">
                      <a16:creationId xmlns:a16="http://schemas.microsoft.com/office/drawing/2014/main" id="{D05C11BE-6134-4E4B-9A59-B7D6679E7506}"/>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64" name="Picture 63" descr="A screenshot of a cell phone&#10;&#10;Description automatically generated">
                <a:extLst>
                  <a:ext uri="{FF2B5EF4-FFF2-40B4-BE49-F238E27FC236}">
                    <a16:creationId xmlns:a16="http://schemas.microsoft.com/office/drawing/2014/main" id="{2A736C6D-EA0D-4DD7-B4CA-86B03F128E1D}"/>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cxnSp>
        <p:nvCxnSpPr>
          <p:cNvPr id="80" name="Straight Connector 79">
            <a:extLst>
              <a:ext uri="{FF2B5EF4-FFF2-40B4-BE49-F238E27FC236}">
                <a16:creationId xmlns:a16="http://schemas.microsoft.com/office/drawing/2014/main" id="{8296A72C-D634-4A8F-BF0C-13C6C50B74AB}"/>
              </a:ext>
              <a:ext uri="{C183D7F6-B498-43B3-948B-1728B52AA6E4}">
                <adec:decorative xmlns:adec="http://schemas.microsoft.com/office/drawing/2017/decorative" val="1"/>
              </a:ext>
            </a:extLst>
          </p:cNvPr>
          <p:cNvCxnSpPr>
            <a:cxnSpLocks/>
          </p:cNvCxnSpPr>
          <p:nvPr userDrawn="1"/>
        </p:nvCxnSpPr>
        <p:spPr>
          <a:xfrm>
            <a:off x="874699"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1" name="Picture 80" descr="York University Logo">
            <a:extLst>
              <a:ext uri="{FF2B5EF4-FFF2-40B4-BE49-F238E27FC236}">
                <a16:creationId xmlns:a16="http://schemas.microsoft.com/office/drawing/2014/main" id="{0C793A4E-2217-4D4A-B69D-1AE77E07DA52}"/>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877058" y="5780114"/>
            <a:ext cx="1746775" cy="385200"/>
          </a:xfrm>
          <a:prstGeom prst="rect">
            <a:avLst/>
          </a:prstGeom>
        </p:spPr>
      </p:pic>
      <p:sp>
        <p:nvSpPr>
          <p:cNvPr id="100" name="Freeform 25">
            <a:extLst>
              <a:ext uri="{FF2B5EF4-FFF2-40B4-BE49-F238E27FC236}">
                <a16:creationId xmlns:a16="http://schemas.microsoft.com/office/drawing/2014/main" id="{EADC712F-0E39-443B-A8E2-E53217B4D7B6}"/>
              </a:ext>
              <a:ext uri="{C183D7F6-B498-43B3-948B-1728B52AA6E4}">
                <adec:decorative xmlns:adec="http://schemas.microsoft.com/office/drawing/2017/decorative" val="1"/>
              </a:ext>
            </a:extLst>
          </p:cNvPr>
          <p:cNvSpPr/>
          <p:nvPr userDrawn="1"/>
        </p:nvSpPr>
        <p:spPr>
          <a:xfrm rot="5400000">
            <a:off x="5715002" y="381003"/>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3357118657"/>
      </p:ext>
    </p:extLst>
  </p:cSld>
  <p:clrMapOvr>
    <a:masterClrMapping/>
  </p:clrMapOvr>
  <p:extLst>
    <p:ext uri="{DCECCB84-F9BA-43D5-87BE-67443E8EF086}">
      <p15:sldGuideLst xmlns:p15="http://schemas.microsoft.com/office/powerpoint/2012/main">
        <p15:guide id="4" pos="529">
          <p15:clr>
            <a:srgbClr val="FBAE40"/>
          </p15:clr>
        </p15:guide>
        <p15:guide id="5" pos="35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Style 5)">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58815"/>
            <a:ext cx="11485301" cy="6146157"/>
          </a:xfrm>
          <a:prstGeom prst="rect">
            <a:avLst/>
          </a:prstGeom>
          <a:solidFill>
            <a:schemeClr val="bg1"/>
          </a:solidFill>
        </p:spPr>
        <p:txBody>
          <a:bodyPr wrap="square" rIns="288000" anchor="ctr">
            <a:noAutofit/>
          </a:bodyPr>
          <a:lstStyle>
            <a:lvl1pPr algn="ctr">
              <a:defRPr/>
            </a:lvl1pPr>
          </a:lstStyle>
          <a:p>
            <a:r>
              <a:rPr lang="en-US"/>
              <a:t>Drop photo here to add background photo</a:t>
            </a:r>
          </a:p>
        </p:txBody>
      </p:sp>
      <p:sp>
        <p:nvSpPr>
          <p:cNvPr id="11" name="Freeform 10">
            <a:extLst>
              <a:ext uri="{FF2B5EF4-FFF2-40B4-BE49-F238E27FC236}">
                <a16:creationId xmlns:a16="http://schemas.microsoft.com/office/drawing/2014/main" id="{027E5C04-A6BF-204B-B6E3-68227002AE82}"/>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Text Placeholder 2">
            <a:extLst>
              <a:ext uri="{FF2B5EF4-FFF2-40B4-BE49-F238E27FC236}">
                <a16:creationId xmlns:a16="http://schemas.microsoft.com/office/drawing/2014/main" id="{5B0AA002-EEF2-0444-877C-29A9E5603201}"/>
              </a:ext>
            </a:extLst>
          </p:cNvPr>
          <p:cNvSpPr>
            <a:spLocks noGrp="1"/>
          </p:cNvSpPr>
          <p:nvPr>
            <p:ph type="body" sz="quarter" idx="15" hasCustomPrompt="1"/>
          </p:nvPr>
        </p:nvSpPr>
        <p:spPr>
          <a:xfrm>
            <a:off x="359230" y="1443600"/>
            <a:ext cx="11471604" cy="5059585"/>
          </a:xfr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dirty="0"/>
              <a:t> </a:t>
            </a:r>
          </a:p>
        </p:txBody>
      </p:sp>
      <p:sp>
        <p:nvSpPr>
          <p:cNvPr id="2" name="Title 1">
            <a:extLst>
              <a:ext uri="{FF2B5EF4-FFF2-40B4-BE49-F238E27FC236}">
                <a16:creationId xmlns:a16="http://schemas.microsoft.com/office/drawing/2014/main" id="{805A6E5F-ADC7-664D-A129-7CB283571BD0}"/>
              </a:ext>
            </a:extLst>
          </p:cNvPr>
          <p:cNvSpPr>
            <a:spLocks noGrp="1"/>
          </p:cNvSpPr>
          <p:nvPr>
            <p:ph type="title" hasCustomPrompt="1"/>
          </p:nvPr>
        </p:nvSpPr>
        <p:spPr>
          <a:xfrm>
            <a:off x="694023" y="2677886"/>
            <a:ext cx="10507378" cy="1697066"/>
          </a:xfrm>
          <a:noFill/>
          <a:ln>
            <a:noFill/>
          </a:ln>
        </p:spPr>
        <p:txBody>
          <a:bodyPr vert="horz" lIns="0" tIns="0" rIns="0" bIns="0" rtlCol="0" anchor="b">
            <a:noAutofit/>
          </a:bodyPr>
          <a:lstStyle>
            <a:lvl1pPr>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704469" y="4410731"/>
            <a:ext cx="10496932" cy="631755"/>
          </a:xfrm>
          <a:noFill/>
          <a:ln>
            <a:noFill/>
          </a:ln>
        </p:spPr>
        <p:txBody>
          <a:bodyPr lIns="0" tIns="0" rIns="0" bIns="0" anchor="t">
            <a:noAutofit/>
          </a:bodyPr>
          <a:lstStyle>
            <a:lvl1pPr algn="l">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704469" y="5047241"/>
            <a:ext cx="10496932" cy="315212"/>
          </a:xfrm>
          <a:noFill/>
          <a:ln>
            <a:noFill/>
          </a:ln>
        </p:spPr>
        <p:txBody>
          <a:bodyPr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5" name="Straight Connector 4">
            <a:extLst>
              <a:ext uri="{FF2B5EF4-FFF2-40B4-BE49-F238E27FC236}">
                <a16:creationId xmlns:a16="http://schemas.microsoft.com/office/drawing/2014/main" id="{F2D8F8C9-F49E-3048-826A-0937FBC04EBF}"/>
              </a:ext>
            </a:extLst>
          </p:cNvPr>
          <p:cNvCxnSpPr>
            <a:cxnSpLocks/>
          </p:cNvCxnSpPr>
          <p:nvPr/>
        </p:nvCxnSpPr>
        <p:spPr>
          <a:xfrm>
            <a:off x="694023" y="5586047"/>
            <a:ext cx="470529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BE0C7251-CD37-454F-9097-5A53D2472D7D}"/>
              </a:ext>
              <a:ext uri="{C183D7F6-B498-43B3-948B-1728B52AA6E4}">
                <adec:decorative xmlns:adec="http://schemas.microsoft.com/office/drawing/2017/decorative" val="1"/>
              </a:ext>
            </a:extLst>
          </p:cNvPr>
          <p:cNvSpPr/>
          <p:nvPr/>
        </p:nvSpPr>
        <p:spPr>
          <a:xfrm>
            <a:off x="12236449" y="199076"/>
            <a:ext cx="2000251" cy="45035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3" name="TextBox 52">
            <a:extLst>
              <a:ext uri="{FF2B5EF4-FFF2-40B4-BE49-F238E27FC236}">
                <a16:creationId xmlns:a16="http://schemas.microsoft.com/office/drawing/2014/main" id="{E8B3B9C6-6CD9-D946-B1D5-9EF281530014}"/>
              </a:ext>
              <a:ext uri="{C183D7F6-B498-43B3-948B-1728B52AA6E4}">
                <adec:decorative xmlns:adec="http://schemas.microsoft.com/office/drawing/2017/decorative" val="1"/>
              </a:ext>
            </a:extLst>
          </p:cNvPr>
          <p:cNvSpPr txBox="1"/>
          <p:nvPr/>
        </p:nvSpPr>
        <p:spPr>
          <a:xfrm>
            <a:off x="12335975" y="2621005"/>
            <a:ext cx="1797275" cy="1208838"/>
          </a:xfrm>
          <a:prstGeom prst="rect">
            <a:avLst/>
          </a:prstGeom>
          <a:noFill/>
        </p:spPr>
        <p:txBody>
          <a:bodyPr wrap="square" rtlCol="0">
            <a:noAutofit/>
          </a:bodyPr>
          <a:lstStyle/>
          <a:p>
            <a:pPr marL="171450" indent="-171450">
              <a:spcAft>
                <a:spcPts val="600"/>
              </a:spcAft>
              <a:buClr>
                <a:schemeClr val="accent1"/>
              </a:buClr>
              <a:buFont typeface="Wingdings" pitchFamily="2"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54" name="Picture 53">
            <a:extLst>
              <a:ext uri="{FF2B5EF4-FFF2-40B4-BE49-F238E27FC236}">
                <a16:creationId xmlns:a16="http://schemas.microsoft.com/office/drawing/2014/main" id="{5E390240-9847-7A43-BCA8-8C0F50915B6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520676" y="3926381"/>
            <a:ext cx="1369060" cy="571228"/>
          </a:xfrm>
          <a:prstGeom prst="rect">
            <a:avLst/>
          </a:prstGeom>
          <a:ln>
            <a:solidFill>
              <a:schemeClr val="accent1"/>
            </a:solidFill>
          </a:ln>
        </p:spPr>
      </p:pic>
      <p:grpSp>
        <p:nvGrpSpPr>
          <p:cNvPr id="38" name="Group 37">
            <a:extLst>
              <a:ext uri="{FF2B5EF4-FFF2-40B4-BE49-F238E27FC236}">
                <a16:creationId xmlns:a16="http://schemas.microsoft.com/office/drawing/2014/main" id="{0A3EEEC6-4401-1743-AAC6-68892666C16A}"/>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48" name="TextBox 47">
              <a:extLst>
                <a:ext uri="{FF2B5EF4-FFF2-40B4-BE49-F238E27FC236}">
                  <a16:creationId xmlns:a16="http://schemas.microsoft.com/office/drawing/2014/main" id="{AF15734D-3D4F-794C-B7BE-A3B9327C002E}"/>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49" name="Picture 48">
              <a:extLst>
                <a:ext uri="{FF2B5EF4-FFF2-40B4-BE49-F238E27FC236}">
                  <a16:creationId xmlns:a16="http://schemas.microsoft.com/office/drawing/2014/main" id="{286D0E82-123E-B545-9DF7-622DBE8A2C82}"/>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sp>
        <p:nvSpPr>
          <p:cNvPr id="65" name="Rectangle 64">
            <a:extLst>
              <a:ext uri="{FF2B5EF4-FFF2-40B4-BE49-F238E27FC236}">
                <a16:creationId xmlns:a16="http://schemas.microsoft.com/office/drawing/2014/main" id="{388E1658-E3F5-EB45-A3B5-B82A50EEB121}"/>
              </a:ext>
              <a:ext uri="{C183D7F6-B498-43B3-948B-1728B52AA6E4}">
                <adec:decorative xmlns:adec="http://schemas.microsoft.com/office/drawing/2017/decorative" val="1"/>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6" name="Right Triangle 65">
            <a:extLst>
              <a:ext uri="{FF2B5EF4-FFF2-40B4-BE49-F238E27FC236}">
                <a16:creationId xmlns:a16="http://schemas.microsoft.com/office/drawing/2014/main" id="{F8510B44-9E89-044B-95E4-414B7C382350}"/>
              </a:ext>
              <a:ext uri="{C183D7F6-B498-43B3-948B-1728B52AA6E4}">
                <adec:decorative xmlns:adec="http://schemas.microsoft.com/office/drawing/2017/decorative" val="1"/>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7" name="TextBox 66">
            <a:extLst>
              <a:ext uri="{FF2B5EF4-FFF2-40B4-BE49-F238E27FC236}">
                <a16:creationId xmlns:a16="http://schemas.microsoft.com/office/drawing/2014/main" id="{2D6FEADA-EC5A-3740-B89D-7ADE2FA19F0E}"/>
              </a:ext>
              <a:ext uri="{C183D7F6-B498-43B3-948B-1728B52AA6E4}">
                <adec:decorative xmlns:adec="http://schemas.microsoft.com/office/drawing/2017/decorative" val="1"/>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68" name="TextBox 67">
            <a:extLst>
              <a:ext uri="{FF2B5EF4-FFF2-40B4-BE49-F238E27FC236}">
                <a16:creationId xmlns:a16="http://schemas.microsoft.com/office/drawing/2014/main" id="{898EF550-E9C7-B541-AD3A-730CDCCB5F0B}"/>
              </a:ext>
              <a:ext uri="{C183D7F6-B498-43B3-948B-1728B52AA6E4}">
                <adec:decorative xmlns:adec="http://schemas.microsoft.com/office/drawing/2017/decorative" val="1"/>
              </a:ext>
            </a:extLst>
          </p:cNvPr>
          <p:cNvSpPr txBox="1"/>
          <p:nvPr/>
        </p:nvSpPr>
        <p:spPr>
          <a:xfrm>
            <a:off x="12318220" y="402836"/>
            <a:ext cx="1854980" cy="2275050"/>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nvGrpSpPr>
          <p:cNvPr id="52" name="Group 51">
            <a:extLst>
              <a:ext uri="{FF2B5EF4-FFF2-40B4-BE49-F238E27FC236}">
                <a16:creationId xmlns:a16="http://schemas.microsoft.com/office/drawing/2014/main" id="{AD126B4E-8341-F94A-867E-3248EFD26CFB}"/>
              </a:ext>
              <a:ext uri="{C183D7F6-B498-43B3-948B-1728B52AA6E4}">
                <adec:decorative xmlns:adec="http://schemas.microsoft.com/office/drawing/2017/decorative" val="1"/>
              </a:ext>
            </a:extLst>
          </p:cNvPr>
          <p:cNvGrpSpPr/>
          <p:nvPr/>
        </p:nvGrpSpPr>
        <p:grpSpPr>
          <a:xfrm>
            <a:off x="12237133" y="4775327"/>
            <a:ext cx="2011532" cy="985422"/>
            <a:chOff x="12272640" y="6571606"/>
            <a:chExt cx="1538402" cy="985422"/>
          </a:xfrm>
        </p:grpSpPr>
        <p:sp>
          <p:nvSpPr>
            <p:cNvPr id="61" name="Rectangle 60">
              <a:extLst>
                <a:ext uri="{FF2B5EF4-FFF2-40B4-BE49-F238E27FC236}">
                  <a16:creationId xmlns:a16="http://schemas.microsoft.com/office/drawing/2014/main" id="{186FC8C6-6A82-2C4E-B4D7-FC2BD26DADDD}"/>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62" name="TextBox 61">
              <a:extLst>
                <a:ext uri="{FF2B5EF4-FFF2-40B4-BE49-F238E27FC236}">
                  <a16:creationId xmlns:a16="http://schemas.microsoft.com/office/drawing/2014/main" id="{C8A629F7-7A9C-9A44-B02C-71D0D5CBD2DC}"/>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63" name="Picture 62">
              <a:extLst>
                <a:ext uri="{FF2B5EF4-FFF2-40B4-BE49-F238E27FC236}">
                  <a16:creationId xmlns:a16="http://schemas.microsoft.com/office/drawing/2014/main" id="{12CC3522-7234-7843-BB65-0F5570211E1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55" name="Group 54">
            <a:extLst>
              <a:ext uri="{FF2B5EF4-FFF2-40B4-BE49-F238E27FC236}">
                <a16:creationId xmlns:a16="http://schemas.microsoft.com/office/drawing/2014/main" id="{F1AF4B8E-40E1-D34B-B754-D39A53353AA3}"/>
              </a:ext>
              <a:ext uri="{C183D7F6-B498-43B3-948B-1728B52AA6E4}">
                <adec:decorative xmlns:adec="http://schemas.microsoft.com/office/drawing/2017/decorative" val="1"/>
              </a:ext>
            </a:extLst>
          </p:cNvPr>
          <p:cNvGrpSpPr/>
          <p:nvPr/>
        </p:nvGrpSpPr>
        <p:grpSpPr>
          <a:xfrm>
            <a:off x="12236449" y="5846397"/>
            <a:ext cx="2147063" cy="2485366"/>
            <a:chOff x="12287249" y="1112812"/>
            <a:chExt cx="2147063" cy="3086847"/>
          </a:xfrm>
        </p:grpSpPr>
        <p:sp>
          <p:nvSpPr>
            <p:cNvPr id="57" name="Rectangle 56">
              <a:extLst>
                <a:ext uri="{FF2B5EF4-FFF2-40B4-BE49-F238E27FC236}">
                  <a16:creationId xmlns:a16="http://schemas.microsoft.com/office/drawing/2014/main" id="{45B08DC7-4FAB-4C4E-BCD0-84A9F6A2630F}"/>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8" name="Rectangle 57">
              <a:extLst>
                <a:ext uri="{FF2B5EF4-FFF2-40B4-BE49-F238E27FC236}">
                  <a16:creationId xmlns:a16="http://schemas.microsoft.com/office/drawing/2014/main" id="{A3F955E2-7AEC-3349-BDB7-6F41362F2FE1}"/>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9" name="TextBox 58">
              <a:extLst>
                <a:ext uri="{FF2B5EF4-FFF2-40B4-BE49-F238E27FC236}">
                  <a16:creationId xmlns:a16="http://schemas.microsoft.com/office/drawing/2014/main" id="{F0005B94-8246-F548-8FDE-453C27212A8D}"/>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60" name="TextBox 59">
              <a:extLst>
                <a:ext uri="{FF2B5EF4-FFF2-40B4-BE49-F238E27FC236}">
                  <a16:creationId xmlns:a16="http://schemas.microsoft.com/office/drawing/2014/main" id="{B316A304-EA78-C348-B1FC-9F5EC649EE88}"/>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56" name="Picture 55">
            <a:extLst>
              <a:ext uri="{FF2B5EF4-FFF2-40B4-BE49-F238E27FC236}">
                <a16:creationId xmlns:a16="http://schemas.microsoft.com/office/drawing/2014/main" id="{3CF0250C-B7D9-3146-A826-407B5DE3B7F1}"/>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520795" y="7956885"/>
            <a:ext cx="1365354" cy="1063823"/>
          </a:xfrm>
          <a:prstGeom prst="rect">
            <a:avLst/>
          </a:prstGeom>
          <a:ln>
            <a:solidFill>
              <a:schemeClr val="accent1"/>
            </a:solidFill>
          </a:ln>
        </p:spPr>
      </p:pic>
      <p:sp>
        <p:nvSpPr>
          <p:cNvPr id="29" name="Freeform 10">
            <a:extLst>
              <a:ext uri="{FF2B5EF4-FFF2-40B4-BE49-F238E27FC236}">
                <a16:creationId xmlns:a16="http://schemas.microsoft.com/office/drawing/2014/main" id="{256D1530-0F4E-498E-9536-F2C116AC04B9}"/>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Text Placeholder 2">
            <a:extLst>
              <a:ext uri="{FF2B5EF4-FFF2-40B4-BE49-F238E27FC236}">
                <a16:creationId xmlns:a16="http://schemas.microsoft.com/office/drawing/2014/main" id="{2ACAF9A3-521A-4FF0-86F3-2C7C5A539CD0}"/>
              </a:ext>
            </a:extLst>
          </p:cNvPr>
          <p:cNvSpPr>
            <a:spLocks noGrp="1"/>
          </p:cNvSpPr>
          <p:nvPr>
            <p:ph type="body" sz="quarter" idx="15" hasCustomPrompt="1"/>
          </p:nvPr>
        </p:nvSpPr>
        <p:spPr>
          <a:xfrm>
            <a:off x="359230" y="1443600"/>
            <a:ext cx="11471604" cy="5059585"/>
          </a:xfr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dirty="0"/>
              <a:t> </a:t>
            </a:r>
          </a:p>
        </p:txBody>
      </p:sp>
      <p:sp>
        <p:nvSpPr>
          <p:cNvPr id="31" name="Text Placeholder 12">
            <a:extLst>
              <a:ext uri="{FF2B5EF4-FFF2-40B4-BE49-F238E27FC236}">
                <a16:creationId xmlns:a16="http://schemas.microsoft.com/office/drawing/2014/main" id="{464B554D-3602-4E19-8187-005C917A1748}"/>
              </a:ext>
            </a:extLst>
          </p:cNvPr>
          <p:cNvSpPr>
            <a:spLocks noGrp="1"/>
          </p:cNvSpPr>
          <p:nvPr>
            <p:ph type="body" sz="quarter" idx="14" hasCustomPrompt="1"/>
          </p:nvPr>
        </p:nvSpPr>
        <p:spPr>
          <a:xfrm>
            <a:off x="704469" y="4410731"/>
            <a:ext cx="10496932" cy="631755"/>
          </a:xfrm>
          <a:noFill/>
          <a:ln>
            <a:noFill/>
          </a:ln>
        </p:spPr>
        <p:txBody>
          <a:bodyPr lIns="0" tIns="0" rIns="0" bIns="0" anchor="t">
            <a:noAutofit/>
          </a:bodyPr>
          <a:lstStyle>
            <a:lvl1pPr algn="l">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32" name="Text Placeholder 12">
            <a:extLst>
              <a:ext uri="{FF2B5EF4-FFF2-40B4-BE49-F238E27FC236}">
                <a16:creationId xmlns:a16="http://schemas.microsoft.com/office/drawing/2014/main" id="{F0A87C47-41CE-473D-A9BE-F0B0A978E8C8}"/>
              </a:ext>
            </a:extLst>
          </p:cNvPr>
          <p:cNvSpPr>
            <a:spLocks noGrp="1"/>
          </p:cNvSpPr>
          <p:nvPr>
            <p:ph type="body" sz="quarter" idx="13" hasCustomPrompt="1"/>
          </p:nvPr>
        </p:nvSpPr>
        <p:spPr>
          <a:xfrm>
            <a:off x="704469" y="5047241"/>
            <a:ext cx="10496932" cy="315212"/>
          </a:xfrm>
          <a:noFill/>
          <a:ln>
            <a:noFill/>
          </a:ln>
        </p:spPr>
        <p:txBody>
          <a:bodyPr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33" name="Straight Connector 32">
            <a:extLst>
              <a:ext uri="{FF2B5EF4-FFF2-40B4-BE49-F238E27FC236}">
                <a16:creationId xmlns:a16="http://schemas.microsoft.com/office/drawing/2014/main" id="{D3737F7F-8471-4210-BF8D-6ED8ED274EA4}"/>
              </a:ext>
            </a:extLst>
          </p:cNvPr>
          <p:cNvCxnSpPr>
            <a:cxnSpLocks/>
          </p:cNvCxnSpPr>
          <p:nvPr/>
        </p:nvCxnSpPr>
        <p:spPr>
          <a:xfrm>
            <a:off x="694023" y="5586047"/>
            <a:ext cx="470529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6CB18671-52B0-4096-9209-428144618B5D}"/>
              </a:ext>
              <a:ext uri="{C183D7F6-B498-43B3-948B-1728B52AA6E4}">
                <adec:decorative xmlns:adec="http://schemas.microsoft.com/office/drawing/2017/decorative" val="1"/>
              </a:ext>
            </a:extLst>
          </p:cNvPr>
          <p:cNvSpPr/>
          <p:nvPr/>
        </p:nvSpPr>
        <p:spPr>
          <a:xfrm>
            <a:off x="12236449" y="199076"/>
            <a:ext cx="2000251" cy="45035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TextBox 34">
            <a:extLst>
              <a:ext uri="{FF2B5EF4-FFF2-40B4-BE49-F238E27FC236}">
                <a16:creationId xmlns:a16="http://schemas.microsoft.com/office/drawing/2014/main" id="{6EFC89CA-AC6B-4067-9C0F-3804D959A25F}"/>
              </a:ext>
              <a:ext uri="{C183D7F6-B498-43B3-948B-1728B52AA6E4}">
                <adec:decorative xmlns:adec="http://schemas.microsoft.com/office/drawing/2017/decorative" val="1"/>
              </a:ext>
            </a:extLst>
          </p:cNvPr>
          <p:cNvSpPr txBox="1"/>
          <p:nvPr/>
        </p:nvSpPr>
        <p:spPr>
          <a:xfrm>
            <a:off x="12335975" y="2621005"/>
            <a:ext cx="1797275" cy="1208838"/>
          </a:xfrm>
          <a:prstGeom prst="rect">
            <a:avLst/>
          </a:prstGeom>
          <a:noFill/>
        </p:spPr>
        <p:txBody>
          <a:bodyPr wrap="square" rtlCol="0">
            <a:noAutofit/>
          </a:bodyPr>
          <a:lstStyle/>
          <a:p>
            <a:pPr marL="171450" indent="-171450">
              <a:spcAft>
                <a:spcPts val="600"/>
              </a:spcAft>
              <a:buClr>
                <a:schemeClr val="accent1"/>
              </a:buClr>
              <a:buFont typeface="Wingdings" pitchFamily="2"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36" name="Picture 35">
            <a:extLst>
              <a:ext uri="{FF2B5EF4-FFF2-40B4-BE49-F238E27FC236}">
                <a16:creationId xmlns:a16="http://schemas.microsoft.com/office/drawing/2014/main" id="{84BDB48B-7771-4CED-9D4E-919263D5604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520676" y="3926381"/>
            <a:ext cx="1369060" cy="571228"/>
          </a:xfrm>
          <a:prstGeom prst="rect">
            <a:avLst/>
          </a:prstGeom>
          <a:ln>
            <a:solidFill>
              <a:schemeClr val="accent1"/>
            </a:solidFill>
          </a:ln>
        </p:spPr>
      </p:pic>
      <p:grpSp>
        <p:nvGrpSpPr>
          <p:cNvPr id="39" name="Group 38">
            <a:extLst>
              <a:ext uri="{FF2B5EF4-FFF2-40B4-BE49-F238E27FC236}">
                <a16:creationId xmlns:a16="http://schemas.microsoft.com/office/drawing/2014/main" id="{AFC3B346-41F2-4C45-AE35-EEE390CDC7B2}"/>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40" name="TextBox 39">
              <a:extLst>
                <a:ext uri="{FF2B5EF4-FFF2-40B4-BE49-F238E27FC236}">
                  <a16:creationId xmlns:a16="http://schemas.microsoft.com/office/drawing/2014/main" id="{2C47BF91-1349-425C-BAEE-C9E6B4634268}"/>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41" name="Picture 40">
              <a:extLst>
                <a:ext uri="{FF2B5EF4-FFF2-40B4-BE49-F238E27FC236}">
                  <a16:creationId xmlns:a16="http://schemas.microsoft.com/office/drawing/2014/main" id="{5119A9C3-4652-45AA-9169-BFE2C3EE1B35}"/>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sp>
        <p:nvSpPr>
          <p:cNvPr id="42" name="Rectangle 41">
            <a:extLst>
              <a:ext uri="{FF2B5EF4-FFF2-40B4-BE49-F238E27FC236}">
                <a16:creationId xmlns:a16="http://schemas.microsoft.com/office/drawing/2014/main" id="{EFED67AE-7394-4FA5-BBCA-470952B4E624}"/>
              </a:ext>
              <a:ext uri="{C183D7F6-B498-43B3-948B-1728B52AA6E4}">
                <adec:decorative xmlns:adec="http://schemas.microsoft.com/office/drawing/2017/decorative" val="1"/>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3" name="Right Triangle 42">
            <a:extLst>
              <a:ext uri="{FF2B5EF4-FFF2-40B4-BE49-F238E27FC236}">
                <a16:creationId xmlns:a16="http://schemas.microsoft.com/office/drawing/2014/main" id="{93C647B9-6E56-4F45-AC3C-403A1F352F87}"/>
              </a:ext>
              <a:ext uri="{C183D7F6-B498-43B3-948B-1728B52AA6E4}">
                <adec:decorative xmlns:adec="http://schemas.microsoft.com/office/drawing/2017/decorative" val="1"/>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4" name="TextBox 43">
            <a:extLst>
              <a:ext uri="{FF2B5EF4-FFF2-40B4-BE49-F238E27FC236}">
                <a16:creationId xmlns:a16="http://schemas.microsoft.com/office/drawing/2014/main" id="{5084D8BD-35D0-4147-BEA3-4C448B6FD34C}"/>
              </a:ext>
              <a:ext uri="{C183D7F6-B498-43B3-948B-1728B52AA6E4}">
                <adec:decorative xmlns:adec="http://schemas.microsoft.com/office/drawing/2017/decorative" val="1"/>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45" name="TextBox 44">
            <a:extLst>
              <a:ext uri="{FF2B5EF4-FFF2-40B4-BE49-F238E27FC236}">
                <a16:creationId xmlns:a16="http://schemas.microsoft.com/office/drawing/2014/main" id="{31D7E6D4-C0DD-463D-B1E0-9F8429D30E92}"/>
              </a:ext>
              <a:ext uri="{C183D7F6-B498-43B3-948B-1728B52AA6E4}">
                <adec:decorative xmlns:adec="http://schemas.microsoft.com/office/drawing/2017/decorative" val="1"/>
              </a:ext>
            </a:extLst>
          </p:cNvPr>
          <p:cNvSpPr txBox="1"/>
          <p:nvPr/>
        </p:nvSpPr>
        <p:spPr>
          <a:xfrm>
            <a:off x="12318220" y="402836"/>
            <a:ext cx="1854980" cy="2275050"/>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nvGrpSpPr>
          <p:cNvPr id="46" name="Group 45">
            <a:extLst>
              <a:ext uri="{FF2B5EF4-FFF2-40B4-BE49-F238E27FC236}">
                <a16:creationId xmlns:a16="http://schemas.microsoft.com/office/drawing/2014/main" id="{7869C6F5-640F-48F0-BA2F-3848A8809150}"/>
              </a:ext>
              <a:ext uri="{C183D7F6-B498-43B3-948B-1728B52AA6E4}">
                <adec:decorative xmlns:adec="http://schemas.microsoft.com/office/drawing/2017/decorative" val="1"/>
              </a:ext>
            </a:extLst>
          </p:cNvPr>
          <p:cNvGrpSpPr/>
          <p:nvPr/>
        </p:nvGrpSpPr>
        <p:grpSpPr>
          <a:xfrm>
            <a:off x="12237133" y="4775327"/>
            <a:ext cx="2011532" cy="985422"/>
            <a:chOff x="12272640" y="6571606"/>
            <a:chExt cx="1538402" cy="985422"/>
          </a:xfrm>
        </p:grpSpPr>
        <p:sp>
          <p:nvSpPr>
            <p:cNvPr id="47" name="Rectangle 46">
              <a:extLst>
                <a:ext uri="{FF2B5EF4-FFF2-40B4-BE49-F238E27FC236}">
                  <a16:creationId xmlns:a16="http://schemas.microsoft.com/office/drawing/2014/main" id="{17D4BAD3-9D91-45EC-8641-EABA0A03733A}"/>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50" name="TextBox 49">
              <a:extLst>
                <a:ext uri="{FF2B5EF4-FFF2-40B4-BE49-F238E27FC236}">
                  <a16:creationId xmlns:a16="http://schemas.microsoft.com/office/drawing/2014/main" id="{BA0011BA-EE12-4E0E-BD6C-D4018749A864}"/>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51" name="Picture 50">
              <a:extLst>
                <a:ext uri="{FF2B5EF4-FFF2-40B4-BE49-F238E27FC236}">
                  <a16:creationId xmlns:a16="http://schemas.microsoft.com/office/drawing/2014/main" id="{D72E4215-5F00-46CD-B54E-65175C41B57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69" name="Group 68">
            <a:extLst>
              <a:ext uri="{FF2B5EF4-FFF2-40B4-BE49-F238E27FC236}">
                <a16:creationId xmlns:a16="http://schemas.microsoft.com/office/drawing/2014/main" id="{7413165A-E9D9-4190-B3FD-CA0B4F5EAEC2}"/>
              </a:ext>
              <a:ext uri="{C183D7F6-B498-43B3-948B-1728B52AA6E4}">
                <adec:decorative xmlns:adec="http://schemas.microsoft.com/office/drawing/2017/decorative" val="1"/>
              </a:ext>
            </a:extLst>
          </p:cNvPr>
          <p:cNvGrpSpPr/>
          <p:nvPr/>
        </p:nvGrpSpPr>
        <p:grpSpPr>
          <a:xfrm>
            <a:off x="12236449" y="5846397"/>
            <a:ext cx="2147063" cy="2485366"/>
            <a:chOff x="12287249" y="1112812"/>
            <a:chExt cx="2147063" cy="3086847"/>
          </a:xfrm>
        </p:grpSpPr>
        <p:sp>
          <p:nvSpPr>
            <p:cNvPr id="70" name="Rectangle 69">
              <a:extLst>
                <a:ext uri="{FF2B5EF4-FFF2-40B4-BE49-F238E27FC236}">
                  <a16:creationId xmlns:a16="http://schemas.microsoft.com/office/drawing/2014/main" id="{4AE41796-4E8A-4864-8538-68A93CE482B0}"/>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1" name="Rectangle 70">
              <a:extLst>
                <a:ext uri="{FF2B5EF4-FFF2-40B4-BE49-F238E27FC236}">
                  <a16:creationId xmlns:a16="http://schemas.microsoft.com/office/drawing/2014/main" id="{CCF7FCF2-77A2-41C3-A190-A2B64DAC45A6}"/>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2" name="TextBox 71">
              <a:extLst>
                <a:ext uri="{FF2B5EF4-FFF2-40B4-BE49-F238E27FC236}">
                  <a16:creationId xmlns:a16="http://schemas.microsoft.com/office/drawing/2014/main" id="{A3B6529A-3411-4469-AA8E-1955E7431801}"/>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73" name="TextBox 72">
              <a:extLst>
                <a:ext uri="{FF2B5EF4-FFF2-40B4-BE49-F238E27FC236}">
                  <a16:creationId xmlns:a16="http://schemas.microsoft.com/office/drawing/2014/main" id="{5B5B1E66-9988-4668-920D-841142A3E7B4}"/>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74" name="Picture 73">
            <a:extLst>
              <a:ext uri="{FF2B5EF4-FFF2-40B4-BE49-F238E27FC236}">
                <a16:creationId xmlns:a16="http://schemas.microsoft.com/office/drawing/2014/main" id="{A0600896-56E5-465E-87F2-B4DD44957FDD}"/>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520795" y="7956885"/>
            <a:ext cx="1365354" cy="1063823"/>
          </a:xfrm>
          <a:prstGeom prst="rect">
            <a:avLst/>
          </a:prstGeom>
          <a:ln>
            <a:solidFill>
              <a:schemeClr val="accent1"/>
            </a:solidFill>
          </a:ln>
        </p:spPr>
      </p:pic>
    </p:spTree>
    <p:extLst>
      <p:ext uri="{BB962C8B-B14F-4D97-AF65-F5344CB8AC3E}">
        <p14:creationId xmlns:p14="http://schemas.microsoft.com/office/powerpoint/2010/main" val="252155492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A462FD6-DA7F-E841-80C1-0DC1593E8B87}"/>
              </a:ext>
              <a:ext uri="{C183D7F6-B498-43B3-948B-1728B52AA6E4}">
                <adec:decorative xmlns:adec="http://schemas.microsoft.com/office/drawing/2017/decorative" val="1"/>
              </a:ext>
            </a:extLst>
          </p:cNvPr>
          <p:cNvGrpSpPr/>
          <p:nvPr/>
        </p:nvGrpSpPr>
        <p:grpSpPr>
          <a:xfrm>
            <a:off x="-2038845" y="-254000"/>
            <a:ext cx="2177691" cy="2304743"/>
            <a:chOff x="12287249" y="0"/>
            <a:chExt cx="2177691" cy="2304743"/>
          </a:xfrm>
        </p:grpSpPr>
        <p:sp>
          <p:nvSpPr>
            <p:cNvPr id="12" name="Rectangle 11">
              <a:extLst>
                <a:ext uri="{FF2B5EF4-FFF2-40B4-BE49-F238E27FC236}">
                  <a16:creationId xmlns:a16="http://schemas.microsoft.com/office/drawing/2014/main" id="{9BA94468-A2BB-F441-AD0D-A90037823960}"/>
                </a:ext>
              </a:extLst>
            </p:cNvPr>
            <p:cNvSpPr/>
            <p:nvPr/>
          </p:nvSpPr>
          <p:spPr>
            <a:xfrm>
              <a:off x="12287249" y="453077"/>
              <a:ext cx="2000251" cy="18516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12">
              <a:extLst>
                <a:ext uri="{FF2B5EF4-FFF2-40B4-BE49-F238E27FC236}">
                  <a16:creationId xmlns:a16="http://schemas.microsoft.com/office/drawing/2014/main" id="{EF74113C-DF41-4B41-808A-0065015BB352}"/>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Right Triangle 15">
              <a:extLst>
                <a:ext uri="{FF2B5EF4-FFF2-40B4-BE49-F238E27FC236}">
                  <a16:creationId xmlns:a16="http://schemas.microsoft.com/office/drawing/2014/main" id="{61F99654-2C4D-BE4A-B0BE-3BFEFB1995E9}"/>
                </a:ext>
              </a:extLst>
            </p:cNvPr>
            <p:cNvSpPr/>
            <p:nvPr/>
          </p:nvSpPr>
          <p:spPr>
            <a:xfrm>
              <a:off x="14290829"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F2DE8FF7-D256-FC4B-A9F8-77042FCED6E6}"/>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8" name="TextBox 17">
              <a:extLst>
                <a:ext uri="{FF2B5EF4-FFF2-40B4-BE49-F238E27FC236}">
                  <a16:creationId xmlns:a16="http://schemas.microsoft.com/office/drawing/2014/main" id="{2810034E-E1F7-6547-BF42-50ED98B718BD}"/>
                </a:ext>
              </a:extLst>
            </p:cNvPr>
            <p:cNvSpPr txBox="1"/>
            <p:nvPr/>
          </p:nvSpPr>
          <p:spPr>
            <a:xfrm>
              <a:off x="12369020" y="725950"/>
              <a:ext cx="1797275" cy="1360557"/>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endParaRPr lang="en-US" sz="900" b="0" i="0" kern="1200">
                <a:solidFill>
                  <a:schemeClr val="tx1">
                    <a:lumMod val="75000"/>
                    <a:lumOff val="25000"/>
                  </a:schemeClr>
                </a:solidFill>
                <a:latin typeface="IBM Plex Sans" panose="020B0503050203000203" pitchFamily="34" charset="77"/>
                <a:ea typeface="Roboto" charset="0"/>
                <a:cs typeface="Roboto" charset="0"/>
              </a:endParaRPr>
            </a:p>
          </p:txBody>
        </p:sp>
      </p:grpSp>
      <p:grpSp>
        <p:nvGrpSpPr>
          <p:cNvPr id="25" name="Group 24">
            <a:extLst>
              <a:ext uri="{FF2B5EF4-FFF2-40B4-BE49-F238E27FC236}">
                <a16:creationId xmlns:a16="http://schemas.microsoft.com/office/drawing/2014/main" id="{C9FAC432-66BF-9E40-9581-4AA35B2AE70A}"/>
              </a:ext>
              <a:ext uri="{C183D7F6-B498-43B3-948B-1728B52AA6E4}">
                <adec:decorative xmlns:adec="http://schemas.microsoft.com/office/drawing/2017/decorative" val="1"/>
              </a:ext>
            </a:extLst>
          </p:cNvPr>
          <p:cNvGrpSpPr/>
          <p:nvPr/>
        </p:nvGrpSpPr>
        <p:grpSpPr>
          <a:xfrm>
            <a:off x="-2318657" y="-1023543"/>
            <a:ext cx="2318657" cy="584775"/>
            <a:chOff x="12192000" y="-947343"/>
            <a:chExt cx="2318657" cy="584775"/>
          </a:xfrm>
        </p:grpSpPr>
        <p:sp>
          <p:nvSpPr>
            <p:cNvPr id="26" name="TextBox 25">
              <a:extLst>
                <a:ext uri="{FF2B5EF4-FFF2-40B4-BE49-F238E27FC236}">
                  <a16:creationId xmlns:a16="http://schemas.microsoft.com/office/drawing/2014/main" id="{83ED565F-760D-2A4D-84E6-C9C27DD1F6C9}"/>
                </a:ext>
              </a:extLst>
            </p:cNvPr>
            <p:cNvSpPr txBox="1"/>
            <p:nvPr/>
          </p:nvSpPr>
          <p:spPr>
            <a:xfrm>
              <a:off x="12192000" y="-947343"/>
              <a:ext cx="2057400"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7" name="Picture 26">
              <a:extLst>
                <a:ext uri="{FF2B5EF4-FFF2-40B4-BE49-F238E27FC236}">
                  <a16:creationId xmlns:a16="http://schemas.microsoft.com/office/drawing/2014/main" id="{C95563FD-F5DA-E14E-82A7-0355410309F6}"/>
                </a:ext>
              </a:extLst>
            </p:cNvPr>
            <p:cNvPicPr>
              <a:picLocks noChangeAspect="1"/>
            </p:cNvPicPr>
            <p:nvPr/>
          </p:nvPicPr>
          <p:blipFill>
            <a:blip r:embed="rId2"/>
            <a:stretch>
              <a:fillRect/>
            </a:stretch>
          </p:blipFill>
          <p:spPr>
            <a:xfrm>
              <a:off x="14182271" y="-874778"/>
              <a:ext cx="328386" cy="446605"/>
            </a:xfrm>
            <a:prstGeom prst="rect">
              <a:avLst/>
            </a:prstGeom>
            <a:ln>
              <a:solidFill>
                <a:schemeClr val="accent6"/>
              </a:solidFill>
            </a:ln>
          </p:spPr>
        </p:pic>
      </p:grpSp>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00555"/>
            <a:ext cx="5133721" cy="5646471"/>
          </a:xfr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add agenda items</a:t>
            </a:r>
          </a:p>
        </p:txBody>
      </p:sp>
      <p:pic>
        <p:nvPicPr>
          <p:cNvPr id="19" name="Picture 18" descr="York University Logo&#10;">
            <a:extLst>
              <a:ext uri="{FF2B5EF4-FFF2-40B4-BE49-F238E27FC236}">
                <a16:creationId xmlns:a16="http://schemas.microsoft.com/office/drawing/2014/main" id="{061155A8-A422-D24B-AE05-1D037E8CBFA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
        <p:nvSpPr>
          <p:cNvPr id="20" name="Freeform 19">
            <a:extLst>
              <a:ext uri="{FF2B5EF4-FFF2-40B4-BE49-F238E27FC236}">
                <a16:creationId xmlns:a16="http://schemas.microsoft.com/office/drawing/2014/main" id="{94AC1224-3BA0-134E-BC2C-FA6E6F4DBC3F}"/>
              </a:ext>
            </a:extLst>
          </p:cNvPr>
          <p:cNvSpPr/>
          <p:nvPr/>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DE83E69-D9AC-584D-8346-2152F0FC075C}"/>
              </a:ext>
            </a:extLst>
          </p:cNvPr>
          <p:cNvSpPr/>
          <p:nvPr/>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2" y="5099673"/>
            <a:ext cx="1627049"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dirty="0"/>
              <a:t>Agenda</a:t>
            </a:r>
          </a:p>
        </p:txBody>
      </p:sp>
      <p:sp>
        <p:nvSpPr>
          <p:cNvPr id="10" name="Rectangle 9">
            <a:extLst>
              <a:ext uri="{FF2B5EF4-FFF2-40B4-BE49-F238E27FC236}">
                <a16:creationId xmlns:a16="http://schemas.microsoft.com/office/drawing/2014/main" id="{17E04B78-677A-6B46-914C-0B0515F95B2D}"/>
              </a:ext>
            </a:extLst>
          </p:cNvPr>
          <p:cNvSpPr/>
          <p:nvPr/>
        </p:nvSpPr>
        <p:spPr>
          <a:xfrm rot="5400000">
            <a:off x="2991208" y="3814165"/>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p:spPr>
        <p:txBody>
          <a:bodyPr/>
          <a:lstStyle/>
          <a:p>
            <a:endParaRPr lang="en-US" dirty="0"/>
          </a:p>
        </p:txBody>
      </p:sp>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algn="l">
              <a:defRPr/>
            </a:lvl1pPr>
          </a:lstStyle>
          <a:p>
            <a:r>
              <a:rPr lang="en-US"/>
              <a:t>Drop photo here</a:t>
            </a:r>
            <a:br>
              <a:rPr lang="en-US"/>
            </a:br>
            <a:r>
              <a:rPr lang="en-US"/>
              <a:t>to add background photo</a:t>
            </a:r>
          </a:p>
        </p:txBody>
      </p:sp>
      <p:grpSp>
        <p:nvGrpSpPr>
          <p:cNvPr id="21" name="Group 20">
            <a:extLst>
              <a:ext uri="{FF2B5EF4-FFF2-40B4-BE49-F238E27FC236}">
                <a16:creationId xmlns:a16="http://schemas.microsoft.com/office/drawing/2014/main" id="{84EF2DE6-7112-4C83-AE83-3DAFAA23AA7F}"/>
              </a:ext>
              <a:ext uri="{C183D7F6-B498-43B3-948B-1728B52AA6E4}">
                <adec:decorative xmlns:adec="http://schemas.microsoft.com/office/drawing/2017/decorative" val="1"/>
              </a:ext>
            </a:extLst>
          </p:cNvPr>
          <p:cNvGrpSpPr/>
          <p:nvPr/>
        </p:nvGrpSpPr>
        <p:grpSpPr>
          <a:xfrm>
            <a:off x="-2038845" y="-254000"/>
            <a:ext cx="2177691" cy="2304743"/>
            <a:chOff x="12287249" y="0"/>
            <a:chExt cx="2177691" cy="2304743"/>
          </a:xfrm>
        </p:grpSpPr>
        <p:sp>
          <p:nvSpPr>
            <p:cNvPr id="23" name="Rectangle 22">
              <a:extLst>
                <a:ext uri="{FF2B5EF4-FFF2-40B4-BE49-F238E27FC236}">
                  <a16:creationId xmlns:a16="http://schemas.microsoft.com/office/drawing/2014/main" id="{DB804238-4745-4EF2-8AA7-030AECCE55CE}"/>
                </a:ext>
              </a:extLst>
            </p:cNvPr>
            <p:cNvSpPr/>
            <p:nvPr/>
          </p:nvSpPr>
          <p:spPr>
            <a:xfrm>
              <a:off x="12287249" y="453077"/>
              <a:ext cx="2000251" cy="18516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ectangle 27">
              <a:extLst>
                <a:ext uri="{FF2B5EF4-FFF2-40B4-BE49-F238E27FC236}">
                  <a16:creationId xmlns:a16="http://schemas.microsoft.com/office/drawing/2014/main" id="{493121E8-E1BE-4E30-9975-9D16011E885B}"/>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ight Triangle 28">
              <a:extLst>
                <a:ext uri="{FF2B5EF4-FFF2-40B4-BE49-F238E27FC236}">
                  <a16:creationId xmlns:a16="http://schemas.microsoft.com/office/drawing/2014/main" id="{E94CE942-C3BE-449A-A3EE-69993ADD8C69}"/>
                </a:ext>
              </a:extLst>
            </p:cNvPr>
            <p:cNvSpPr/>
            <p:nvPr/>
          </p:nvSpPr>
          <p:spPr>
            <a:xfrm>
              <a:off x="14290829"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TextBox 29">
              <a:extLst>
                <a:ext uri="{FF2B5EF4-FFF2-40B4-BE49-F238E27FC236}">
                  <a16:creationId xmlns:a16="http://schemas.microsoft.com/office/drawing/2014/main" id="{55F9D2F6-95F8-4577-94DF-79CAC02F9B28}"/>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1" name="TextBox 30">
              <a:extLst>
                <a:ext uri="{FF2B5EF4-FFF2-40B4-BE49-F238E27FC236}">
                  <a16:creationId xmlns:a16="http://schemas.microsoft.com/office/drawing/2014/main" id="{C97A294A-2E7B-417B-B28D-FDB767248570}"/>
                </a:ext>
              </a:extLst>
            </p:cNvPr>
            <p:cNvSpPr txBox="1"/>
            <p:nvPr/>
          </p:nvSpPr>
          <p:spPr>
            <a:xfrm>
              <a:off x="12369020" y="725950"/>
              <a:ext cx="1797275" cy="1360557"/>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endParaRPr lang="en-US" sz="900" b="0" i="0" kern="1200">
                <a:solidFill>
                  <a:schemeClr val="tx1">
                    <a:lumMod val="75000"/>
                    <a:lumOff val="25000"/>
                  </a:schemeClr>
                </a:solidFill>
                <a:latin typeface="IBM Plex Sans" panose="020B0503050203000203" pitchFamily="34" charset="77"/>
                <a:ea typeface="Roboto" charset="0"/>
                <a:cs typeface="Roboto" charset="0"/>
              </a:endParaRPr>
            </a:p>
          </p:txBody>
        </p:sp>
      </p:grpSp>
      <p:grpSp>
        <p:nvGrpSpPr>
          <p:cNvPr id="32" name="Group 31">
            <a:extLst>
              <a:ext uri="{FF2B5EF4-FFF2-40B4-BE49-F238E27FC236}">
                <a16:creationId xmlns:a16="http://schemas.microsoft.com/office/drawing/2014/main" id="{7C09F45B-A16C-4016-9B7E-0EF9BCC610C5}"/>
              </a:ext>
              <a:ext uri="{C183D7F6-B498-43B3-948B-1728B52AA6E4}">
                <adec:decorative xmlns:adec="http://schemas.microsoft.com/office/drawing/2017/decorative" val="1"/>
              </a:ext>
            </a:extLst>
          </p:cNvPr>
          <p:cNvGrpSpPr/>
          <p:nvPr/>
        </p:nvGrpSpPr>
        <p:grpSpPr>
          <a:xfrm>
            <a:off x="-2318657" y="-1023543"/>
            <a:ext cx="2318657" cy="584775"/>
            <a:chOff x="12192000" y="-947343"/>
            <a:chExt cx="2318657" cy="584775"/>
          </a:xfrm>
        </p:grpSpPr>
        <p:sp>
          <p:nvSpPr>
            <p:cNvPr id="33" name="TextBox 32">
              <a:extLst>
                <a:ext uri="{FF2B5EF4-FFF2-40B4-BE49-F238E27FC236}">
                  <a16:creationId xmlns:a16="http://schemas.microsoft.com/office/drawing/2014/main" id="{D2EFECD8-75A1-428D-AB74-9178D538B1DC}"/>
                </a:ext>
              </a:extLst>
            </p:cNvPr>
            <p:cNvSpPr txBox="1"/>
            <p:nvPr/>
          </p:nvSpPr>
          <p:spPr>
            <a:xfrm>
              <a:off x="12192000" y="-947343"/>
              <a:ext cx="2057400"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4" name="Picture 33">
              <a:extLst>
                <a:ext uri="{FF2B5EF4-FFF2-40B4-BE49-F238E27FC236}">
                  <a16:creationId xmlns:a16="http://schemas.microsoft.com/office/drawing/2014/main" id="{A9A60514-53B0-42C3-AB6C-210B0F263F86}"/>
                </a:ext>
              </a:extLst>
            </p:cNvPr>
            <p:cNvPicPr>
              <a:picLocks noChangeAspect="1"/>
            </p:cNvPicPr>
            <p:nvPr/>
          </p:nvPicPr>
          <p:blipFill>
            <a:blip r:embed="rId2"/>
            <a:stretch>
              <a:fillRect/>
            </a:stretch>
          </p:blipFill>
          <p:spPr>
            <a:xfrm>
              <a:off x="14182271" y="-874778"/>
              <a:ext cx="328386" cy="446605"/>
            </a:xfrm>
            <a:prstGeom prst="rect">
              <a:avLst/>
            </a:prstGeom>
            <a:ln>
              <a:solidFill>
                <a:schemeClr val="accent6"/>
              </a:solidFill>
            </a:ln>
          </p:spPr>
        </p:pic>
      </p:grpSp>
      <p:pic>
        <p:nvPicPr>
          <p:cNvPr id="35" name="Picture 34" descr="York University Logo&#10;">
            <a:extLst>
              <a:ext uri="{FF2B5EF4-FFF2-40B4-BE49-F238E27FC236}">
                <a16:creationId xmlns:a16="http://schemas.microsoft.com/office/drawing/2014/main" id="{97D75171-53C7-4AE8-8609-4EE7E401926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
        <p:nvSpPr>
          <p:cNvPr id="36" name="Freeform 19">
            <a:extLst>
              <a:ext uri="{FF2B5EF4-FFF2-40B4-BE49-F238E27FC236}">
                <a16:creationId xmlns:a16="http://schemas.microsoft.com/office/drawing/2014/main" id="{101E59DF-AD3D-444C-948E-051E0858F7AA}"/>
              </a:ext>
            </a:extLst>
          </p:cNvPr>
          <p:cNvSpPr/>
          <p:nvPr/>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Rectangle 36">
            <a:extLst>
              <a:ext uri="{FF2B5EF4-FFF2-40B4-BE49-F238E27FC236}">
                <a16:creationId xmlns:a16="http://schemas.microsoft.com/office/drawing/2014/main" id="{F93B8FC7-C23F-4B70-A627-F9FE4B70A493}"/>
              </a:ext>
            </a:extLst>
          </p:cNvPr>
          <p:cNvSpPr/>
          <p:nvPr/>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C76BF4D-0B0C-4113-8D5A-11314FB456CF}"/>
              </a:ext>
            </a:extLst>
          </p:cNvPr>
          <p:cNvSpPr/>
          <p:nvPr/>
        </p:nvSpPr>
        <p:spPr>
          <a:xfrm rot="5400000">
            <a:off x="2991208" y="3814165"/>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4185127"/>
      </p:ext>
    </p:extLst>
  </p:cSld>
  <p:clrMapOvr>
    <a:masterClrMapping/>
  </p:clrMapOvr>
  <p:extLst>
    <p:ext uri="{DCECCB84-F9BA-43D5-87BE-67443E8EF086}">
      <p15:sldGuideLst xmlns:p15="http://schemas.microsoft.com/office/powerpoint/2012/main">
        <p15:guide id="9" pos="4112">
          <p15:clr>
            <a:srgbClr val="FBAE40"/>
          </p15:clr>
        </p15:guide>
        <p15:guide id="10" pos="7363">
          <p15:clr>
            <a:srgbClr val="FBAE40"/>
          </p15:clr>
        </p15:guide>
        <p15:guide id="11" orient="horz" pos="323">
          <p15:clr>
            <a:srgbClr val="FBAE40"/>
          </p15:clr>
        </p15:guide>
        <p15:guide id="12" orient="horz" pos="38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Slide (Style 1 - Thickes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F6FE8D3-5020-FA4A-93A6-A924E6842031}"/>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16" name="Rectangle 15">
              <a:extLst>
                <a:ext uri="{FF2B5EF4-FFF2-40B4-BE49-F238E27FC236}">
                  <a16:creationId xmlns:a16="http://schemas.microsoft.com/office/drawing/2014/main" id="{DEFF0402-B084-3140-9474-17B688567F1A}"/>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Rectangle 16">
              <a:extLst>
                <a:ext uri="{FF2B5EF4-FFF2-40B4-BE49-F238E27FC236}">
                  <a16:creationId xmlns:a16="http://schemas.microsoft.com/office/drawing/2014/main" id="{547E5553-42E8-214B-8692-AFA89A60C62C}"/>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851112D0-A102-B94E-9E6E-F98D4703FFB3}"/>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4ECDDC64-EAE4-D244-911F-5B8ED585D270}"/>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F9279FFC-66C3-B042-B96B-BF6CB40B2BD6}"/>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7" name="Picture 26">
              <a:extLst>
                <a:ext uri="{FF2B5EF4-FFF2-40B4-BE49-F238E27FC236}">
                  <a16:creationId xmlns:a16="http://schemas.microsoft.com/office/drawing/2014/main" id="{9442E593-F1B4-124F-8AC6-A6699C6A6E99}"/>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sp>
        <p:nvSpPr>
          <p:cNvPr id="3" name="Text Placeholder 2">
            <a:extLst>
              <a:ext uri="{FF2B5EF4-FFF2-40B4-BE49-F238E27FC236}">
                <a16:creationId xmlns:a16="http://schemas.microsoft.com/office/drawing/2014/main" id="{3724931A-81CD-7C42-B650-1CE7B7075C55}"/>
              </a:ext>
            </a:extLst>
          </p:cNvPr>
          <p:cNvSpPr>
            <a:spLocks noGrp="1"/>
          </p:cNvSpPr>
          <p:nvPr>
            <p:ph type="body" sz="quarter" idx="12" hasCustomPrompt="1"/>
          </p:nvPr>
        </p:nvSpPr>
        <p:spPr>
          <a:xfrm>
            <a:off x="1436400" y="1436400"/>
            <a:ext cx="9310369" cy="3983714"/>
          </a:xfr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dirty="0"/>
              <a:t> </a:t>
            </a:r>
          </a:p>
        </p:txBody>
      </p:sp>
      <p:sp>
        <p:nvSpPr>
          <p:cNvPr id="7" name="Freeform 6">
            <a:extLst>
              <a:ext uri="{FF2B5EF4-FFF2-40B4-BE49-F238E27FC236}">
                <a16:creationId xmlns:a16="http://schemas.microsoft.com/office/drawing/2014/main" id="{7DE443D4-724C-5D4E-9520-760A3A8238B2}"/>
              </a:ext>
            </a:extLst>
          </p:cNvPr>
          <p:cNvSpPr/>
          <p:nvPr/>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Picture Placeholder 9" hidden="1">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marL="0" marR="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dirty="0"/>
              <a:t>Drop photo here to add</a:t>
            </a:r>
            <a:br>
              <a:rPr lang="en-US" dirty="0"/>
            </a:br>
            <a:r>
              <a:rPr lang="en-US" dirty="0"/>
              <a:t>background photo. </a:t>
            </a:r>
          </a:p>
          <a:p>
            <a:r>
              <a:rPr lang="en-US" dirty="0"/>
              <a:t>This layout works best</a:t>
            </a:r>
            <a:br>
              <a:rPr lang="en-US" dirty="0"/>
            </a:br>
            <a:r>
              <a:rPr lang="en-US" dirty="0"/>
              <a:t>with dark photos.</a:t>
            </a:r>
            <a:br>
              <a:rPr lang="en-US" dirty="0"/>
            </a:br>
            <a:r>
              <a:rPr lang="en-US" dirty="0"/>
              <a:t>(then edit alt text)</a:t>
            </a:r>
          </a:p>
        </p:txBody>
      </p:sp>
      <p:sp>
        <p:nvSpPr>
          <p:cNvPr id="2" name="Title 1" hidden="1">
            <a:extLst>
              <a:ext uri="{FF2B5EF4-FFF2-40B4-BE49-F238E27FC236}">
                <a16:creationId xmlns:a16="http://schemas.microsoft.com/office/drawing/2014/main" id="{0BEEFB8F-4A79-464A-9960-012F07BC8989}"/>
              </a:ext>
            </a:extLst>
          </p:cNvPr>
          <p:cNvSpPr>
            <a:spLocks noGrp="1"/>
          </p:cNvSpPr>
          <p:nvPr>
            <p:ph type="title" hasCustomPrompt="1"/>
          </p:nvPr>
        </p:nvSpPr>
        <p:spPr>
          <a:xfrm>
            <a:off x="1436912" y="1432558"/>
            <a:ext cx="4659087" cy="3983715"/>
          </a:xfrm>
          <a:noFill/>
          <a:ln>
            <a:noFill/>
          </a:ln>
        </p:spPr>
        <p:txBody>
          <a:bodyPr vert="horz" lIns="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grpSp>
        <p:nvGrpSpPr>
          <p:cNvPr id="18" name="Group 17">
            <a:extLst>
              <a:ext uri="{FF2B5EF4-FFF2-40B4-BE49-F238E27FC236}">
                <a16:creationId xmlns:a16="http://schemas.microsoft.com/office/drawing/2014/main" id="{E6771EF3-297D-8D43-A376-6AE328A5FB92}"/>
              </a:ext>
            </a:extLst>
          </p:cNvPr>
          <p:cNvGrpSpPr/>
          <p:nvPr/>
        </p:nvGrpSpPr>
        <p:grpSpPr>
          <a:xfrm>
            <a:off x="12192000" y="-947342"/>
            <a:ext cx="2427514" cy="605550"/>
            <a:chOff x="12192000" y="-947342"/>
            <a:chExt cx="2427514" cy="605550"/>
          </a:xfrm>
        </p:grpSpPr>
        <p:sp>
          <p:nvSpPr>
            <p:cNvPr id="19" name="TextBox 18">
              <a:extLst>
                <a:ext uri="{FF2B5EF4-FFF2-40B4-BE49-F238E27FC236}">
                  <a16:creationId xmlns:a16="http://schemas.microsoft.com/office/drawing/2014/main" id="{E37C44F7-FFF6-184B-A502-159F3C31EF31}"/>
                </a:ext>
                <a:ext uri="{C183D7F6-B498-43B3-948B-1728B52AA6E4}">
                  <adec:decorative xmlns:adec="http://schemas.microsoft.com/office/drawing/2017/decorative" val="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2" name="Picture 21">
              <a:extLst>
                <a:ext uri="{FF2B5EF4-FFF2-40B4-BE49-F238E27FC236}">
                  <a16:creationId xmlns:a16="http://schemas.microsoft.com/office/drawing/2014/main" id="{AF1D56EC-AC82-8149-A725-DF50B51AE9B6}"/>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grpSp>
        <p:nvGrpSpPr>
          <p:cNvPr id="20" name="Group 19">
            <a:extLst>
              <a:ext uri="{FF2B5EF4-FFF2-40B4-BE49-F238E27FC236}">
                <a16:creationId xmlns:a16="http://schemas.microsoft.com/office/drawing/2014/main" id="{7AABEAC6-DD4F-4B47-B6CE-B0A9F9685D37}"/>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21" name="Rectangle 20">
              <a:extLst>
                <a:ext uri="{FF2B5EF4-FFF2-40B4-BE49-F238E27FC236}">
                  <a16:creationId xmlns:a16="http://schemas.microsoft.com/office/drawing/2014/main" id="{E4EAE4D4-4AAF-43C6-9551-293B650B99DA}"/>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70A80738-516D-4400-96C7-663FEEF0BACA}"/>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ight Triangle 27">
              <a:extLst>
                <a:ext uri="{FF2B5EF4-FFF2-40B4-BE49-F238E27FC236}">
                  <a16:creationId xmlns:a16="http://schemas.microsoft.com/office/drawing/2014/main" id="{4D1130D7-9B16-4F34-947D-9F6F45C6ECFD}"/>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TextBox 28">
              <a:extLst>
                <a:ext uri="{FF2B5EF4-FFF2-40B4-BE49-F238E27FC236}">
                  <a16:creationId xmlns:a16="http://schemas.microsoft.com/office/drawing/2014/main" id="{5D0586B2-2BCC-4558-AED6-08FE836323EB}"/>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0" name="TextBox 29">
              <a:extLst>
                <a:ext uri="{FF2B5EF4-FFF2-40B4-BE49-F238E27FC236}">
                  <a16:creationId xmlns:a16="http://schemas.microsoft.com/office/drawing/2014/main" id="{6F86E6DA-C926-4683-ADCD-10A73E29BAB9}"/>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31" name="Picture 30">
              <a:extLst>
                <a:ext uri="{FF2B5EF4-FFF2-40B4-BE49-F238E27FC236}">
                  <a16:creationId xmlns:a16="http://schemas.microsoft.com/office/drawing/2014/main" id="{68F14175-2EF7-4BF0-AF9F-E1F4777ED3C7}"/>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sp>
        <p:nvSpPr>
          <p:cNvPr id="32" name="Freeform 6">
            <a:extLst>
              <a:ext uri="{FF2B5EF4-FFF2-40B4-BE49-F238E27FC236}">
                <a16:creationId xmlns:a16="http://schemas.microsoft.com/office/drawing/2014/main" id="{828F2B49-901D-4C47-BBAE-9E433C20C507}"/>
              </a:ext>
            </a:extLst>
          </p:cNvPr>
          <p:cNvSpPr/>
          <p:nvPr/>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3" name="Group 32">
            <a:extLst>
              <a:ext uri="{FF2B5EF4-FFF2-40B4-BE49-F238E27FC236}">
                <a16:creationId xmlns:a16="http://schemas.microsoft.com/office/drawing/2014/main" id="{4BB661EF-28CD-4783-A7D0-00BC9ABEE0FD}"/>
              </a:ext>
            </a:extLst>
          </p:cNvPr>
          <p:cNvGrpSpPr/>
          <p:nvPr/>
        </p:nvGrpSpPr>
        <p:grpSpPr>
          <a:xfrm>
            <a:off x="12192000" y="-947342"/>
            <a:ext cx="2427514" cy="605550"/>
            <a:chOff x="12192000" y="-947342"/>
            <a:chExt cx="2427514" cy="605550"/>
          </a:xfrm>
        </p:grpSpPr>
        <p:sp>
          <p:nvSpPr>
            <p:cNvPr id="34" name="TextBox 33">
              <a:extLst>
                <a:ext uri="{FF2B5EF4-FFF2-40B4-BE49-F238E27FC236}">
                  <a16:creationId xmlns:a16="http://schemas.microsoft.com/office/drawing/2014/main" id="{718867A9-A606-4F09-80FE-9283D458C2A5}"/>
                </a:ext>
                <a:ext uri="{C183D7F6-B498-43B3-948B-1728B52AA6E4}">
                  <adec:decorative xmlns:adec="http://schemas.microsoft.com/office/drawing/2017/decorative" val="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5" name="Picture 34">
              <a:extLst>
                <a:ext uri="{FF2B5EF4-FFF2-40B4-BE49-F238E27FC236}">
                  <a16:creationId xmlns:a16="http://schemas.microsoft.com/office/drawing/2014/main" id="{96B712AC-79A7-4677-A1AB-E61CCCD41DA8}"/>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grpSp>
        <p:nvGrpSpPr>
          <p:cNvPr id="36" name="Group 35">
            <a:extLst>
              <a:ext uri="{FF2B5EF4-FFF2-40B4-BE49-F238E27FC236}">
                <a16:creationId xmlns:a16="http://schemas.microsoft.com/office/drawing/2014/main" id="{911DC56C-BAE0-40F1-816D-79B0206812E1}"/>
              </a:ext>
              <a:ext uri="{C183D7F6-B498-43B3-948B-1728B52AA6E4}">
                <adec:decorative xmlns:adec="http://schemas.microsoft.com/office/drawing/2017/decorative" val="1"/>
              </a:ext>
            </a:extLst>
          </p:cNvPr>
          <p:cNvGrpSpPr/>
          <p:nvPr userDrawn="1"/>
        </p:nvGrpSpPr>
        <p:grpSpPr>
          <a:xfrm>
            <a:off x="12087189" y="-254000"/>
            <a:ext cx="2167267" cy="4655178"/>
            <a:chOff x="12087188" y="-254000"/>
            <a:chExt cx="2167267" cy="4655178"/>
          </a:xfrm>
        </p:grpSpPr>
        <p:sp>
          <p:nvSpPr>
            <p:cNvPr id="37" name="Rectangle 36">
              <a:extLst>
                <a:ext uri="{FF2B5EF4-FFF2-40B4-BE49-F238E27FC236}">
                  <a16:creationId xmlns:a16="http://schemas.microsoft.com/office/drawing/2014/main" id="{3A9A70F2-E95F-4743-8635-D84443CC9806}"/>
                </a:ext>
              </a:extLst>
            </p:cNvPr>
            <p:cNvSpPr/>
            <p:nvPr userDrawn="1"/>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Rectangle 37">
              <a:extLst>
                <a:ext uri="{FF2B5EF4-FFF2-40B4-BE49-F238E27FC236}">
                  <a16:creationId xmlns:a16="http://schemas.microsoft.com/office/drawing/2014/main" id="{EDD52638-5664-4598-AFEC-0C29AB8F6AC0}"/>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Right Triangle 38">
              <a:extLst>
                <a:ext uri="{FF2B5EF4-FFF2-40B4-BE49-F238E27FC236}">
                  <a16:creationId xmlns:a16="http://schemas.microsoft.com/office/drawing/2014/main" id="{0EBDD470-72AA-4841-B559-25585D668A61}"/>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0" name="TextBox 39">
              <a:extLst>
                <a:ext uri="{FF2B5EF4-FFF2-40B4-BE49-F238E27FC236}">
                  <a16:creationId xmlns:a16="http://schemas.microsoft.com/office/drawing/2014/main" id="{048FCF2E-3FA9-4291-B3AF-73AFF59C7335}"/>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41" name="TextBox 40">
              <a:extLst>
                <a:ext uri="{FF2B5EF4-FFF2-40B4-BE49-F238E27FC236}">
                  <a16:creationId xmlns:a16="http://schemas.microsoft.com/office/drawing/2014/main" id="{3E2CF94B-64C4-4CAC-AA94-B0F4D2BFBCB5}"/>
                </a:ext>
              </a:extLst>
            </p:cNvPr>
            <p:cNvSpPr txBox="1"/>
            <p:nvPr userDrawn="1"/>
          </p:nvSpPr>
          <p:spPr>
            <a:xfrm>
              <a:off x="12335975" y="461901"/>
              <a:ext cx="1797275" cy="303492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42" name="Picture 41">
              <a:extLst>
                <a:ext uri="{FF2B5EF4-FFF2-40B4-BE49-F238E27FC236}">
                  <a16:creationId xmlns:a16="http://schemas.microsoft.com/office/drawing/2014/main" id="{881F9EB8-CC74-4C64-AA4A-5F40A357B50B}"/>
                </a:ext>
              </a:extLst>
            </p:cNvPr>
            <p:cNvPicPr>
              <a:picLocks noChangeAspect="1"/>
            </p:cNvPicPr>
            <p:nvPr userDrawn="1"/>
          </p:nvPicPr>
          <p:blipFill>
            <a:blip r:embed="rId2"/>
            <a:stretch>
              <a:fillRect/>
            </a:stretch>
          </p:blipFill>
          <p:spPr>
            <a:xfrm>
              <a:off x="12520676" y="3588842"/>
              <a:ext cx="1369060" cy="571228"/>
            </a:xfrm>
            <a:prstGeom prst="rect">
              <a:avLst/>
            </a:prstGeom>
            <a:ln>
              <a:solidFill>
                <a:schemeClr val="accent1"/>
              </a:solidFill>
            </a:ln>
          </p:spPr>
        </p:pic>
      </p:grpSp>
      <p:sp>
        <p:nvSpPr>
          <p:cNvPr id="43" name="Freeform 6">
            <a:extLst>
              <a:ext uri="{FF2B5EF4-FFF2-40B4-BE49-F238E27FC236}">
                <a16:creationId xmlns:a16="http://schemas.microsoft.com/office/drawing/2014/main" id="{7B5F7E21-69F6-4EA8-9460-F9647CB42A9C}"/>
              </a:ext>
            </a:extLst>
          </p:cNvPr>
          <p:cNvSpPr/>
          <p:nvPr userDrawn="1"/>
        </p:nvSpPr>
        <p:spPr>
          <a:xfrm rot="16200000">
            <a:off x="2667001" y="-2667002"/>
            <a:ext cx="6858000" cy="12192003"/>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nvGrpSpPr>
          <p:cNvPr id="44" name="Group 43">
            <a:extLst>
              <a:ext uri="{FF2B5EF4-FFF2-40B4-BE49-F238E27FC236}">
                <a16:creationId xmlns:a16="http://schemas.microsoft.com/office/drawing/2014/main" id="{A02CD3D3-845D-48EF-AD69-E6A2E91D5C4F}"/>
              </a:ext>
            </a:extLst>
          </p:cNvPr>
          <p:cNvGrpSpPr/>
          <p:nvPr userDrawn="1"/>
        </p:nvGrpSpPr>
        <p:grpSpPr>
          <a:xfrm>
            <a:off x="12192001" y="-947342"/>
            <a:ext cx="2427515" cy="584775"/>
            <a:chOff x="12192000" y="-947342"/>
            <a:chExt cx="2427514" cy="584775"/>
          </a:xfrm>
        </p:grpSpPr>
        <p:sp>
          <p:nvSpPr>
            <p:cNvPr id="45" name="TextBox 44">
              <a:extLst>
                <a:ext uri="{FF2B5EF4-FFF2-40B4-BE49-F238E27FC236}">
                  <a16:creationId xmlns:a16="http://schemas.microsoft.com/office/drawing/2014/main" id="{0206EE48-B759-444D-AB55-D7391E1F7931}"/>
                </a:ext>
                <a:ext uri="{C183D7F6-B498-43B3-948B-1728B52AA6E4}">
                  <adec:decorative xmlns:adec="http://schemas.microsoft.com/office/drawing/2017/decorative" val="1"/>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46" name="Picture 45">
              <a:extLst>
                <a:ext uri="{FF2B5EF4-FFF2-40B4-BE49-F238E27FC236}">
                  <a16:creationId xmlns:a16="http://schemas.microsoft.com/office/drawing/2014/main" id="{AF5ECCDE-5594-426D-BBEF-67B17FC0DE12}"/>
                </a:ext>
              </a:extLst>
            </p:cNvPr>
            <p:cNvPicPr>
              <a:picLocks noChangeAspect="1"/>
            </p:cNvPicPr>
            <p:nvPr userDrawn="1"/>
          </p:nvPicPr>
          <p:blipFill>
            <a:blip r:embed="rId3"/>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1914041950"/>
      </p:ext>
    </p:extLst>
  </p:cSld>
  <p:clrMapOvr>
    <a:masterClrMapping/>
  </p:clrMapOvr>
  <p:extLst>
    <p:ext uri="{DCECCB84-F9BA-43D5-87BE-67443E8EF086}">
      <p15:sldGuideLst xmlns:p15="http://schemas.microsoft.com/office/powerpoint/2012/main">
        <p15:guide id="1" pos="3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 Slide (Style 2 - Thick)">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645C9CA-D96A-1849-B7FE-BD95C3C81402}"/>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25" name="Rectangle 24">
              <a:extLst>
                <a:ext uri="{FF2B5EF4-FFF2-40B4-BE49-F238E27FC236}">
                  <a16:creationId xmlns:a16="http://schemas.microsoft.com/office/drawing/2014/main" id="{DF11E215-87B6-984C-8BFD-4FCD677A158A}"/>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Rectangle 25">
              <a:extLst>
                <a:ext uri="{FF2B5EF4-FFF2-40B4-BE49-F238E27FC236}">
                  <a16:creationId xmlns:a16="http://schemas.microsoft.com/office/drawing/2014/main" id="{0CF8C5AC-89CA-C846-9CED-D11C62FE8E1E}"/>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Right Triangle 26">
              <a:extLst>
                <a:ext uri="{FF2B5EF4-FFF2-40B4-BE49-F238E27FC236}">
                  <a16:creationId xmlns:a16="http://schemas.microsoft.com/office/drawing/2014/main" id="{552457E2-D461-BA4B-A211-40B35D8B8CC5}"/>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TextBox 27">
              <a:extLst>
                <a:ext uri="{FF2B5EF4-FFF2-40B4-BE49-F238E27FC236}">
                  <a16:creationId xmlns:a16="http://schemas.microsoft.com/office/drawing/2014/main" id="{AD80C2DD-052A-2F4F-A501-1FE2CF95DD7E}"/>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9" name="TextBox 28">
              <a:extLst>
                <a:ext uri="{FF2B5EF4-FFF2-40B4-BE49-F238E27FC236}">
                  <a16:creationId xmlns:a16="http://schemas.microsoft.com/office/drawing/2014/main" id="{AE2240F4-AA30-CA45-BAF5-6F2E199D5CDA}"/>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30" name="Picture 29">
              <a:extLst>
                <a:ext uri="{FF2B5EF4-FFF2-40B4-BE49-F238E27FC236}">
                  <a16:creationId xmlns:a16="http://schemas.microsoft.com/office/drawing/2014/main" id="{7CEBAD05-0A27-F141-8F86-F6E424563036}"/>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42" name="Text Placeholder 41">
            <a:extLst>
              <a:ext uri="{FF2B5EF4-FFF2-40B4-BE49-F238E27FC236}">
                <a16:creationId xmlns:a16="http://schemas.microsoft.com/office/drawing/2014/main" id="{90D4015A-9A81-034F-AC64-D2D5054A732A}"/>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43" name="Freeform 42">
            <a:extLst>
              <a:ext uri="{FF2B5EF4-FFF2-40B4-BE49-F238E27FC236}">
                <a16:creationId xmlns:a16="http://schemas.microsoft.com/office/drawing/2014/main" id="{84B4DA2E-2D00-194E-8177-1800958BB9EF}"/>
              </a:ext>
            </a:extLst>
          </p:cNvPr>
          <p:cNvSpPr/>
          <p:nvPr/>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grpSp>
        <p:nvGrpSpPr>
          <p:cNvPr id="31" name="Group 30">
            <a:extLst>
              <a:ext uri="{FF2B5EF4-FFF2-40B4-BE49-F238E27FC236}">
                <a16:creationId xmlns:a16="http://schemas.microsoft.com/office/drawing/2014/main" id="{EFF65664-0508-004A-B25A-16A5C8EB84F3}"/>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2" name="TextBox 31">
              <a:extLst>
                <a:ext uri="{FF2B5EF4-FFF2-40B4-BE49-F238E27FC236}">
                  <a16:creationId xmlns:a16="http://schemas.microsoft.com/office/drawing/2014/main" id="{815D9F76-FD2A-324F-B420-284508869BE6}"/>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3" name="Picture 32">
              <a:extLst>
                <a:ext uri="{FF2B5EF4-FFF2-40B4-BE49-F238E27FC236}">
                  <a16:creationId xmlns:a16="http://schemas.microsoft.com/office/drawing/2014/main" id="{996F0F22-650E-2047-8A1C-BD89AB85ED8C}"/>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grpSp>
        <p:nvGrpSpPr>
          <p:cNvPr id="16" name="Group 15">
            <a:extLst>
              <a:ext uri="{FF2B5EF4-FFF2-40B4-BE49-F238E27FC236}">
                <a16:creationId xmlns:a16="http://schemas.microsoft.com/office/drawing/2014/main" id="{64B74527-D330-4CF6-A044-BCF05EA6D263}"/>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17" name="Rectangle 16">
              <a:extLst>
                <a:ext uri="{FF2B5EF4-FFF2-40B4-BE49-F238E27FC236}">
                  <a16:creationId xmlns:a16="http://schemas.microsoft.com/office/drawing/2014/main" id="{B036DDF6-FF0D-4D74-A4DC-4A56A14303B4}"/>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Rectangle 17">
              <a:extLst>
                <a:ext uri="{FF2B5EF4-FFF2-40B4-BE49-F238E27FC236}">
                  <a16:creationId xmlns:a16="http://schemas.microsoft.com/office/drawing/2014/main" id="{20E8BB7E-CF8B-45EA-B32E-505D158E6FA0}"/>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ight Triangle 18">
              <a:extLst>
                <a:ext uri="{FF2B5EF4-FFF2-40B4-BE49-F238E27FC236}">
                  <a16:creationId xmlns:a16="http://schemas.microsoft.com/office/drawing/2014/main" id="{952AB419-8232-4B84-A6E9-C5ED54BE6854}"/>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TextBox 19">
              <a:extLst>
                <a:ext uri="{FF2B5EF4-FFF2-40B4-BE49-F238E27FC236}">
                  <a16:creationId xmlns:a16="http://schemas.microsoft.com/office/drawing/2014/main" id="{8F6AB6A9-F89E-46FB-B79F-4E9F95BD5045}"/>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2" name="TextBox 21">
              <a:extLst>
                <a:ext uri="{FF2B5EF4-FFF2-40B4-BE49-F238E27FC236}">
                  <a16:creationId xmlns:a16="http://schemas.microsoft.com/office/drawing/2014/main" id="{11E1DCAA-E794-44CF-84C5-96DDA6104E9B}"/>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3" name="Picture 22">
              <a:extLst>
                <a:ext uri="{FF2B5EF4-FFF2-40B4-BE49-F238E27FC236}">
                  <a16:creationId xmlns:a16="http://schemas.microsoft.com/office/drawing/2014/main" id="{7B53AADC-EA6D-49C5-AE57-E545917EB7F2}"/>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sp>
        <p:nvSpPr>
          <p:cNvPr id="34" name="Freeform 42">
            <a:extLst>
              <a:ext uri="{FF2B5EF4-FFF2-40B4-BE49-F238E27FC236}">
                <a16:creationId xmlns:a16="http://schemas.microsoft.com/office/drawing/2014/main" id="{2AB19CD2-CC04-4ED9-9333-35D9C13A01B4}"/>
              </a:ext>
            </a:extLst>
          </p:cNvPr>
          <p:cNvSpPr/>
          <p:nvPr/>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5" name="Group 34">
            <a:extLst>
              <a:ext uri="{FF2B5EF4-FFF2-40B4-BE49-F238E27FC236}">
                <a16:creationId xmlns:a16="http://schemas.microsoft.com/office/drawing/2014/main" id="{97119E15-BABF-42CA-8508-4BD8E01851A4}"/>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6" name="TextBox 35">
              <a:extLst>
                <a:ext uri="{FF2B5EF4-FFF2-40B4-BE49-F238E27FC236}">
                  <a16:creationId xmlns:a16="http://schemas.microsoft.com/office/drawing/2014/main" id="{A6246C0C-086D-422B-8C88-B14E733479C2}"/>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7" name="Picture 36">
              <a:extLst>
                <a:ext uri="{FF2B5EF4-FFF2-40B4-BE49-F238E27FC236}">
                  <a16:creationId xmlns:a16="http://schemas.microsoft.com/office/drawing/2014/main" id="{D3767657-CA5D-40C5-B8BF-881685E78397}"/>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2507337871"/>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vider Slide (Style 3 - Thin)">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7576C4F-62D2-A649-89CC-B5F477AF2131}"/>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24" name="Rectangle 23">
              <a:extLst>
                <a:ext uri="{FF2B5EF4-FFF2-40B4-BE49-F238E27FC236}">
                  <a16:creationId xmlns:a16="http://schemas.microsoft.com/office/drawing/2014/main" id="{C132313F-BB60-6541-AA5A-1433E1436693}"/>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Rectangle 24">
              <a:extLst>
                <a:ext uri="{FF2B5EF4-FFF2-40B4-BE49-F238E27FC236}">
                  <a16:creationId xmlns:a16="http://schemas.microsoft.com/office/drawing/2014/main" id="{4D69ECF7-1513-C847-A7B4-EAF4D568CACF}"/>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Right Triangle 25">
              <a:extLst>
                <a:ext uri="{FF2B5EF4-FFF2-40B4-BE49-F238E27FC236}">
                  <a16:creationId xmlns:a16="http://schemas.microsoft.com/office/drawing/2014/main" id="{81CDDA92-D6E0-8644-9E0A-C6E22C3E3646}"/>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TextBox 26">
              <a:extLst>
                <a:ext uri="{FF2B5EF4-FFF2-40B4-BE49-F238E27FC236}">
                  <a16:creationId xmlns:a16="http://schemas.microsoft.com/office/drawing/2014/main" id="{ACDA2F76-FD30-B54E-A079-2A32C9E74F7D}"/>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8" name="TextBox 27">
              <a:extLst>
                <a:ext uri="{FF2B5EF4-FFF2-40B4-BE49-F238E27FC236}">
                  <a16:creationId xmlns:a16="http://schemas.microsoft.com/office/drawing/2014/main" id="{07AD415A-E36D-0547-98ED-6475692A59BB}"/>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9" name="Picture 28">
              <a:extLst>
                <a:ext uri="{FF2B5EF4-FFF2-40B4-BE49-F238E27FC236}">
                  <a16:creationId xmlns:a16="http://schemas.microsoft.com/office/drawing/2014/main" id="{87560C23-3BAD-904B-AEB4-F0C7053D54ED}"/>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grpSp>
        <p:nvGrpSpPr>
          <p:cNvPr id="30" name="Group 29">
            <a:extLst>
              <a:ext uri="{FF2B5EF4-FFF2-40B4-BE49-F238E27FC236}">
                <a16:creationId xmlns:a16="http://schemas.microsoft.com/office/drawing/2014/main" id="{D6BA55DB-C16C-8C40-8F00-93A352900FFF}"/>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4" name="TextBox 33">
              <a:extLst>
                <a:ext uri="{FF2B5EF4-FFF2-40B4-BE49-F238E27FC236}">
                  <a16:creationId xmlns:a16="http://schemas.microsoft.com/office/drawing/2014/main" id="{EDEACC10-B9DA-A44B-9760-F8AEF2BC3686}"/>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5" name="Picture 34">
              <a:extLst>
                <a:ext uri="{FF2B5EF4-FFF2-40B4-BE49-F238E27FC236}">
                  <a16:creationId xmlns:a16="http://schemas.microsoft.com/office/drawing/2014/main" id="{9E38E325-939A-2F47-99E2-F015D729A753}"/>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Drop photo here to add</a:t>
            </a:r>
            <a:br>
              <a:rPr lang="en-US" dirty="0"/>
            </a:br>
            <a:r>
              <a:rPr lang="en-US" dirty="0"/>
              <a:t>background photo.</a:t>
            </a:r>
            <a:br>
              <a:rPr lang="en-US" dirty="0"/>
            </a:br>
            <a:r>
              <a:rPr lang="en-US" dirty="0"/>
              <a:t>(then edit alt text)</a:t>
            </a:r>
          </a:p>
        </p:txBody>
      </p:sp>
      <p:sp>
        <p:nvSpPr>
          <p:cNvPr id="32" name="Text Placeholder 31">
            <a:extLst>
              <a:ext uri="{FF2B5EF4-FFF2-40B4-BE49-F238E27FC236}">
                <a16:creationId xmlns:a16="http://schemas.microsoft.com/office/drawing/2014/main" id="{39316D4C-C12B-3449-B9EE-F7CCDFBAA4FA}"/>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31" name="Freeform 30">
            <a:extLst>
              <a:ext uri="{FF2B5EF4-FFF2-40B4-BE49-F238E27FC236}">
                <a16:creationId xmlns:a16="http://schemas.microsoft.com/office/drawing/2014/main" id="{2C857AFE-1172-BA41-AF85-C4A51E95B2CA}"/>
              </a:ext>
            </a:extLst>
          </p:cNvPr>
          <p:cNvSpPr>
            <a:spLocks/>
          </p:cNvSpPr>
          <p:nvPr/>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grpSp>
        <p:nvGrpSpPr>
          <p:cNvPr id="16" name="Group 15">
            <a:extLst>
              <a:ext uri="{FF2B5EF4-FFF2-40B4-BE49-F238E27FC236}">
                <a16:creationId xmlns:a16="http://schemas.microsoft.com/office/drawing/2014/main" id="{292FC078-7D4A-42A9-A4EA-10DB2E99AAA0}"/>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17" name="Rectangle 16">
              <a:extLst>
                <a:ext uri="{FF2B5EF4-FFF2-40B4-BE49-F238E27FC236}">
                  <a16:creationId xmlns:a16="http://schemas.microsoft.com/office/drawing/2014/main" id="{BED30065-DC27-4321-9AF5-44B3F4CB45EA}"/>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Rectangle 17">
              <a:extLst>
                <a:ext uri="{FF2B5EF4-FFF2-40B4-BE49-F238E27FC236}">
                  <a16:creationId xmlns:a16="http://schemas.microsoft.com/office/drawing/2014/main" id="{217793D6-4029-4644-8263-6142648F2394}"/>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ight Triangle 18">
              <a:extLst>
                <a:ext uri="{FF2B5EF4-FFF2-40B4-BE49-F238E27FC236}">
                  <a16:creationId xmlns:a16="http://schemas.microsoft.com/office/drawing/2014/main" id="{2FA39CE1-CBEE-447E-B008-DB30C5635C22}"/>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TextBox 19">
              <a:extLst>
                <a:ext uri="{FF2B5EF4-FFF2-40B4-BE49-F238E27FC236}">
                  <a16:creationId xmlns:a16="http://schemas.microsoft.com/office/drawing/2014/main" id="{42F63787-DC58-4E14-B924-46C5DA0CB3B0}"/>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1" name="TextBox 20">
              <a:extLst>
                <a:ext uri="{FF2B5EF4-FFF2-40B4-BE49-F238E27FC236}">
                  <a16:creationId xmlns:a16="http://schemas.microsoft.com/office/drawing/2014/main" id="{FC479EB9-9102-452D-BB04-48A95CBB6E14}"/>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2" name="Picture 21">
              <a:extLst>
                <a:ext uri="{FF2B5EF4-FFF2-40B4-BE49-F238E27FC236}">
                  <a16:creationId xmlns:a16="http://schemas.microsoft.com/office/drawing/2014/main" id="{9C3172F4-9636-4D8C-969E-108E72A67B45}"/>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grpSp>
        <p:nvGrpSpPr>
          <p:cNvPr id="36" name="Group 35">
            <a:extLst>
              <a:ext uri="{FF2B5EF4-FFF2-40B4-BE49-F238E27FC236}">
                <a16:creationId xmlns:a16="http://schemas.microsoft.com/office/drawing/2014/main" id="{FDE3D319-DB25-4A25-BCD7-C9DCC9B30126}"/>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7" name="TextBox 36">
              <a:extLst>
                <a:ext uri="{FF2B5EF4-FFF2-40B4-BE49-F238E27FC236}">
                  <a16:creationId xmlns:a16="http://schemas.microsoft.com/office/drawing/2014/main" id="{F08F9A12-B541-4B7E-9760-0245B9357504}"/>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8" name="Picture 37">
              <a:extLst>
                <a:ext uri="{FF2B5EF4-FFF2-40B4-BE49-F238E27FC236}">
                  <a16:creationId xmlns:a16="http://schemas.microsoft.com/office/drawing/2014/main" id="{DD48E287-54EE-4BD6-9454-78DFC436DEBB}"/>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sp>
        <p:nvSpPr>
          <p:cNvPr id="39" name="Freeform 30">
            <a:extLst>
              <a:ext uri="{FF2B5EF4-FFF2-40B4-BE49-F238E27FC236}">
                <a16:creationId xmlns:a16="http://schemas.microsoft.com/office/drawing/2014/main" id="{5FC00ADA-0324-4DFB-BAD8-3B6FFE3F9FF6}"/>
              </a:ext>
            </a:extLst>
          </p:cNvPr>
          <p:cNvSpPr>
            <a:spLocks/>
          </p:cNvSpPr>
          <p:nvPr/>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0" name="Group 39">
            <a:extLst>
              <a:ext uri="{FF2B5EF4-FFF2-40B4-BE49-F238E27FC236}">
                <a16:creationId xmlns:a16="http://schemas.microsoft.com/office/drawing/2014/main" id="{D840953E-D224-4DCE-97D5-57F73FB53C95}"/>
              </a:ext>
              <a:ext uri="{C183D7F6-B498-43B3-948B-1728B52AA6E4}">
                <adec:decorative xmlns:adec="http://schemas.microsoft.com/office/drawing/2017/decorative" val="1"/>
              </a:ext>
            </a:extLst>
          </p:cNvPr>
          <p:cNvGrpSpPr/>
          <p:nvPr userDrawn="1"/>
        </p:nvGrpSpPr>
        <p:grpSpPr>
          <a:xfrm>
            <a:off x="12087189" y="-254000"/>
            <a:ext cx="2167267" cy="4655178"/>
            <a:chOff x="12087188" y="-254000"/>
            <a:chExt cx="2167267" cy="4655178"/>
          </a:xfrm>
        </p:grpSpPr>
        <p:sp>
          <p:nvSpPr>
            <p:cNvPr id="41" name="Rectangle 40">
              <a:extLst>
                <a:ext uri="{FF2B5EF4-FFF2-40B4-BE49-F238E27FC236}">
                  <a16:creationId xmlns:a16="http://schemas.microsoft.com/office/drawing/2014/main" id="{86DB9ACC-F251-4621-BDE0-6A52D926A77F}"/>
                </a:ext>
              </a:extLst>
            </p:cNvPr>
            <p:cNvSpPr/>
            <p:nvPr userDrawn="1"/>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2" name="Rectangle 41">
              <a:extLst>
                <a:ext uri="{FF2B5EF4-FFF2-40B4-BE49-F238E27FC236}">
                  <a16:creationId xmlns:a16="http://schemas.microsoft.com/office/drawing/2014/main" id="{3C46071E-830B-4147-AD00-314642B5B905}"/>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3" name="Right Triangle 42">
              <a:extLst>
                <a:ext uri="{FF2B5EF4-FFF2-40B4-BE49-F238E27FC236}">
                  <a16:creationId xmlns:a16="http://schemas.microsoft.com/office/drawing/2014/main" id="{6C32457C-3C50-43A9-B012-8D22209A371F}"/>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4" name="TextBox 43">
              <a:extLst>
                <a:ext uri="{FF2B5EF4-FFF2-40B4-BE49-F238E27FC236}">
                  <a16:creationId xmlns:a16="http://schemas.microsoft.com/office/drawing/2014/main" id="{150D82B9-9029-427E-8A7B-D95B1AA1E548}"/>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45" name="TextBox 44">
              <a:extLst>
                <a:ext uri="{FF2B5EF4-FFF2-40B4-BE49-F238E27FC236}">
                  <a16:creationId xmlns:a16="http://schemas.microsoft.com/office/drawing/2014/main" id="{AC56CF78-22CE-497A-85CE-C0405EA192F9}"/>
                </a:ext>
              </a:extLst>
            </p:cNvPr>
            <p:cNvSpPr txBox="1"/>
            <p:nvPr userDrawn="1"/>
          </p:nvSpPr>
          <p:spPr>
            <a:xfrm>
              <a:off x="12335975" y="461901"/>
              <a:ext cx="1797275" cy="303492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46" name="Picture 45">
              <a:extLst>
                <a:ext uri="{FF2B5EF4-FFF2-40B4-BE49-F238E27FC236}">
                  <a16:creationId xmlns:a16="http://schemas.microsoft.com/office/drawing/2014/main" id="{19A677EC-B435-4436-9603-0802FF78247C}"/>
                </a:ext>
              </a:extLst>
            </p:cNvPr>
            <p:cNvPicPr>
              <a:picLocks noChangeAspect="1"/>
            </p:cNvPicPr>
            <p:nvPr userDrawn="1"/>
          </p:nvPicPr>
          <p:blipFill>
            <a:blip r:embed="rId2"/>
            <a:stretch>
              <a:fillRect/>
            </a:stretch>
          </p:blipFill>
          <p:spPr>
            <a:xfrm>
              <a:off x="12520676" y="3588842"/>
              <a:ext cx="1369060" cy="571228"/>
            </a:xfrm>
            <a:prstGeom prst="rect">
              <a:avLst/>
            </a:prstGeom>
            <a:ln>
              <a:solidFill>
                <a:schemeClr val="accent1"/>
              </a:solidFill>
            </a:ln>
          </p:spPr>
        </p:pic>
      </p:grpSp>
      <p:grpSp>
        <p:nvGrpSpPr>
          <p:cNvPr id="47" name="Group 46">
            <a:extLst>
              <a:ext uri="{FF2B5EF4-FFF2-40B4-BE49-F238E27FC236}">
                <a16:creationId xmlns:a16="http://schemas.microsoft.com/office/drawing/2014/main" id="{7A8574BB-8D10-4FC3-96B4-0514B9D9ACAC}"/>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48" name="TextBox 47">
              <a:extLst>
                <a:ext uri="{FF2B5EF4-FFF2-40B4-BE49-F238E27FC236}">
                  <a16:creationId xmlns:a16="http://schemas.microsoft.com/office/drawing/2014/main" id="{6906EB41-682C-49F1-9AAF-4955ECC53567}"/>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49" name="Picture 48">
              <a:extLst>
                <a:ext uri="{FF2B5EF4-FFF2-40B4-BE49-F238E27FC236}">
                  <a16:creationId xmlns:a16="http://schemas.microsoft.com/office/drawing/2014/main" id="{64D4DE67-71D2-42EF-B330-15294337F3CE}"/>
                </a:ext>
              </a:extLst>
            </p:cNvPr>
            <p:cNvPicPr>
              <a:picLocks noChangeAspect="1"/>
            </p:cNvPicPr>
            <p:nvPr userDrawn="1"/>
          </p:nvPicPr>
          <p:blipFill>
            <a:blip r:embed="rId3"/>
            <a:stretch>
              <a:fillRect/>
            </a:stretch>
          </p:blipFill>
          <p:spPr>
            <a:xfrm>
              <a:off x="14291128" y="-853006"/>
              <a:ext cx="328386" cy="446605"/>
            </a:xfrm>
            <a:prstGeom prst="rect">
              <a:avLst/>
            </a:prstGeom>
            <a:ln>
              <a:solidFill>
                <a:schemeClr val="accent6"/>
              </a:solidFill>
            </a:ln>
          </p:spPr>
        </p:pic>
      </p:grpSp>
      <p:sp>
        <p:nvSpPr>
          <p:cNvPr id="50" name="Freeform 30">
            <a:extLst>
              <a:ext uri="{FF2B5EF4-FFF2-40B4-BE49-F238E27FC236}">
                <a16:creationId xmlns:a16="http://schemas.microsoft.com/office/drawing/2014/main" id="{1E08C9EF-73FC-4418-AD2F-96255E157CED}"/>
              </a:ext>
            </a:extLst>
          </p:cNvPr>
          <p:cNvSpPr>
            <a:spLocks/>
          </p:cNvSpPr>
          <p:nvPr userDrawn="1"/>
        </p:nvSpPr>
        <p:spPr>
          <a:xfrm>
            <a:off x="484511" y="707500"/>
            <a:ext cx="11222983"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1003195762"/>
      </p:ext>
    </p:extLst>
  </p:cSld>
  <p:clrMapOvr>
    <a:masterClrMapping/>
  </p:clrMapOvr>
  <p:extLst>
    <p:ext uri="{DCECCB84-F9BA-43D5-87BE-67443E8EF086}">
      <p15:sldGuideLst xmlns:p15="http://schemas.microsoft.com/office/powerpoint/2012/main">
        <p15:guide id="4" orient="horz" pos="3884">
          <p15:clr>
            <a:srgbClr val="FBAE40"/>
          </p15:clr>
        </p15:guide>
        <p15:guide id="5" pos="7378">
          <p15:clr>
            <a:srgbClr val="FBAE40"/>
          </p15:clr>
        </p15:guide>
        <p15:guide id="6" orient="horz" pos="459">
          <p15:clr>
            <a:srgbClr val="FBAE40"/>
          </p15:clr>
        </p15:guide>
        <p15:guide id="7" pos="7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Slid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18EAD049-4EF0-C74A-869D-75BA93F08107}"/>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26" name="TextBox 25">
              <a:extLst>
                <a:ext uri="{FF2B5EF4-FFF2-40B4-BE49-F238E27FC236}">
                  <a16:creationId xmlns:a16="http://schemas.microsoft.com/office/drawing/2014/main" id="{6FDDBC3A-F6EE-A145-BB54-0B5D845DE7C4}"/>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7" name="Picture 26">
              <a:extLst>
                <a:ext uri="{FF2B5EF4-FFF2-40B4-BE49-F238E27FC236}">
                  <a16:creationId xmlns:a16="http://schemas.microsoft.com/office/drawing/2014/main" id="{1563D341-B3BC-2544-AE04-77E07AD48FEC}"/>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21" name="Group 20">
            <a:extLst>
              <a:ext uri="{FF2B5EF4-FFF2-40B4-BE49-F238E27FC236}">
                <a16:creationId xmlns:a16="http://schemas.microsoft.com/office/drawing/2014/main" id="{B294C7FA-C886-C644-899E-C57AD06876B3}"/>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22" name="Rectangle 21">
              <a:extLst>
                <a:ext uri="{FF2B5EF4-FFF2-40B4-BE49-F238E27FC236}">
                  <a16:creationId xmlns:a16="http://schemas.microsoft.com/office/drawing/2014/main" id="{9EE00E72-917B-EB4A-B4FA-89040CCDFB2B}"/>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F97474BE-BD02-DB4E-8593-210D7243723C}"/>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05E3FCD1-BE72-FF47-A2A4-68B95B0635F4}"/>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TextBox 30">
              <a:extLst>
                <a:ext uri="{FF2B5EF4-FFF2-40B4-BE49-F238E27FC236}">
                  <a16:creationId xmlns:a16="http://schemas.microsoft.com/office/drawing/2014/main" id="{FE6CCB0E-541E-E547-AA3A-3C3D5FBF9CA6}"/>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2" name="TextBox 31">
              <a:extLst>
                <a:ext uri="{FF2B5EF4-FFF2-40B4-BE49-F238E27FC236}">
                  <a16:creationId xmlns:a16="http://schemas.microsoft.com/office/drawing/2014/main" id="{308C6FF2-2E78-0745-9DEC-69D558B3DE0B}"/>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gr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1AF0F73F-121B-4645-901F-267B00C591B5}"/>
              </a:ext>
            </a:extLst>
          </p:cNvPr>
          <p:cNvSpPr>
            <a:spLocks noGrp="1"/>
          </p:cNvSpPr>
          <p:nvPr>
            <p:ph type="body" sz="quarter" idx="15"/>
          </p:nvPr>
        </p:nvSpPr>
        <p:spPr>
          <a:xfrm>
            <a:off x="518859" y="3015397"/>
            <a:ext cx="541192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Rectangle 17">
            <a:extLst>
              <a:ext uri="{FF2B5EF4-FFF2-40B4-BE49-F238E27FC236}">
                <a16:creationId xmlns:a16="http://schemas.microsoft.com/office/drawing/2014/main" id="{2F9C4D6D-A922-1345-A1A8-1C756DCF58E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7AA6FF0F-EF68-C34F-8441-557C608E34D2}"/>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8" name="Picture 27" descr="York University Logo&#10;">
            <a:extLst>
              <a:ext uri="{FF2B5EF4-FFF2-40B4-BE49-F238E27FC236}">
                <a16:creationId xmlns:a16="http://schemas.microsoft.com/office/drawing/2014/main" id="{9C3BBD24-06A8-1A4A-99ED-8A60807077D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p:spPr>
        <p:txBody>
          <a:bodyPr bIns="180000" anchor="b">
            <a:normAutofit/>
          </a:bodyPr>
          <a:lstStyle>
            <a:lvl1pPr algn="ctr">
              <a:defRPr sz="1600">
                <a:solidFill>
                  <a:schemeClr val="bg1"/>
                </a:solidFill>
              </a:defRPr>
            </a:lvl1pPr>
          </a:lstStyle>
          <a:p>
            <a:r>
              <a:rPr lang="en-US"/>
              <a:t>Drag and drop photo onto slide to add header image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grpSp>
        <p:nvGrpSpPr>
          <p:cNvPr id="29" name="Group 28">
            <a:extLst>
              <a:ext uri="{FF2B5EF4-FFF2-40B4-BE49-F238E27FC236}">
                <a16:creationId xmlns:a16="http://schemas.microsoft.com/office/drawing/2014/main" id="{04243FEF-0269-4D31-80AE-E1A68A0A5E3B}"/>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0" name="TextBox 29">
              <a:extLst>
                <a:ext uri="{FF2B5EF4-FFF2-40B4-BE49-F238E27FC236}">
                  <a16:creationId xmlns:a16="http://schemas.microsoft.com/office/drawing/2014/main" id="{6D6898CB-9C6C-4C62-ADC3-6467E6E90ED3}"/>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3" name="Picture 32">
              <a:extLst>
                <a:ext uri="{FF2B5EF4-FFF2-40B4-BE49-F238E27FC236}">
                  <a16:creationId xmlns:a16="http://schemas.microsoft.com/office/drawing/2014/main" id="{D20D4659-A02B-4E46-BF8D-7FF66D5EE9F7}"/>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34" name="Group 33">
            <a:extLst>
              <a:ext uri="{FF2B5EF4-FFF2-40B4-BE49-F238E27FC236}">
                <a16:creationId xmlns:a16="http://schemas.microsoft.com/office/drawing/2014/main" id="{27BCF95E-FE83-4D16-BC5A-6B1E5201C43E}"/>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35" name="Rectangle 34">
              <a:extLst>
                <a:ext uri="{FF2B5EF4-FFF2-40B4-BE49-F238E27FC236}">
                  <a16:creationId xmlns:a16="http://schemas.microsoft.com/office/drawing/2014/main" id="{28BD3B2E-2D59-4283-A72F-70F639628D5B}"/>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 name="Rectangle 35">
              <a:extLst>
                <a:ext uri="{FF2B5EF4-FFF2-40B4-BE49-F238E27FC236}">
                  <a16:creationId xmlns:a16="http://schemas.microsoft.com/office/drawing/2014/main" id="{5F0128D2-4330-40CB-B660-23E106786BC1}"/>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Right Triangle 36">
              <a:extLst>
                <a:ext uri="{FF2B5EF4-FFF2-40B4-BE49-F238E27FC236}">
                  <a16:creationId xmlns:a16="http://schemas.microsoft.com/office/drawing/2014/main" id="{35245864-ACEC-4F63-AE10-C0C8C6A96B36}"/>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TextBox 37">
              <a:extLst>
                <a:ext uri="{FF2B5EF4-FFF2-40B4-BE49-F238E27FC236}">
                  <a16:creationId xmlns:a16="http://schemas.microsoft.com/office/drawing/2014/main" id="{610D8779-E727-4C0C-A7EA-27B4F43E08DA}"/>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9" name="TextBox 38">
              <a:extLst>
                <a:ext uri="{FF2B5EF4-FFF2-40B4-BE49-F238E27FC236}">
                  <a16:creationId xmlns:a16="http://schemas.microsoft.com/office/drawing/2014/main" id="{D57CA771-1F6B-4608-9A0B-5F3690311A1E}"/>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grpSp>
      <p:sp>
        <p:nvSpPr>
          <p:cNvPr id="40" name="Rectangle 39">
            <a:extLst>
              <a:ext uri="{FF2B5EF4-FFF2-40B4-BE49-F238E27FC236}">
                <a16:creationId xmlns:a16="http://schemas.microsoft.com/office/drawing/2014/main" id="{AF5F8986-52CF-4BCD-82C2-8F4311713475}"/>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14">
            <a:extLst>
              <a:ext uri="{FF2B5EF4-FFF2-40B4-BE49-F238E27FC236}">
                <a16:creationId xmlns:a16="http://schemas.microsoft.com/office/drawing/2014/main" id="{0B868573-C6B3-4B03-88CA-652AB75C46E1}"/>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2" name="Picture 41" descr="York University Logo&#10;">
            <a:extLst>
              <a:ext uri="{FF2B5EF4-FFF2-40B4-BE49-F238E27FC236}">
                <a16:creationId xmlns:a16="http://schemas.microsoft.com/office/drawing/2014/main" id="{DFB5736C-E429-457A-8A36-A562BFFAD5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grpSp>
        <p:nvGrpSpPr>
          <p:cNvPr id="43" name="Group 42">
            <a:extLst>
              <a:ext uri="{FF2B5EF4-FFF2-40B4-BE49-F238E27FC236}">
                <a16:creationId xmlns:a16="http://schemas.microsoft.com/office/drawing/2014/main" id="{D6D27305-0875-42DE-B08E-EE77EC921896}"/>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44" name="TextBox 43">
              <a:extLst>
                <a:ext uri="{FF2B5EF4-FFF2-40B4-BE49-F238E27FC236}">
                  <a16:creationId xmlns:a16="http://schemas.microsoft.com/office/drawing/2014/main" id="{AA2B881D-3157-47CE-8CA4-14F885D42809}"/>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45" name="Picture 44">
              <a:extLst>
                <a:ext uri="{FF2B5EF4-FFF2-40B4-BE49-F238E27FC236}">
                  <a16:creationId xmlns:a16="http://schemas.microsoft.com/office/drawing/2014/main" id="{FC0843DF-C414-4D64-8755-EA4A7FB1C754}"/>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46" name="Group 45">
            <a:extLst>
              <a:ext uri="{FF2B5EF4-FFF2-40B4-BE49-F238E27FC236}">
                <a16:creationId xmlns:a16="http://schemas.microsoft.com/office/drawing/2014/main" id="{46DCD013-334A-4216-B29E-C5A50BBF3B75}"/>
              </a:ext>
              <a:ext uri="{C183D7F6-B498-43B3-948B-1728B52AA6E4}">
                <adec:decorative xmlns:adec="http://schemas.microsoft.com/office/drawing/2017/decorative" val="1"/>
              </a:ext>
            </a:extLst>
          </p:cNvPr>
          <p:cNvGrpSpPr/>
          <p:nvPr userDrawn="1"/>
        </p:nvGrpSpPr>
        <p:grpSpPr>
          <a:xfrm>
            <a:off x="12087189" y="-254000"/>
            <a:ext cx="2167267" cy="4917440"/>
            <a:chOff x="12087188" y="-254000"/>
            <a:chExt cx="2167267" cy="4917440"/>
          </a:xfrm>
        </p:grpSpPr>
        <p:sp>
          <p:nvSpPr>
            <p:cNvPr id="47" name="Rectangle 46">
              <a:extLst>
                <a:ext uri="{FF2B5EF4-FFF2-40B4-BE49-F238E27FC236}">
                  <a16:creationId xmlns:a16="http://schemas.microsoft.com/office/drawing/2014/main" id="{EF95D9C8-CDC7-4D9A-87B2-49C54C086BA2}"/>
                </a:ext>
              </a:extLst>
            </p:cNvPr>
            <p:cNvSpPr/>
            <p:nvPr userDrawn="1"/>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Rectangle 47">
              <a:extLst>
                <a:ext uri="{FF2B5EF4-FFF2-40B4-BE49-F238E27FC236}">
                  <a16:creationId xmlns:a16="http://schemas.microsoft.com/office/drawing/2014/main" id="{EDFF6015-1FBB-4C0A-9D16-F9865DC07977}"/>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9" name="Right Triangle 48">
              <a:extLst>
                <a:ext uri="{FF2B5EF4-FFF2-40B4-BE49-F238E27FC236}">
                  <a16:creationId xmlns:a16="http://schemas.microsoft.com/office/drawing/2014/main" id="{77E02148-8CB5-4415-8951-95E687A31BDE}"/>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0" name="TextBox 49">
              <a:extLst>
                <a:ext uri="{FF2B5EF4-FFF2-40B4-BE49-F238E27FC236}">
                  <a16:creationId xmlns:a16="http://schemas.microsoft.com/office/drawing/2014/main" id="{23374A32-C293-410A-B9EA-7C598034FA43}"/>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51" name="TextBox 50">
              <a:extLst>
                <a:ext uri="{FF2B5EF4-FFF2-40B4-BE49-F238E27FC236}">
                  <a16:creationId xmlns:a16="http://schemas.microsoft.com/office/drawing/2014/main" id="{AAF8D29F-5EDF-471D-A033-478E1980EEDC}"/>
                </a:ext>
              </a:extLst>
            </p:cNvPr>
            <p:cNvSpPr txBox="1"/>
            <p:nvPr userDrawn="1"/>
          </p:nvSpPr>
          <p:spPr>
            <a:xfrm>
              <a:off x="12335975" y="461900"/>
              <a:ext cx="1797275" cy="3842310"/>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grpSp>
      <p:sp>
        <p:nvSpPr>
          <p:cNvPr id="52" name="Rectangle 51">
            <a:extLst>
              <a:ext uri="{FF2B5EF4-FFF2-40B4-BE49-F238E27FC236}">
                <a16:creationId xmlns:a16="http://schemas.microsoft.com/office/drawing/2014/main" id="{8EFC5C11-702C-496E-916F-8BFE604B5752}"/>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Freeform 14">
            <a:extLst>
              <a:ext uri="{FF2B5EF4-FFF2-40B4-BE49-F238E27FC236}">
                <a16:creationId xmlns:a16="http://schemas.microsoft.com/office/drawing/2014/main" id="{179A240A-EB04-42DF-AF9A-D3F37CCC5762}"/>
              </a:ext>
            </a:extLst>
          </p:cNvPr>
          <p:cNvSpPr/>
          <p:nvPr userDrawn="1"/>
        </p:nvSpPr>
        <p:spPr>
          <a:xfrm rot="5400000">
            <a:off x="4957586"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56" name="Picture 55" descr="York University Logo&#10;">
            <a:extLst>
              <a:ext uri="{FF2B5EF4-FFF2-40B4-BE49-F238E27FC236}">
                <a16:creationId xmlns:a16="http://schemas.microsoft.com/office/drawing/2014/main" id="{9BC2B978-22F8-4E9F-AA1A-A6C7A005C7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2130760570"/>
      </p:ext>
    </p:extLst>
  </p:cSld>
  <p:clrMapOvr>
    <a:masterClrMapping/>
  </p:clrMapOvr>
  <p:extLst>
    <p:ext uri="{DCECCB84-F9BA-43D5-87BE-67443E8EF086}">
      <p15:sldGuideLst xmlns:p15="http://schemas.microsoft.com/office/powerpoint/2012/main">
        <p15:guide id="11" pos="316">
          <p15:clr>
            <a:srgbClr val="FBAE40"/>
          </p15:clr>
        </p15:guide>
        <p15:guide id="12" pos="3739">
          <p15:clr>
            <a:srgbClr val="FBAE40"/>
          </p15:clr>
        </p15:guide>
        <p15:guide id="13" pos="3940">
          <p15:clr>
            <a:srgbClr val="FBAE40"/>
          </p15:clr>
        </p15:guide>
        <p15:guide id="14" pos="7363">
          <p15:clr>
            <a:srgbClr val="FBAE40"/>
          </p15:clr>
        </p15:guide>
        <p15:guide id="15" orient="horz" pos="1842">
          <p15:clr>
            <a:srgbClr val="FBAE40"/>
          </p15:clr>
        </p15:guide>
        <p15:guide id="16" orient="horz" pos="388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ree Column Slid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ABD4336-A394-8946-8261-758F2EC73039}"/>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26" name="Rectangle 25">
              <a:extLst>
                <a:ext uri="{FF2B5EF4-FFF2-40B4-BE49-F238E27FC236}">
                  <a16:creationId xmlns:a16="http://schemas.microsoft.com/office/drawing/2014/main" id="{F678B5D3-5E3C-F746-975F-BDCD08C8F4DC}"/>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Rectangle 26">
              <a:extLst>
                <a:ext uri="{FF2B5EF4-FFF2-40B4-BE49-F238E27FC236}">
                  <a16:creationId xmlns:a16="http://schemas.microsoft.com/office/drawing/2014/main" id="{91A4D6CF-AB15-9E40-B8B5-72B13906F0DA}"/>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ight Triangle 27">
              <a:extLst>
                <a:ext uri="{FF2B5EF4-FFF2-40B4-BE49-F238E27FC236}">
                  <a16:creationId xmlns:a16="http://schemas.microsoft.com/office/drawing/2014/main" id="{37C83726-8860-9C43-9F54-83491053B49C}"/>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TextBox 28">
              <a:extLst>
                <a:ext uri="{FF2B5EF4-FFF2-40B4-BE49-F238E27FC236}">
                  <a16:creationId xmlns:a16="http://schemas.microsoft.com/office/drawing/2014/main" id="{A37F699A-5DEF-6D4D-B350-C10DFAB8DB40}"/>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21" name="Group 20">
            <a:extLst>
              <a:ext uri="{FF2B5EF4-FFF2-40B4-BE49-F238E27FC236}">
                <a16:creationId xmlns:a16="http://schemas.microsoft.com/office/drawing/2014/main" id="{6D565D00-8523-3A41-AF1A-5EDE41AE8B5E}"/>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22" name="TextBox 21">
              <a:extLst>
                <a:ext uri="{FF2B5EF4-FFF2-40B4-BE49-F238E27FC236}">
                  <a16:creationId xmlns:a16="http://schemas.microsoft.com/office/drawing/2014/main" id="{C4902E00-9141-2942-BE5E-1EBFADC0CC8C}"/>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3" name="Picture 22">
              <a:extLst>
                <a:ext uri="{FF2B5EF4-FFF2-40B4-BE49-F238E27FC236}">
                  <a16:creationId xmlns:a16="http://schemas.microsoft.com/office/drawing/2014/main" id="{96BB5F2F-F596-C249-8BD4-AC755C6C33E2}"/>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24" name="TextBox 23">
            <a:extLst>
              <a:ext uri="{FF2B5EF4-FFF2-40B4-BE49-F238E27FC236}">
                <a16:creationId xmlns:a16="http://schemas.microsoft.com/office/drawing/2014/main" id="{90B93398-B2F0-0D4B-8824-7FF221E7D0E9}"/>
              </a:ext>
              <a:ext uri="{C183D7F6-B498-43B3-948B-1728B52AA6E4}">
                <adec:decorative xmlns:adec="http://schemas.microsoft.com/office/drawing/2017/decorative" val="1"/>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0" name="Picture 29" descr="York University Logo">
            <a:extLst>
              <a:ext uri="{FF2B5EF4-FFF2-40B4-BE49-F238E27FC236}">
                <a16:creationId xmlns:a16="http://schemas.microsoft.com/office/drawing/2014/main" id="{F1CD1720-798A-2144-8E95-90329F56E5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3" name="Rectangle 12">
            <a:extLst>
              <a:ext uri="{FF2B5EF4-FFF2-40B4-BE49-F238E27FC236}">
                <a16:creationId xmlns:a16="http://schemas.microsoft.com/office/drawing/2014/main" id="{BC3A69CB-0B60-2E46-9CE9-075656CED18E}"/>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7AA6FF0F-EF68-C34F-8441-557C608E34D2}"/>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grpSp>
        <p:nvGrpSpPr>
          <p:cNvPr id="31" name="Group 30">
            <a:extLst>
              <a:ext uri="{FF2B5EF4-FFF2-40B4-BE49-F238E27FC236}">
                <a16:creationId xmlns:a16="http://schemas.microsoft.com/office/drawing/2014/main" id="{47FB472A-CB5E-477F-A55A-1F68DA0302B3}"/>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32" name="Rectangle 31">
              <a:extLst>
                <a:ext uri="{FF2B5EF4-FFF2-40B4-BE49-F238E27FC236}">
                  <a16:creationId xmlns:a16="http://schemas.microsoft.com/office/drawing/2014/main" id="{3F6CC08B-0C43-48C3-9D28-CF59BE08BAF4}"/>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Rectangle 32">
              <a:extLst>
                <a:ext uri="{FF2B5EF4-FFF2-40B4-BE49-F238E27FC236}">
                  <a16:creationId xmlns:a16="http://schemas.microsoft.com/office/drawing/2014/main" id="{420AA785-3EBA-468F-A675-5B7075F70184}"/>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4" name="Right Triangle 33">
              <a:extLst>
                <a:ext uri="{FF2B5EF4-FFF2-40B4-BE49-F238E27FC236}">
                  <a16:creationId xmlns:a16="http://schemas.microsoft.com/office/drawing/2014/main" id="{CFBB8C8C-EFFD-4E43-9E1B-BD15DE53D0BC}"/>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TextBox 34">
              <a:extLst>
                <a:ext uri="{FF2B5EF4-FFF2-40B4-BE49-F238E27FC236}">
                  <a16:creationId xmlns:a16="http://schemas.microsoft.com/office/drawing/2014/main" id="{0883E9D4-D7AC-41F3-8E73-6EF316B00D35}"/>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36" name="Group 35">
            <a:extLst>
              <a:ext uri="{FF2B5EF4-FFF2-40B4-BE49-F238E27FC236}">
                <a16:creationId xmlns:a16="http://schemas.microsoft.com/office/drawing/2014/main" id="{5AE647AC-01E5-4DD6-8035-FEE16E4D86FF}"/>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37" name="TextBox 36">
              <a:extLst>
                <a:ext uri="{FF2B5EF4-FFF2-40B4-BE49-F238E27FC236}">
                  <a16:creationId xmlns:a16="http://schemas.microsoft.com/office/drawing/2014/main" id="{E76B2D05-F56F-4991-9411-2FA4910BF8FD}"/>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8" name="Picture 37">
              <a:extLst>
                <a:ext uri="{FF2B5EF4-FFF2-40B4-BE49-F238E27FC236}">
                  <a16:creationId xmlns:a16="http://schemas.microsoft.com/office/drawing/2014/main" id="{C95D143C-C638-479E-A3D6-8648ACA8A488}"/>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39" name="TextBox 38">
            <a:extLst>
              <a:ext uri="{FF2B5EF4-FFF2-40B4-BE49-F238E27FC236}">
                <a16:creationId xmlns:a16="http://schemas.microsoft.com/office/drawing/2014/main" id="{2DE759AC-94EA-4999-8BC2-6658387D9D10}"/>
              </a:ext>
              <a:ext uri="{C183D7F6-B498-43B3-948B-1728B52AA6E4}">
                <adec:decorative xmlns:adec="http://schemas.microsoft.com/office/drawing/2017/decorative" val="1"/>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pic>
        <p:nvPicPr>
          <p:cNvPr id="40" name="Picture 39" descr="York University Logo">
            <a:extLst>
              <a:ext uri="{FF2B5EF4-FFF2-40B4-BE49-F238E27FC236}">
                <a16:creationId xmlns:a16="http://schemas.microsoft.com/office/drawing/2014/main" id="{6831DA1F-A959-44F0-91EB-B91274363E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41" name="Rectangle 40">
            <a:extLst>
              <a:ext uri="{FF2B5EF4-FFF2-40B4-BE49-F238E27FC236}">
                <a16:creationId xmlns:a16="http://schemas.microsoft.com/office/drawing/2014/main" id="{6BD7B0FC-ECC5-4AC6-9486-245E28E4045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14">
            <a:extLst>
              <a:ext uri="{FF2B5EF4-FFF2-40B4-BE49-F238E27FC236}">
                <a16:creationId xmlns:a16="http://schemas.microsoft.com/office/drawing/2014/main" id="{3B2BE16B-4FD3-4A7C-BA3E-C255F680232F}"/>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63153166"/>
      </p:ext>
    </p:extLst>
  </p:cSld>
  <p:clrMapOvr>
    <a:masterClrMapping/>
  </p:clrMapOvr>
  <p:extLst>
    <p:ext uri="{DCECCB84-F9BA-43D5-87BE-67443E8EF086}">
      <p15:sldGuideLst xmlns:p15="http://schemas.microsoft.com/office/powerpoint/2012/main">
        <p15:guide id="13" pos="316">
          <p15:clr>
            <a:srgbClr val="FBAE40"/>
          </p15:clr>
        </p15:guide>
        <p15:guide id="14" pos="2547">
          <p15:clr>
            <a:srgbClr val="FBAE40"/>
          </p15:clr>
        </p15:guide>
        <p15:guide id="15" pos="2732">
          <p15:clr>
            <a:srgbClr val="FBAE40"/>
          </p15:clr>
        </p15:guide>
        <p15:guide id="16" pos="4947">
          <p15:clr>
            <a:srgbClr val="FBAE40"/>
          </p15:clr>
        </p15:guide>
        <p15:guide id="17" pos="5148">
          <p15:clr>
            <a:srgbClr val="FBAE40"/>
          </p15:clr>
        </p15:guide>
        <p15:guide id="18" pos="7363">
          <p15:clr>
            <a:srgbClr val="FBAE40"/>
          </p15:clr>
        </p15:guide>
        <p15:guide id="19" orient="horz" pos="1843">
          <p15:clr>
            <a:srgbClr val="FBAE40"/>
          </p15:clr>
        </p15:guide>
        <p15:guide id="20" orient="horz" pos="38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our Column Slide">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00B7A318-AF95-C64A-9742-DB1B6ECAFEC7}"/>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28" name="Rectangle 27">
              <a:extLst>
                <a:ext uri="{FF2B5EF4-FFF2-40B4-BE49-F238E27FC236}">
                  <a16:creationId xmlns:a16="http://schemas.microsoft.com/office/drawing/2014/main" id="{26EAEB48-48CA-924E-80EB-0D1797E4D96E}"/>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ectangle 28">
              <a:extLst>
                <a:ext uri="{FF2B5EF4-FFF2-40B4-BE49-F238E27FC236}">
                  <a16:creationId xmlns:a16="http://schemas.microsoft.com/office/drawing/2014/main" id="{C859D891-5A58-AD47-95FC-E659DE2EB075}"/>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Right Triangle 29">
              <a:extLst>
                <a:ext uri="{FF2B5EF4-FFF2-40B4-BE49-F238E27FC236}">
                  <a16:creationId xmlns:a16="http://schemas.microsoft.com/office/drawing/2014/main" id="{AEC968F2-950A-BB4A-AE63-A6C35D8C4E2C}"/>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TextBox 30">
              <a:extLst>
                <a:ext uri="{FF2B5EF4-FFF2-40B4-BE49-F238E27FC236}">
                  <a16:creationId xmlns:a16="http://schemas.microsoft.com/office/drawing/2014/main" id="{5C9B3ED5-A7F5-F04D-B2FF-378CE1BBBA9F}"/>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23" name="Group 22">
            <a:extLst>
              <a:ext uri="{FF2B5EF4-FFF2-40B4-BE49-F238E27FC236}">
                <a16:creationId xmlns:a16="http://schemas.microsoft.com/office/drawing/2014/main" id="{97E0ECFF-121E-054B-8DCF-5C911603445C}"/>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24" name="TextBox 23">
              <a:extLst>
                <a:ext uri="{FF2B5EF4-FFF2-40B4-BE49-F238E27FC236}">
                  <a16:creationId xmlns:a16="http://schemas.microsoft.com/office/drawing/2014/main" id="{7A22C250-B3C1-6644-99DF-533EEC469E0B}"/>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5" name="Picture 24">
              <a:extLst>
                <a:ext uri="{FF2B5EF4-FFF2-40B4-BE49-F238E27FC236}">
                  <a16:creationId xmlns:a16="http://schemas.microsoft.com/office/drawing/2014/main" id="{FF1A7A67-75D1-B346-90CF-2827CAC82390}"/>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26" name="TextBox 25">
            <a:extLst>
              <a:ext uri="{FF2B5EF4-FFF2-40B4-BE49-F238E27FC236}">
                <a16:creationId xmlns:a16="http://schemas.microsoft.com/office/drawing/2014/main" id="{E4AED740-9869-424A-98FC-8ABAD1295394}"/>
              </a:ext>
              <a:ext uri="{C183D7F6-B498-43B3-948B-1728B52AA6E4}">
                <adec:decorative xmlns:adec="http://schemas.microsoft.com/office/drawing/2017/decorative" val="1"/>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pic>
        <p:nvPicPr>
          <p:cNvPr id="32" name="Picture 31" descr="York University Logo">
            <a:extLst>
              <a:ext uri="{FF2B5EF4-FFF2-40B4-BE49-F238E27FC236}">
                <a16:creationId xmlns:a16="http://schemas.microsoft.com/office/drawing/2014/main" id="{E8D4B176-2C79-484B-A8DE-FEC4A3AFEB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grpSp>
        <p:nvGrpSpPr>
          <p:cNvPr id="33" name="Group 32">
            <a:extLst>
              <a:ext uri="{FF2B5EF4-FFF2-40B4-BE49-F238E27FC236}">
                <a16:creationId xmlns:a16="http://schemas.microsoft.com/office/drawing/2014/main" id="{D9B9E8E5-71E3-41ED-ADA6-31DA0450E8BE}"/>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34" name="Rectangle 33">
              <a:extLst>
                <a:ext uri="{FF2B5EF4-FFF2-40B4-BE49-F238E27FC236}">
                  <a16:creationId xmlns:a16="http://schemas.microsoft.com/office/drawing/2014/main" id="{D7541B1F-4C25-448F-A857-5E6DEA9B969A}"/>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Rectangle 34">
              <a:extLst>
                <a:ext uri="{FF2B5EF4-FFF2-40B4-BE49-F238E27FC236}">
                  <a16:creationId xmlns:a16="http://schemas.microsoft.com/office/drawing/2014/main" id="{D7EF0898-BEF7-4859-A6A0-717EE5DB4786}"/>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 name="Right Triangle 35">
              <a:extLst>
                <a:ext uri="{FF2B5EF4-FFF2-40B4-BE49-F238E27FC236}">
                  <a16:creationId xmlns:a16="http://schemas.microsoft.com/office/drawing/2014/main" id="{E873E40C-4423-4D80-B198-0C12ADCFB7BF}"/>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TextBox 36">
              <a:extLst>
                <a:ext uri="{FF2B5EF4-FFF2-40B4-BE49-F238E27FC236}">
                  <a16:creationId xmlns:a16="http://schemas.microsoft.com/office/drawing/2014/main" id="{A69EFBA4-CEDE-467D-B9A1-95002FC66EC0}"/>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38" name="Group 37">
            <a:extLst>
              <a:ext uri="{FF2B5EF4-FFF2-40B4-BE49-F238E27FC236}">
                <a16:creationId xmlns:a16="http://schemas.microsoft.com/office/drawing/2014/main" id="{34D3A12A-0591-43D8-8759-6C121C798117}"/>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9" name="TextBox 38">
              <a:extLst>
                <a:ext uri="{FF2B5EF4-FFF2-40B4-BE49-F238E27FC236}">
                  <a16:creationId xmlns:a16="http://schemas.microsoft.com/office/drawing/2014/main" id="{40D6D764-6474-4EF7-9C5F-FB4580026D3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40" name="Picture 39">
              <a:extLst>
                <a:ext uri="{FF2B5EF4-FFF2-40B4-BE49-F238E27FC236}">
                  <a16:creationId xmlns:a16="http://schemas.microsoft.com/office/drawing/2014/main" id="{805E7B83-FA7D-4B12-951C-CF01BF833FA7}"/>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sp>
        <p:nvSpPr>
          <p:cNvPr id="41" name="TextBox 40">
            <a:extLst>
              <a:ext uri="{FF2B5EF4-FFF2-40B4-BE49-F238E27FC236}">
                <a16:creationId xmlns:a16="http://schemas.microsoft.com/office/drawing/2014/main" id="{7BAB541C-3A98-4ACB-B3BF-8C9555220EA1}"/>
              </a:ext>
              <a:ext uri="{C183D7F6-B498-43B3-948B-1728B52AA6E4}">
                <adec:decorative xmlns:adec="http://schemas.microsoft.com/office/drawing/2017/decorative" val="1"/>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pic>
        <p:nvPicPr>
          <p:cNvPr id="42" name="Picture 41" descr="York University Logo">
            <a:extLst>
              <a:ext uri="{FF2B5EF4-FFF2-40B4-BE49-F238E27FC236}">
                <a16:creationId xmlns:a16="http://schemas.microsoft.com/office/drawing/2014/main" id="{8E220853-22D1-4AC0-9652-A523CBC303C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43" name="Freeform 67">
            <a:extLst>
              <a:ext uri="{FF2B5EF4-FFF2-40B4-BE49-F238E27FC236}">
                <a16:creationId xmlns:a16="http://schemas.microsoft.com/office/drawing/2014/main" id="{77BCA5FF-6A4B-4936-B48D-B1B4CF6E4BDD}"/>
              </a:ext>
              <a:ext uri="{C183D7F6-B498-43B3-948B-1728B52AA6E4}">
                <adec:decorative xmlns:adec="http://schemas.microsoft.com/office/drawing/2017/decorative" val="1"/>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Rectangle 43">
            <a:extLst>
              <a:ext uri="{FF2B5EF4-FFF2-40B4-BE49-F238E27FC236}">
                <a16:creationId xmlns:a16="http://schemas.microsoft.com/office/drawing/2014/main" id="{168217CA-88C2-4358-A57D-5335AC72D53F}"/>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616632"/>
      </p:ext>
    </p:extLst>
  </p:cSld>
  <p:clrMapOvr>
    <a:masterClrMapping/>
  </p:clrMapOvr>
  <p:extLst>
    <p:ext uri="{DCECCB84-F9BA-43D5-87BE-67443E8EF086}">
      <p15:sldGuideLst xmlns:p15="http://schemas.microsoft.com/office/powerpoint/2012/main">
        <p15:guide id="15">
          <p15:clr>
            <a:srgbClr val="FBAE40"/>
          </p15:clr>
        </p15:guide>
        <p15:guide id="16" pos="7680">
          <p15:clr>
            <a:srgbClr val="FBAE40"/>
          </p15:clr>
        </p15:guide>
        <p15:guide id="17" pos="316">
          <p15:clr>
            <a:srgbClr val="FBAE40"/>
          </p15:clr>
        </p15:guide>
        <p15:guide id="18" pos="1927">
          <p15:clr>
            <a:srgbClr val="FBAE40"/>
          </p15:clr>
        </p15:guide>
        <p15:guide id="19" pos="2128">
          <p15:clr>
            <a:srgbClr val="FBAE40"/>
          </p15:clr>
        </p15:guide>
        <p15:guide id="20" pos="3739">
          <p15:clr>
            <a:srgbClr val="FBAE40"/>
          </p15:clr>
        </p15:guide>
        <p15:guide id="21" pos="3940">
          <p15:clr>
            <a:srgbClr val="FBAE40"/>
          </p15:clr>
        </p15:guide>
        <p15:guide id="22" pos="5551">
          <p15:clr>
            <a:srgbClr val="FBAE40"/>
          </p15:clr>
        </p15:guide>
        <p15:guide id="23" pos="5752">
          <p15:clr>
            <a:srgbClr val="FBAE40"/>
          </p15:clr>
        </p15:guide>
        <p15:guide id="24" pos="7363">
          <p15:clr>
            <a:srgbClr val="FBAE40"/>
          </p15:clr>
        </p15:guide>
        <p15:guide id="25" orient="horz">
          <p15:clr>
            <a:srgbClr val="FBAE40"/>
          </p15:clr>
        </p15:guide>
        <p15:guide id="26" orient="horz" pos="4320">
          <p15:clr>
            <a:srgbClr val="FBAE40"/>
          </p15:clr>
        </p15:guide>
        <p15:guide id="27" orient="horz" pos="1843">
          <p15:clr>
            <a:srgbClr val="FBAE40"/>
          </p15:clr>
        </p15:guide>
        <p15:guide id="28" orient="horz" pos="38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dirty="0"/>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p:spPr>
        <p:txBody>
          <a:bodyPr>
            <a:noAutofit/>
          </a:bodyPr>
          <a:lstStyle>
            <a:lvl1pPr>
              <a:defRPr sz="18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solidFill>
            <a:schemeClr val="accent1"/>
          </a:solidFill>
        </p:spPr>
        <p:txBody>
          <a:bodyPr lIns="360000" rIns="360000" anchor="ctr">
            <a:noAutofit/>
          </a:bodyPr>
          <a:lstStyle>
            <a:lvl1pPr algn="ctr">
              <a:spcBef>
                <a:spcPts val="0"/>
              </a:spcBef>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endParaRPr lang="en-US" dirty="0"/>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dirty="0"/>
          </a:p>
        </p:txBody>
      </p:sp>
      <p:pic>
        <p:nvPicPr>
          <p:cNvPr id="10" name="Picture 9" descr="York University Logo">
            <a:extLst>
              <a:ext uri="{FF2B5EF4-FFF2-40B4-BE49-F238E27FC236}">
                <a16:creationId xmlns:a16="http://schemas.microsoft.com/office/drawing/2014/main" id="{DCA389E2-8EDA-4AFD-80D4-69F92CD5D4A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2" name="Rectangle 11">
            <a:extLst>
              <a:ext uri="{FF2B5EF4-FFF2-40B4-BE49-F238E27FC236}">
                <a16:creationId xmlns:a16="http://schemas.microsoft.com/office/drawing/2014/main" id="{AB3169AE-5AB1-4F6B-BEAE-F1936C743A8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847732"/>
      </p:ext>
    </p:extLst>
  </p:cSld>
  <p:clrMapOvr>
    <a:masterClrMapping/>
  </p:clrMapOvr>
  <p:extLst>
    <p:ext uri="{DCECCB84-F9BA-43D5-87BE-67443E8EF086}">
      <p15:sldGuideLst xmlns:p15="http://schemas.microsoft.com/office/powerpoint/2012/main">
        <p15:guide id="11" pos="316">
          <p15:clr>
            <a:srgbClr val="FBAE40"/>
          </p15:clr>
        </p15:guide>
        <p15:guide id="12" pos="3772">
          <p15:clr>
            <a:srgbClr val="FBAE40"/>
          </p15:clr>
        </p15:guide>
        <p15:guide id="13" pos="3908">
          <p15:clr>
            <a:srgbClr val="FBAE40"/>
          </p15:clr>
        </p15:guide>
        <p15:guide id="14" pos="7363">
          <p15:clr>
            <a:srgbClr val="FBAE40"/>
          </p15:clr>
        </p15:guide>
        <p15:guide id="15" orient="horz" pos="3045">
          <p15:clr>
            <a:srgbClr val="FBAE40"/>
          </p15:clr>
        </p15:guide>
        <p15:guide id="16" orient="horz" pos="754">
          <p15:clr>
            <a:srgbClr val="FBAE40"/>
          </p15:clr>
        </p15:guide>
        <p15:guide id="17" orient="horz" pos="38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pic>
        <p:nvPicPr>
          <p:cNvPr id="12" name="Picture 11" descr="York University Logo">
            <a:extLst>
              <a:ext uri="{FF2B5EF4-FFF2-40B4-BE49-F238E27FC236}">
                <a16:creationId xmlns:a16="http://schemas.microsoft.com/office/drawing/2014/main" id="{422D4709-976D-8A4B-91D9-0F46B2A3B23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York University Logo">
            <a:extLst>
              <a:ext uri="{FF2B5EF4-FFF2-40B4-BE49-F238E27FC236}">
                <a16:creationId xmlns:a16="http://schemas.microsoft.com/office/drawing/2014/main" id="{E254DDE1-8B52-4DF1-A3E4-B94BCD93CB8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7" name="Rectangle 16">
            <a:extLst>
              <a:ext uri="{FF2B5EF4-FFF2-40B4-BE49-F238E27FC236}">
                <a16:creationId xmlns:a16="http://schemas.microsoft.com/office/drawing/2014/main" id="{A4AB106E-3AFE-4EC9-BF64-4C751525A77B}"/>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F81051B-2BDF-4412-A62D-757674A0588E}"/>
              </a:ext>
            </a:extLst>
          </p:cNvPr>
          <p:cNvSpPr/>
          <p:nvPr/>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19" name="Picture 18" descr="York University Logo">
            <a:extLst>
              <a:ext uri="{FF2B5EF4-FFF2-40B4-BE49-F238E27FC236}">
                <a16:creationId xmlns:a16="http://schemas.microsoft.com/office/drawing/2014/main" id="{865D454D-B9A5-44CE-8792-6C93257742B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20" name="Rectangle 19">
            <a:extLst>
              <a:ext uri="{FF2B5EF4-FFF2-40B4-BE49-F238E27FC236}">
                <a16:creationId xmlns:a16="http://schemas.microsoft.com/office/drawing/2014/main" id="{97E40207-730B-4D68-B7CC-607FCFE99BD9}"/>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Rectangle 20">
            <a:extLst>
              <a:ext uri="{FF2B5EF4-FFF2-40B4-BE49-F238E27FC236}">
                <a16:creationId xmlns:a16="http://schemas.microsoft.com/office/drawing/2014/main" id="{E7C867F9-4876-4E44-AC26-BDA2BDB93A39}"/>
              </a:ext>
            </a:extLst>
          </p:cNvPr>
          <p:cNvSpPr/>
          <p:nvPr userDrawn="1"/>
        </p:nvSpPr>
        <p:spPr>
          <a:xfrm>
            <a:off x="7464427"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Tree>
    <p:extLst>
      <p:ext uri="{BB962C8B-B14F-4D97-AF65-F5344CB8AC3E}">
        <p14:creationId xmlns:p14="http://schemas.microsoft.com/office/powerpoint/2010/main" val="999992336"/>
      </p:ext>
    </p:extLst>
  </p:cSld>
  <p:clrMapOvr>
    <a:masterClrMapping/>
  </p:clrMapOvr>
  <p:extLst>
    <p:ext uri="{DCECCB84-F9BA-43D5-87BE-67443E8EF086}">
      <p15:sldGuideLst xmlns:p15="http://schemas.microsoft.com/office/powerpoint/2012/main">
        <p15:guide id="13" pos="316">
          <p15:clr>
            <a:srgbClr val="FBAE40"/>
          </p15:clr>
        </p15:guide>
        <p15:guide id="14" pos="4702">
          <p15:clr>
            <a:srgbClr val="FBAE40"/>
          </p15:clr>
        </p15:guide>
        <p15:guide id="15" pos="7363">
          <p15:clr>
            <a:srgbClr val="FBAE40"/>
          </p15:clr>
        </p15:guide>
        <p15:guide id="16" orient="horz" pos="2251">
          <p15:clr>
            <a:srgbClr val="FBAE40"/>
          </p15:clr>
        </p15:guide>
        <p15:guide id="17" orient="horz" pos="2387">
          <p15:clr>
            <a:srgbClr val="FBAE40"/>
          </p15:clr>
        </p15:guide>
        <p15:guide id="18" orient="horz" pos="754">
          <p15:clr>
            <a:srgbClr val="FBAE40"/>
          </p15:clr>
        </p15:guide>
        <p15:guide id="19" orient="horz" pos="38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pic>
        <p:nvPicPr>
          <p:cNvPr id="15" name="Picture 14" descr="York University Logo&#10;">
            <a:extLst>
              <a:ext uri="{FF2B5EF4-FFF2-40B4-BE49-F238E27FC236}">
                <a16:creationId xmlns:a16="http://schemas.microsoft.com/office/drawing/2014/main" id="{30D26959-709E-344A-9D91-500503F8DEF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Content Placeholder 7">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7">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p:spPr>
        <p:txBody>
          <a:bodyPr bIns="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dirty="0"/>
          </a:p>
        </p:txBody>
      </p:sp>
      <p:pic>
        <p:nvPicPr>
          <p:cNvPr id="16" name="Picture 15" descr="York University Logo&#10;">
            <a:extLst>
              <a:ext uri="{FF2B5EF4-FFF2-40B4-BE49-F238E27FC236}">
                <a16:creationId xmlns:a16="http://schemas.microsoft.com/office/drawing/2014/main" id="{D0B060E9-1FEC-4BCF-B91C-99339C2DFE3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7" name="Rectangle 16">
            <a:extLst>
              <a:ext uri="{FF2B5EF4-FFF2-40B4-BE49-F238E27FC236}">
                <a16:creationId xmlns:a16="http://schemas.microsoft.com/office/drawing/2014/main" id="{93323F44-C87F-4D3F-AF08-294F69FED41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F8E8820-E08B-4988-8D93-ECB1C0F6E93E}"/>
              </a:ext>
            </a:extLst>
          </p:cNvPr>
          <p:cNvSpPr/>
          <p:nvPr/>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Tree>
    <p:extLst>
      <p:ext uri="{BB962C8B-B14F-4D97-AF65-F5344CB8AC3E}">
        <p14:creationId xmlns:p14="http://schemas.microsoft.com/office/powerpoint/2010/main" val="4079345748"/>
      </p:ext>
    </p:extLst>
  </p:cSld>
  <p:clrMapOvr>
    <a:masterClrMapping/>
  </p:clrMapOvr>
  <p:extLst>
    <p:ext uri="{DCECCB84-F9BA-43D5-87BE-67443E8EF086}">
      <p15:sldGuideLst xmlns:p15="http://schemas.microsoft.com/office/powerpoint/2012/main">
        <p15:guide id="11" pos="316">
          <p15:clr>
            <a:srgbClr val="FBAE40"/>
          </p15:clr>
        </p15:guide>
        <p15:guide id="12" orient="horz" pos="754">
          <p15:clr>
            <a:srgbClr val="FBAE40"/>
          </p15:clr>
        </p15:guide>
        <p15:guide id="13" orient="horz" pos="2251">
          <p15:clr>
            <a:srgbClr val="FBAE40"/>
          </p15:clr>
        </p15:guide>
        <p15:guide id="14" orient="horz" pos="2387">
          <p15:clr>
            <a:srgbClr val="FBAE40"/>
          </p15:clr>
        </p15:guide>
        <p15:guide id="15" orient="horz" pos="38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hoto Column Slide - Lef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D4B6989-F90F-3540-B459-E0BE32A07163}"/>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21" name="Rectangle 20">
              <a:extLst>
                <a:ext uri="{FF2B5EF4-FFF2-40B4-BE49-F238E27FC236}">
                  <a16:creationId xmlns:a16="http://schemas.microsoft.com/office/drawing/2014/main" id="{37D2173E-D878-4740-90EB-CA07169DA88F}"/>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2" name="Rectangle 21">
              <a:extLst>
                <a:ext uri="{FF2B5EF4-FFF2-40B4-BE49-F238E27FC236}">
                  <a16:creationId xmlns:a16="http://schemas.microsoft.com/office/drawing/2014/main" id="{4CED0850-027D-4E45-B12D-7FB26A0F98AC}"/>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CD2A2308-A29F-F24B-9343-825F7C12ECFF}"/>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3816774A-34AD-5B46-885F-33D516C7EEBA}"/>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5996C894-1126-CC4E-B48F-FABE58430EC9}"/>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42DE9D7-90CC-8047-8F7B-835D25D3B0E1}"/>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28" name="TextBox 27">
              <a:extLst>
                <a:ext uri="{FF2B5EF4-FFF2-40B4-BE49-F238E27FC236}">
                  <a16:creationId xmlns:a16="http://schemas.microsoft.com/office/drawing/2014/main" id="{1DC16862-5469-E448-AEB8-7C21763B1CF5}"/>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2F7B01E6-D212-7445-9084-4B465A1B82B3}"/>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6" y="225425"/>
            <a:ext cx="7197753" cy="720000"/>
          </a:xfrm>
        </p:spPr>
        <p:txBody>
          <a:bodyPr/>
          <a:lstStyle/>
          <a:p>
            <a:r>
              <a:rPr lang="en-US" dirty="0"/>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York University Logo">
            <a:extLst>
              <a:ext uri="{FF2B5EF4-FFF2-40B4-BE49-F238E27FC236}">
                <a16:creationId xmlns:a16="http://schemas.microsoft.com/office/drawing/2014/main" id="{70AB483B-B616-384E-83C0-785A1EA163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Freeform 18">
            <a:extLst>
              <a:ext uri="{FF2B5EF4-FFF2-40B4-BE49-F238E27FC236}">
                <a16:creationId xmlns:a16="http://schemas.microsoft.com/office/drawing/2014/main" id="{43A43FB6-03C7-CC41-BCE9-0DF5F24BF3CB}"/>
              </a:ext>
            </a:extLst>
          </p:cNvPr>
          <p:cNvSpPr/>
          <p:nvPr/>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p:spPr>
        <p:txBody>
          <a:bodyPr/>
          <a:lstStyle/>
          <a:p>
            <a:endParaRPr lang="en-US" dirty="0"/>
          </a:p>
        </p:txBody>
      </p:sp>
      <p:grpSp>
        <p:nvGrpSpPr>
          <p:cNvPr id="17" name="Group 16">
            <a:extLst>
              <a:ext uri="{FF2B5EF4-FFF2-40B4-BE49-F238E27FC236}">
                <a16:creationId xmlns:a16="http://schemas.microsoft.com/office/drawing/2014/main" id="{DB2A3234-90E0-4079-937F-742416CA633B}"/>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18" name="Rectangle 17">
              <a:extLst>
                <a:ext uri="{FF2B5EF4-FFF2-40B4-BE49-F238E27FC236}">
                  <a16:creationId xmlns:a16="http://schemas.microsoft.com/office/drawing/2014/main" id="{15911EC6-0E33-4961-8000-B38F046DB502}"/>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Rectangle 29">
              <a:extLst>
                <a:ext uri="{FF2B5EF4-FFF2-40B4-BE49-F238E27FC236}">
                  <a16:creationId xmlns:a16="http://schemas.microsoft.com/office/drawing/2014/main" id="{DA6B44CF-763D-4422-A6E8-187EAFF2B7E8}"/>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Right Triangle 30">
              <a:extLst>
                <a:ext uri="{FF2B5EF4-FFF2-40B4-BE49-F238E27FC236}">
                  <a16:creationId xmlns:a16="http://schemas.microsoft.com/office/drawing/2014/main" id="{288A7484-8677-4C5C-9FF3-B334DD2A3F21}"/>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TextBox 31">
              <a:extLst>
                <a:ext uri="{FF2B5EF4-FFF2-40B4-BE49-F238E27FC236}">
                  <a16:creationId xmlns:a16="http://schemas.microsoft.com/office/drawing/2014/main" id="{0F5C8AC5-BB81-4437-9A10-7B8A7BC3A44C}"/>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3" name="TextBox 32">
              <a:extLst>
                <a:ext uri="{FF2B5EF4-FFF2-40B4-BE49-F238E27FC236}">
                  <a16:creationId xmlns:a16="http://schemas.microsoft.com/office/drawing/2014/main" id="{5723D78B-B039-4065-ADB1-DBE34330B18C}"/>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34" name="Group 33">
            <a:extLst>
              <a:ext uri="{FF2B5EF4-FFF2-40B4-BE49-F238E27FC236}">
                <a16:creationId xmlns:a16="http://schemas.microsoft.com/office/drawing/2014/main" id="{84227CFA-D1D5-4976-AFE7-FDC6088F9527}"/>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35" name="TextBox 34">
              <a:extLst>
                <a:ext uri="{FF2B5EF4-FFF2-40B4-BE49-F238E27FC236}">
                  <a16:creationId xmlns:a16="http://schemas.microsoft.com/office/drawing/2014/main" id="{2B8EFE3C-3D1F-4BAB-82F2-837096DDC7C2}"/>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6" name="Picture 35">
              <a:extLst>
                <a:ext uri="{FF2B5EF4-FFF2-40B4-BE49-F238E27FC236}">
                  <a16:creationId xmlns:a16="http://schemas.microsoft.com/office/drawing/2014/main" id="{9DE002A9-3E78-4942-886E-1B70C936DAFA}"/>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pic>
        <p:nvPicPr>
          <p:cNvPr id="37" name="Picture 36" descr="York University Logo">
            <a:extLst>
              <a:ext uri="{FF2B5EF4-FFF2-40B4-BE49-F238E27FC236}">
                <a16:creationId xmlns:a16="http://schemas.microsoft.com/office/drawing/2014/main" id="{29803986-CEC1-4317-A24D-0B3E0FECA1C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8" name="Freeform 18">
            <a:extLst>
              <a:ext uri="{FF2B5EF4-FFF2-40B4-BE49-F238E27FC236}">
                <a16:creationId xmlns:a16="http://schemas.microsoft.com/office/drawing/2014/main" id="{8DA0B551-4BF7-49C7-910B-86A86DDEDE9B}"/>
              </a:ext>
            </a:extLst>
          </p:cNvPr>
          <p:cNvSpPr/>
          <p:nvPr/>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53886623"/>
      </p:ext>
    </p:extLst>
  </p:cSld>
  <p:clrMapOvr>
    <a:masterClrMapping/>
  </p:clrMapOvr>
  <p:extLst>
    <p:ext uri="{DCECCB84-F9BA-43D5-87BE-67443E8EF086}">
      <p15:sldGuideLst xmlns:p15="http://schemas.microsoft.com/office/powerpoint/2012/main">
        <p15:guide id="9" pos="2819">
          <p15:clr>
            <a:srgbClr val="FBAE40"/>
          </p15:clr>
        </p15:guide>
        <p15:guide id="10" pos="7363">
          <p15:clr>
            <a:srgbClr val="FBAE40"/>
          </p15:clr>
        </p15:guide>
        <p15:guide id="11" orient="horz" pos="38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hoto Column Slide - Right">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049B0C24-814C-1040-908B-A0A3895EA50D}"/>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22" name="Rectangle 21">
              <a:extLst>
                <a:ext uri="{FF2B5EF4-FFF2-40B4-BE49-F238E27FC236}">
                  <a16:creationId xmlns:a16="http://schemas.microsoft.com/office/drawing/2014/main" id="{9B8AA228-1239-7F4A-87A7-406D7279A98A}"/>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82E753BE-14D9-9841-9B8E-842B2AEA9B98}"/>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EEB03640-B3DC-6141-8963-CA85ADD62A55}"/>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CD041DCC-2730-F94F-8430-ACB27754D8DA}"/>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FE3F4016-C4AF-3243-BCD6-E609952A7EF9}"/>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235C1CE-EAE6-9C42-B8C0-6592D849FE6E}"/>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28" name="TextBox 27">
              <a:extLst>
                <a:ext uri="{FF2B5EF4-FFF2-40B4-BE49-F238E27FC236}">
                  <a16:creationId xmlns:a16="http://schemas.microsoft.com/office/drawing/2014/main" id="{AD5BAD28-2BC6-E645-AAF7-DE9E1B4E4F97}"/>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B9E4F316-DB5E-534E-8678-2B126D6FA5B2}"/>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1" y="225425"/>
            <a:ext cx="7197753" cy="720000"/>
          </a:xfrm>
        </p:spPr>
        <p:txBody>
          <a:bodyPr/>
          <a:lstStyle/>
          <a:p>
            <a:r>
              <a:rPr lang="en-US" dirty="0"/>
              <a:t>Click to Add a Title To Your Slide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5" y="6304235"/>
            <a:ext cx="6722215" cy="365125"/>
          </a:xfrm>
        </p:spPr>
        <p:txBody>
          <a:bodyPr/>
          <a:lstStyle/>
          <a:p>
            <a:endParaRPr lang="en-US" dirty="0"/>
          </a:p>
        </p:txBody>
      </p:sp>
      <p:sp>
        <p:nvSpPr>
          <p:cNvPr id="13" name="Freeform 12">
            <a:extLst>
              <a:ext uri="{FF2B5EF4-FFF2-40B4-BE49-F238E27FC236}">
                <a16:creationId xmlns:a16="http://schemas.microsoft.com/office/drawing/2014/main" id="{3F8F1147-DAD1-334F-B034-7921149D6AFE}"/>
              </a:ext>
            </a:extLst>
          </p:cNvPr>
          <p:cNvSpPr/>
          <p:nvPr/>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grpSp>
        <p:nvGrpSpPr>
          <p:cNvPr id="17" name="Group 16">
            <a:extLst>
              <a:ext uri="{FF2B5EF4-FFF2-40B4-BE49-F238E27FC236}">
                <a16:creationId xmlns:a16="http://schemas.microsoft.com/office/drawing/2014/main" id="{CF624BCA-640F-410E-A0A0-3FBB3511BFA4}"/>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18" name="Rectangle 17">
              <a:extLst>
                <a:ext uri="{FF2B5EF4-FFF2-40B4-BE49-F238E27FC236}">
                  <a16:creationId xmlns:a16="http://schemas.microsoft.com/office/drawing/2014/main" id="{93F37FDC-E089-404D-AD43-AB4BFA3CB24A}"/>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ectangle 18">
              <a:extLst>
                <a:ext uri="{FF2B5EF4-FFF2-40B4-BE49-F238E27FC236}">
                  <a16:creationId xmlns:a16="http://schemas.microsoft.com/office/drawing/2014/main" id="{B8618C2B-9E21-431E-8A61-C3400E469886}"/>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Right Triangle 19">
              <a:extLst>
                <a:ext uri="{FF2B5EF4-FFF2-40B4-BE49-F238E27FC236}">
                  <a16:creationId xmlns:a16="http://schemas.microsoft.com/office/drawing/2014/main" id="{608DEF64-293F-45B5-8C48-D6B7BB463729}"/>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TextBox 29">
              <a:extLst>
                <a:ext uri="{FF2B5EF4-FFF2-40B4-BE49-F238E27FC236}">
                  <a16:creationId xmlns:a16="http://schemas.microsoft.com/office/drawing/2014/main" id="{244142EA-439E-4C96-9255-2EEE5EF5F27E}"/>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1" name="TextBox 30">
              <a:extLst>
                <a:ext uri="{FF2B5EF4-FFF2-40B4-BE49-F238E27FC236}">
                  <a16:creationId xmlns:a16="http://schemas.microsoft.com/office/drawing/2014/main" id="{698BAE51-D87A-4703-B194-C0BF223E97D1}"/>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32" name="Group 31">
            <a:extLst>
              <a:ext uri="{FF2B5EF4-FFF2-40B4-BE49-F238E27FC236}">
                <a16:creationId xmlns:a16="http://schemas.microsoft.com/office/drawing/2014/main" id="{78EB8E66-316F-44DA-A1E9-487D353CB607}"/>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33" name="TextBox 32">
              <a:extLst>
                <a:ext uri="{FF2B5EF4-FFF2-40B4-BE49-F238E27FC236}">
                  <a16:creationId xmlns:a16="http://schemas.microsoft.com/office/drawing/2014/main" id="{1AB60580-DC41-47EA-B190-E12CC3968078}"/>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4" name="Picture 33">
              <a:extLst>
                <a:ext uri="{FF2B5EF4-FFF2-40B4-BE49-F238E27FC236}">
                  <a16:creationId xmlns:a16="http://schemas.microsoft.com/office/drawing/2014/main" id="{BF1901C2-E8E2-49F7-A1B6-CCB26B445BDA}"/>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35" name="Freeform 12">
            <a:extLst>
              <a:ext uri="{FF2B5EF4-FFF2-40B4-BE49-F238E27FC236}">
                <a16:creationId xmlns:a16="http://schemas.microsoft.com/office/drawing/2014/main" id="{DF804337-DE96-48B1-B089-D4C9268AD56C}"/>
              </a:ext>
            </a:extLst>
          </p:cNvPr>
          <p:cNvSpPr/>
          <p:nvPr/>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13215258"/>
      </p:ext>
    </p:extLst>
  </p:cSld>
  <p:clrMapOvr>
    <a:masterClrMapping/>
  </p:clrMapOvr>
  <p:extLst>
    <p:ext uri="{DCECCB84-F9BA-43D5-87BE-67443E8EF086}">
      <p15:sldGuideLst xmlns:p15="http://schemas.microsoft.com/office/powerpoint/2012/main">
        <p15:guide id="9" pos="316">
          <p15:clr>
            <a:srgbClr val="FBAE40"/>
          </p15:clr>
        </p15:guide>
        <p15:guide id="10" pos="4861">
          <p15:clr>
            <a:srgbClr val="FBAE40"/>
          </p15:clr>
        </p15:guide>
        <p15:guide id="11" orient="horz" pos="38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3" y="8428"/>
            <a:ext cx="6292132"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solidFill>
            <a:schemeClr val="bg1"/>
          </a:solid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858415"/>
            <a:ext cx="11169650" cy="338036"/>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pic>
        <p:nvPicPr>
          <p:cNvPr id="13" name="Picture 12" descr="York University Logo">
            <a:extLst>
              <a:ext uri="{FF2B5EF4-FFF2-40B4-BE49-F238E27FC236}">
                <a16:creationId xmlns:a16="http://schemas.microsoft.com/office/drawing/2014/main" id="{E7FE781F-0518-2345-A57C-DEB4B8BFF13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D0FD2320-9916-B945-8520-A2418121744A}"/>
              </a:ext>
            </a:extLst>
          </p:cNvPr>
          <p:cNvSpPr/>
          <p:nvPr/>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BB48568B-1C7F-1043-8FB4-C34722649442}"/>
              </a:ext>
            </a:extLst>
          </p:cNvPr>
          <p:cNvSpPr/>
          <p:nvPr/>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CCB49D-21BD-7E44-AE19-8BE23A6D654A}"/>
              </a:ext>
            </a:extLst>
          </p:cNvPr>
          <p:cNvSpPr/>
          <p:nvPr/>
        </p:nvSpPr>
        <p:spPr>
          <a:xfrm>
            <a:off x="10308452" y="4671805"/>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Lst>
          </p:cNvPr>
          <p:cNvSpPr/>
          <p:nvPr/>
        </p:nvSpPr>
        <p:spPr>
          <a:xfrm>
            <a:off x="688881" y="138550"/>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33" name="Freeform 32">
            <a:extLst>
              <a:ext uri="{FF2B5EF4-FFF2-40B4-BE49-F238E27FC236}">
                <a16:creationId xmlns:a16="http://schemas.microsoft.com/office/drawing/2014/main" id="{FE461102-160B-E941-BE9A-9457FD743B27}"/>
              </a:ext>
            </a:extLst>
          </p:cNvPr>
          <p:cNvSpPr/>
          <p:nvPr/>
        </p:nvSpPr>
        <p:spPr>
          <a:xfrm>
            <a:off x="-279399" y="1463675"/>
            <a:ext cx="120650" cy="3149600"/>
          </a:xfrm>
          <a:custGeom>
            <a:avLst/>
            <a:gdLst>
              <a:gd name="connsiteX0" fmla="*/ 187325 w 187325"/>
              <a:gd name="connsiteY0" fmla="*/ 0 h 3140075"/>
              <a:gd name="connsiteX1" fmla="*/ 0 w 187325"/>
              <a:gd name="connsiteY1" fmla="*/ 0 h 3140075"/>
              <a:gd name="connsiteX2" fmla="*/ 0 w 187325"/>
              <a:gd name="connsiteY2" fmla="*/ 3140075 h 3140075"/>
              <a:gd name="connsiteX3" fmla="*/ 171450 w 187325"/>
              <a:gd name="connsiteY3" fmla="*/ 3140075 h 3140075"/>
            </a:gdLst>
            <a:ahLst/>
            <a:cxnLst>
              <a:cxn ang="0">
                <a:pos x="connsiteX0" y="connsiteY0"/>
              </a:cxn>
              <a:cxn ang="0">
                <a:pos x="connsiteX1" y="connsiteY1"/>
              </a:cxn>
              <a:cxn ang="0">
                <a:pos x="connsiteX2" y="connsiteY2"/>
              </a:cxn>
              <a:cxn ang="0">
                <a:pos x="connsiteX3" y="connsiteY3"/>
              </a:cxn>
            </a:cxnLst>
            <a:rect l="l" t="t" r="r" b="b"/>
            <a:pathLst>
              <a:path w="187325" h="3140075">
                <a:moveTo>
                  <a:pt x="187325" y="0"/>
                </a:moveTo>
                <a:lnTo>
                  <a:pt x="0" y="0"/>
                </a:lnTo>
                <a:lnTo>
                  <a:pt x="0" y="3140075"/>
                </a:lnTo>
                <a:lnTo>
                  <a:pt x="171450" y="3140075"/>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5941B86-A173-6A4C-B2F0-E5F8F8FAB03D}"/>
              </a:ext>
            </a:extLst>
          </p:cNvPr>
          <p:cNvSpPr/>
          <p:nvPr/>
        </p:nvSpPr>
        <p:spPr>
          <a:xfrm>
            <a:off x="-1914524" y="1940613"/>
            <a:ext cx="1585730" cy="21957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a:solidFill>
                  <a:schemeClr val="tx1"/>
                </a:solidFill>
                <a:latin typeface="IBM Plex Sans" panose="020B0503050203000203" pitchFamily="34" charset="0"/>
              </a:rPr>
              <a:t>Quote area</a:t>
            </a:r>
          </a:p>
          <a:p>
            <a:pPr algn="r"/>
            <a:r>
              <a:rPr lang="en-US" sz="1100" b="1" i="0" kern="1200">
                <a:solidFill>
                  <a:schemeClr val="tx1"/>
                </a:solidFill>
                <a:latin typeface="IBM Plex Sans SemiBold" panose="020B0503050203000203" pitchFamily="34" charset="0"/>
                <a:ea typeface="+mn-ea"/>
                <a:cs typeface="+mn-cs"/>
              </a:rPr>
              <a:t>4 lines max</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p:txBody>
          <a:bodyPr/>
          <a:lstStyle/>
          <a:p>
            <a:endParaRPr lang="en-US" dirty="0"/>
          </a:p>
        </p:txBody>
      </p:sp>
      <p:pic>
        <p:nvPicPr>
          <p:cNvPr id="17" name="Picture 16" descr="York University Logo">
            <a:extLst>
              <a:ext uri="{FF2B5EF4-FFF2-40B4-BE49-F238E27FC236}">
                <a16:creationId xmlns:a16="http://schemas.microsoft.com/office/drawing/2014/main" id="{1D209A23-824D-4C61-96D5-5FCAA85FA70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8" name="Freeform 14">
            <a:extLst>
              <a:ext uri="{FF2B5EF4-FFF2-40B4-BE49-F238E27FC236}">
                <a16:creationId xmlns:a16="http://schemas.microsoft.com/office/drawing/2014/main" id="{CF2E6207-32A5-4761-B152-98B9260EDCAA}"/>
              </a:ext>
            </a:extLst>
          </p:cNvPr>
          <p:cNvSpPr/>
          <p:nvPr/>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4">
            <a:extLst>
              <a:ext uri="{FF2B5EF4-FFF2-40B4-BE49-F238E27FC236}">
                <a16:creationId xmlns:a16="http://schemas.microsoft.com/office/drawing/2014/main" id="{C8552AAC-0BB4-4DA3-8994-09A7F511DB50}"/>
              </a:ext>
            </a:extLst>
          </p:cNvPr>
          <p:cNvSpPr/>
          <p:nvPr/>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E3D2A2C-3DDF-4EBD-9C5D-161D692DFE45}"/>
              </a:ext>
            </a:extLst>
          </p:cNvPr>
          <p:cNvSpPr/>
          <p:nvPr/>
        </p:nvSpPr>
        <p:spPr>
          <a:xfrm>
            <a:off x="10308452" y="4671805"/>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21" name="Rectangle 20">
            <a:extLst>
              <a:ext uri="{FF2B5EF4-FFF2-40B4-BE49-F238E27FC236}">
                <a16:creationId xmlns:a16="http://schemas.microsoft.com/office/drawing/2014/main" id="{88FC0FB9-15E1-441B-B21B-E3D1679DA985}"/>
              </a:ext>
            </a:extLst>
          </p:cNvPr>
          <p:cNvSpPr/>
          <p:nvPr/>
        </p:nvSpPr>
        <p:spPr>
          <a:xfrm>
            <a:off x="688881" y="138550"/>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22" name="Freeform 32">
            <a:extLst>
              <a:ext uri="{FF2B5EF4-FFF2-40B4-BE49-F238E27FC236}">
                <a16:creationId xmlns:a16="http://schemas.microsoft.com/office/drawing/2014/main" id="{F8EC7130-5E1E-4A91-947D-207ED48E4C24}"/>
              </a:ext>
            </a:extLst>
          </p:cNvPr>
          <p:cNvSpPr/>
          <p:nvPr/>
        </p:nvSpPr>
        <p:spPr>
          <a:xfrm>
            <a:off x="-279399" y="1463675"/>
            <a:ext cx="120650" cy="3149600"/>
          </a:xfrm>
          <a:custGeom>
            <a:avLst/>
            <a:gdLst>
              <a:gd name="connsiteX0" fmla="*/ 187325 w 187325"/>
              <a:gd name="connsiteY0" fmla="*/ 0 h 3140075"/>
              <a:gd name="connsiteX1" fmla="*/ 0 w 187325"/>
              <a:gd name="connsiteY1" fmla="*/ 0 h 3140075"/>
              <a:gd name="connsiteX2" fmla="*/ 0 w 187325"/>
              <a:gd name="connsiteY2" fmla="*/ 3140075 h 3140075"/>
              <a:gd name="connsiteX3" fmla="*/ 171450 w 187325"/>
              <a:gd name="connsiteY3" fmla="*/ 3140075 h 3140075"/>
            </a:gdLst>
            <a:ahLst/>
            <a:cxnLst>
              <a:cxn ang="0">
                <a:pos x="connsiteX0" y="connsiteY0"/>
              </a:cxn>
              <a:cxn ang="0">
                <a:pos x="connsiteX1" y="connsiteY1"/>
              </a:cxn>
              <a:cxn ang="0">
                <a:pos x="connsiteX2" y="connsiteY2"/>
              </a:cxn>
              <a:cxn ang="0">
                <a:pos x="connsiteX3" y="connsiteY3"/>
              </a:cxn>
            </a:cxnLst>
            <a:rect l="l" t="t" r="r" b="b"/>
            <a:pathLst>
              <a:path w="187325" h="3140075">
                <a:moveTo>
                  <a:pt x="187325" y="0"/>
                </a:moveTo>
                <a:lnTo>
                  <a:pt x="0" y="0"/>
                </a:lnTo>
                <a:lnTo>
                  <a:pt x="0" y="3140075"/>
                </a:lnTo>
                <a:lnTo>
                  <a:pt x="171450" y="3140075"/>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4E9CCD2-E9D6-467B-8794-7CE8EBE06E9A}"/>
              </a:ext>
            </a:extLst>
          </p:cNvPr>
          <p:cNvSpPr/>
          <p:nvPr/>
        </p:nvSpPr>
        <p:spPr>
          <a:xfrm>
            <a:off x="-1914524" y="1940613"/>
            <a:ext cx="1585730" cy="21957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a:solidFill>
                  <a:schemeClr val="tx1"/>
                </a:solidFill>
                <a:latin typeface="IBM Plex Sans" panose="020B0503050203000203" pitchFamily="34" charset="0"/>
              </a:rPr>
              <a:t>Quote area</a:t>
            </a:r>
          </a:p>
          <a:p>
            <a:pPr algn="r"/>
            <a:r>
              <a:rPr lang="en-US" sz="1100" b="1" i="0" kern="1200">
                <a:solidFill>
                  <a:schemeClr val="tx1"/>
                </a:solidFill>
                <a:latin typeface="IBM Plex Sans SemiBold" panose="020B0503050203000203" pitchFamily="34" charset="0"/>
                <a:ea typeface="+mn-ea"/>
                <a:cs typeface="+mn-cs"/>
              </a:rPr>
              <a:t>4 lines max</a:t>
            </a:r>
          </a:p>
        </p:txBody>
      </p:sp>
    </p:spTree>
    <p:extLst>
      <p:ext uri="{BB962C8B-B14F-4D97-AF65-F5344CB8AC3E}">
        <p14:creationId xmlns:p14="http://schemas.microsoft.com/office/powerpoint/2010/main" val="1017727087"/>
      </p:ext>
    </p:extLst>
  </p:cSld>
  <p:clrMapOvr>
    <a:masterClrMapping/>
  </p:clrMapOvr>
  <p:extLst>
    <p:ext uri="{DCECCB84-F9BA-43D5-87BE-67443E8EF086}">
      <p15:sldGuideLst xmlns:p15="http://schemas.microsoft.com/office/powerpoint/2012/main">
        <p15:guide id="11" pos="325">
          <p15:clr>
            <a:srgbClr val="FBAE40"/>
          </p15:clr>
        </p15:guide>
        <p15:guide id="12" pos="7355">
          <p15:clr>
            <a:srgbClr val="FBAE40"/>
          </p15:clr>
        </p15:guide>
        <p15:guide id="13" orient="horz" pos="867">
          <p15:clr>
            <a:srgbClr val="FBAE40"/>
          </p15:clr>
        </p15:guide>
        <p15:guide id="14" orient="horz" pos="3612">
          <p15:clr>
            <a:srgbClr val="FBAE40"/>
          </p15:clr>
        </p15:guide>
        <p15:guide id="15" orient="horz" pos="3045">
          <p15:clr>
            <a:srgbClr val="FBAE40"/>
          </p15:clr>
        </p15:guide>
        <p15:guide id="16" orient="horz" pos="38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Slide - 2 Columns">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9F41714-F924-A244-BE72-B26C0FF4E3AF}"/>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13" name="Rectangle 12">
              <a:extLst>
                <a:ext uri="{FF2B5EF4-FFF2-40B4-BE49-F238E27FC236}">
                  <a16:creationId xmlns:a16="http://schemas.microsoft.com/office/drawing/2014/main" id="{CCE7BC2F-831C-944A-8470-701424192F58}"/>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Rectangle 13">
              <a:extLst>
                <a:ext uri="{FF2B5EF4-FFF2-40B4-BE49-F238E27FC236}">
                  <a16:creationId xmlns:a16="http://schemas.microsoft.com/office/drawing/2014/main" id="{EC01ED7C-4A2C-4B4D-9216-D8952D75E436}"/>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Right Triangle 14">
              <a:extLst>
                <a:ext uri="{FF2B5EF4-FFF2-40B4-BE49-F238E27FC236}">
                  <a16:creationId xmlns:a16="http://schemas.microsoft.com/office/drawing/2014/main" id="{B6A7134A-CEF3-FE4F-8F91-9A5C7405DA0B}"/>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F6E54909-2FBE-1442-ADE2-383CA8D7C399}"/>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0" name="TextBox 19">
              <a:extLst>
                <a:ext uri="{FF2B5EF4-FFF2-40B4-BE49-F238E27FC236}">
                  <a16:creationId xmlns:a16="http://schemas.microsoft.com/office/drawing/2014/main" id="{4519FFAA-9F8D-794C-AE44-2E1CAF20267D}"/>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2" name="Group 21">
            <a:extLst>
              <a:ext uri="{FF2B5EF4-FFF2-40B4-BE49-F238E27FC236}">
                <a16:creationId xmlns:a16="http://schemas.microsoft.com/office/drawing/2014/main" id="{73217B99-8742-3E46-B2BF-71FB0F5C24BD}"/>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25" name="TextBox 24">
              <a:extLst>
                <a:ext uri="{FF2B5EF4-FFF2-40B4-BE49-F238E27FC236}">
                  <a16:creationId xmlns:a16="http://schemas.microsoft.com/office/drawing/2014/main" id="{6DDA80C0-2944-9A4D-BA36-E44D2CA04226}"/>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6" name="Picture 25">
              <a:extLst>
                <a:ext uri="{FF2B5EF4-FFF2-40B4-BE49-F238E27FC236}">
                  <a16:creationId xmlns:a16="http://schemas.microsoft.com/office/drawing/2014/main" id="{5587CC0E-8820-D748-832A-58923F3A353E}"/>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75837"/>
            <a:ext cx="5432389"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27443" y="962828"/>
            <a:ext cx="4953381" cy="4589526"/>
          </a:xfrm>
          <a:no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27444" y="5928020"/>
            <a:ext cx="4953382" cy="326765"/>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pic>
        <p:nvPicPr>
          <p:cNvPr id="11" name="Picture 10" descr="York University Logo">
            <a:extLst>
              <a:ext uri="{FF2B5EF4-FFF2-40B4-BE49-F238E27FC236}">
                <a16:creationId xmlns:a16="http://schemas.microsoft.com/office/drawing/2014/main" id="{6D022EC4-CA4B-2540-B156-F5767CE456F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24" name="Rectangle 23">
            <a:extLst>
              <a:ext uri="{FF2B5EF4-FFF2-40B4-BE49-F238E27FC236}">
                <a16:creationId xmlns:a16="http://schemas.microsoft.com/office/drawing/2014/main" id="{01CCB49D-21BD-7E44-AE19-8BE23A6D654A}"/>
              </a:ext>
            </a:extLst>
          </p:cNvPr>
          <p:cNvSpPr/>
          <p:nvPr/>
        </p:nvSpPr>
        <p:spPr>
          <a:xfrm>
            <a:off x="10760656" y="4644929"/>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Lst>
          </p:cNvPr>
          <p:cNvSpPr/>
          <p:nvPr/>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algn="ctr">
              <a:defRPr/>
            </a:lvl1pPr>
          </a:lstStyle>
          <a:p>
            <a:r>
              <a:rPr lang="en-US"/>
              <a:t>Drop photo here</a:t>
            </a:r>
            <a:br>
              <a:rPr lang="en-US"/>
            </a:br>
            <a:r>
              <a:rPr lang="en-US"/>
              <a:t>to add background photo</a:t>
            </a:r>
          </a:p>
        </p:txBody>
      </p:sp>
      <p:sp>
        <p:nvSpPr>
          <p:cNvPr id="23" name="Rectangle 22">
            <a:extLst>
              <a:ext uri="{FF2B5EF4-FFF2-40B4-BE49-F238E27FC236}">
                <a16:creationId xmlns:a16="http://schemas.microsoft.com/office/drawing/2014/main" id="{1F410E56-EAA4-184C-A88F-39DBFF3B3134}"/>
              </a:ext>
            </a:extLst>
          </p:cNvPr>
          <p:cNvSpPr/>
          <p:nvPr/>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31945"/>
            <a:ext cx="3885652" cy="365125"/>
          </a:xfrm>
        </p:spPr>
        <p:txBody>
          <a:bodyPr/>
          <a:lstStyle/>
          <a:p>
            <a:endParaRPr lang="en-US" dirty="0"/>
          </a:p>
        </p:txBody>
      </p:sp>
      <p:grpSp>
        <p:nvGrpSpPr>
          <p:cNvPr id="21" name="Group 20">
            <a:extLst>
              <a:ext uri="{FF2B5EF4-FFF2-40B4-BE49-F238E27FC236}">
                <a16:creationId xmlns:a16="http://schemas.microsoft.com/office/drawing/2014/main" id="{620FCA15-F6E8-40F9-B992-51B6EE6761D2}"/>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27" name="Rectangle 26">
              <a:extLst>
                <a:ext uri="{FF2B5EF4-FFF2-40B4-BE49-F238E27FC236}">
                  <a16:creationId xmlns:a16="http://schemas.microsoft.com/office/drawing/2014/main" id="{1317159F-7A05-4BB5-8242-4AB1FBD1F2AE}"/>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ectangle 27">
              <a:extLst>
                <a:ext uri="{FF2B5EF4-FFF2-40B4-BE49-F238E27FC236}">
                  <a16:creationId xmlns:a16="http://schemas.microsoft.com/office/drawing/2014/main" id="{F6F99793-9530-44CC-B441-DFE1C8750497}"/>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ight Triangle 28">
              <a:extLst>
                <a:ext uri="{FF2B5EF4-FFF2-40B4-BE49-F238E27FC236}">
                  <a16:creationId xmlns:a16="http://schemas.microsoft.com/office/drawing/2014/main" id="{6170A5E6-C926-4B48-8AA1-750D31A0ECD0}"/>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TextBox 29">
              <a:extLst>
                <a:ext uri="{FF2B5EF4-FFF2-40B4-BE49-F238E27FC236}">
                  <a16:creationId xmlns:a16="http://schemas.microsoft.com/office/drawing/2014/main" id="{905CC42A-3588-41AF-B1F7-A73CE2E43DB8}"/>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1" name="TextBox 30">
              <a:extLst>
                <a:ext uri="{FF2B5EF4-FFF2-40B4-BE49-F238E27FC236}">
                  <a16:creationId xmlns:a16="http://schemas.microsoft.com/office/drawing/2014/main" id="{7E2A9506-B799-4FA9-8B89-36BBCE079C67}"/>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32" name="Group 31">
            <a:extLst>
              <a:ext uri="{FF2B5EF4-FFF2-40B4-BE49-F238E27FC236}">
                <a16:creationId xmlns:a16="http://schemas.microsoft.com/office/drawing/2014/main" id="{39A11964-6F1F-45E1-8943-ABB61AE96556}"/>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3" name="TextBox 32">
              <a:extLst>
                <a:ext uri="{FF2B5EF4-FFF2-40B4-BE49-F238E27FC236}">
                  <a16:creationId xmlns:a16="http://schemas.microsoft.com/office/drawing/2014/main" id="{0434A68A-A18F-46D5-8B5A-98BF866AA060}"/>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4" name="Picture 33">
              <a:extLst>
                <a:ext uri="{FF2B5EF4-FFF2-40B4-BE49-F238E27FC236}">
                  <a16:creationId xmlns:a16="http://schemas.microsoft.com/office/drawing/2014/main" id="{18FC040C-10DE-4253-BB90-E9C005FE1195}"/>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pic>
        <p:nvPicPr>
          <p:cNvPr id="35" name="Picture 34" descr="York University Logo">
            <a:extLst>
              <a:ext uri="{FF2B5EF4-FFF2-40B4-BE49-F238E27FC236}">
                <a16:creationId xmlns:a16="http://schemas.microsoft.com/office/drawing/2014/main" id="{F9139BD7-EE30-4D0A-BC75-95FBAFDA6C6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6" name="Rectangle 35">
            <a:extLst>
              <a:ext uri="{FF2B5EF4-FFF2-40B4-BE49-F238E27FC236}">
                <a16:creationId xmlns:a16="http://schemas.microsoft.com/office/drawing/2014/main" id="{59EE82A2-9C04-4573-8A12-E8C4AEF5D645}"/>
              </a:ext>
            </a:extLst>
          </p:cNvPr>
          <p:cNvSpPr/>
          <p:nvPr/>
        </p:nvSpPr>
        <p:spPr>
          <a:xfrm>
            <a:off x="10760656" y="4644929"/>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37" name="Freeform 18">
            <a:extLst>
              <a:ext uri="{FF2B5EF4-FFF2-40B4-BE49-F238E27FC236}">
                <a16:creationId xmlns:a16="http://schemas.microsoft.com/office/drawing/2014/main" id="{117238DE-5379-4317-964A-A06922FC33AD}"/>
              </a:ext>
            </a:extLst>
          </p:cNvPr>
          <p:cNvSpPr/>
          <p:nvPr/>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Rectangle 37">
            <a:extLst>
              <a:ext uri="{FF2B5EF4-FFF2-40B4-BE49-F238E27FC236}">
                <a16:creationId xmlns:a16="http://schemas.microsoft.com/office/drawing/2014/main" id="{DB82961F-EF1A-47BC-A783-19B45162C5F4}"/>
              </a:ext>
            </a:extLst>
          </p:cNvPr>
          <p:cNvSpPr/>
          <p:nvPr/>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Tree>
    <p:extLst>
      <p:ext uri="{BB962C8B-B14F-4D97-AF65-F5344CB8AC3E}">
        <p14:creationId xmlns:p14="http://schemas.microsoft.com/office/powerpoint/2010/main" val="3670572168"/>
      </p:ext>
    </p:extLst>
  </p:cSld>
  <p:clrMapOvr>
    <a:masterClrMapping/>
  </p:clrMapOvr>
  <p:extLst>
    <p:ext uri="{DCECCB84-F9BA-43D5-87BE-67443E8EF086}">
      <p15:sldGuideLst xmlns:p15="http://schemas.microsoft.com/office/powerpoint/2012/main">
        <p15:guide id="11" pos="7363">
          <p15:clr>
            <a:srgbClr val="FBAE40"/>
          </p15:clr>
        </p15:guide>
        <p15:guide id="12" orient="horz" pos="3612">
          <p15:clr>
            <a:srgbClr val="FBAE40"/>
          </p15:clr>
        </p15:guide>
        <p15:guide id="13" orient="horz" pos="3816">
          <p15:clr>
            <a:srgbClr val="FBAE40"/>
          </p15:clr>
        </p15:guide>
        <p15:guide id="14" orient="horz" pos="482">
          <p15:clr>
            <a:srgbClr val="FBAE40"/>
          </p15:clr>
        </p15:guide>
        <p15:guide id="15" pos="422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pic>
        <p:nvPicPr>
          <p:cNvPr id="12" name="Picture 11" descr="York University Logo">
            <a:extLst>
              <a:ext uri="{FF2B5EF4-FFF2-40B4-BE49-F238E27FC236}">
                <a16:creationId xmlns:a16="http://schemas.microsoft.com/office/drawing/2014/main" id="{BA5EDF40-126B-4FC5-B391-A95E6F9C4CC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4" name="Rectangle 13">
            <a:extLst>
              <a:ext uri="{FF2B5EF4-FFF2-40B4-BE49-F238E27FC236}">
                <a16:creationId xmlns:a16="http://schemas.microsoft.com/office/drawing/2014/main" id="{34FE1ED4-DCA7-4E6F-87DE-E42365E42E35}"/>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York University Logo">
            <a:extLst>
              <a:ext uri="{FF2B5EF4-FFF2-40B4-BE49-F238E27FC236}">
                <a16:creationId xmlns:a16="http://schemas.microsoft.com/office/drawing/2014/main" id="{1B8DBA96-FC7D-41D2-8D5E-37AACFFBAB3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6" name="Rectangle 15">
            <a:extLst>
              <a:ext uri="{FF2B5EF4-FFF2-40B4-BE49-F238E27FC236}">
                <a16:creationId xmlns:a16="http://schemas.microsoft.com/office/drawing/2014/main" id="{B57657E7-D34F-49CB-BCBB-752E0F733C0C}"/>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24701719"/>
      </p:ext>
    </p:extLst>
  </p:cSld>
  <p:clrMapOvr>
    <a:masterClrMapping/>
  </p:clrMapOvr>
  <p:extLst>
    <p:ext uri="{DCECCB84-F9BA-43D5-87BE-67443E8EF086}">
      <p15:sldGuideLst xmlns:p15="http://schemas.microsoft.com/office/powerpoint/2012/main">
        <p15:guide id="14" pos="316">
          <p15:clr>
            <a:srgbClr val="FBAE40"/>
          </p15:clr>
        </p15:guide>
        <p15:guide id="15" pos="3739">
          <p15:clr>
            <a:srgbClr val="FBAE40"/>
          </p15:clr>
        </p15:guide>
        <p15:guide id="16" pos="3940">
          <p15:clr>
            <a:srgbClr val="FBAE40"/>
          </p15:clr>
        </p15:guide>
        <p15:guide id="17" pos="7363">
          <p15:clr>
            <a:srgbClr val="FBAE40"/>
          </p15:clr>
        </p15:guide>
        <p15:guide id="18" orient="horz" pos="754">
          <p15:clr>
            <a:srgbClr val="FBAE40"/>
          </p15:clr>
        </p15:guide>
        <p15:guide id="19" orient="horz" pos="1117">
          <p15:clr>
            <a:srgbClr val="FBAE40"/>
          </p15:clr>
        </p15:guide>
        <p15:guide id="20" orient="horz" pos="3884">
          <p15:clr>
            <a:srgbClr val="FBAE40"/>
          </p15:clr>
        </p15:guide>
        <p15:guide id="21" orient="horz" pos="426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3" name="Picture 12" descr="York University Logo">
            <a:extLst>
              <a:ext uri="{FF2B5EF4-FFF2-40B4-BE49-F238E27FC236}">
                <a16:creationId xmlns:a16="http://schemas.microsoft.com/office/drawing/2014/main" id="{31E90577-5A07-9849-88E9-86D615B77F9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18432"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18859" y="1773238"/>
            <a:ext cx="3523302"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3540" y="1773238"/>
            <a:ext cx="349256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pic>
        <p:nvPicPr>
          <p:cNvPr id="14" name="Picture 13" descr="York University Logo">
            <a:extLst>
              <a:ext uri="{FF2B5EF4-FFF2-40B4-BE49-F238E27FC236}">
                <a16:creationId xmlns:a16="http://schemas.microsoft.com/office/drawing/2014/main" id="{FA7F84BA-4F46-4D7F-BFE0-B33A3238561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8" name="Rectangle 17">
            <a:extLst>
              <a:ext uri="{FF2B5EF4-FFF2-40B4-BE49-F238E27FC236}">
                <a16:creationId xmlns:a16="http://schemas.microsoft.com/office/drawing/2014/main" id="{0EE66AAF-E1E4-474E-913B-89A297DAFA1D}"/>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060514"/>
      </p:ext>
    </p:extLst>
  </p:cSld>
  <p:clrMapOvr>
    <a:masterClrMapping/>
  </p:clrMapOvr>
  <p:extLst>
    <p:ext uri="{DCECCB84-F9BA-43D5-87BE-67443E8EF086}">
      <p15:sldGuideLst xmlns:p15="http://schemas.microsoft.com/office/powerpoint/2012/main">
        <p15:guide id="18" pos="316">
          <p15:clr>
            <a:srgbClr val="FBAE40"/>
          </p15:clr>
        </p15:guide>
        <p15:guide id="19" pos="7363">
          <p15:clr>
            <a:srgbClr val="FBAE40"/>
          </p15:clr>
        </p15:guide>
        <p15:guide id="20" orient="horz" pos="1117">
          <p15:clr>
            <a:srgbClr val="FBAE40"/>
          </p15:clr>
        </p15:guide>
        <p15:guide id="21" orient="horz" pos="3888">
          <p15:clr>
            <a:srgbClr val="FBAE40"/>
          </p15:clr>
        </p15:guide>
        <p15:guide id="22" orient="horz" pos="754">
          <p15:clr>
            <a:srgbClr val="FBAE40"/>
          </p15:clr>
        </p15:guide>
        <p15:guide id="23" pos="2729">
          <p15:clr>
            <a:srgbClr val="FBAE40"/>
          </p15:clr>
        </p15:guide>
        <p15:guide id="24" pos="2547">
          <p15:clr>
            <a:srgbClr val="FBAE40"/>
          </p15:clr>
        </p15:guide>
        <p15:guide id="25" pos="4951">
          <p15:clr>
            <a:srgbClr val="FBAE40"/>
          </p15:clr>
        </p15:guide>
        <p15:guide id="26" pos="515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773238"/>
            <a:ext cx="2540528"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7820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773238"/>
            <a:ext cx="2553131"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773238"/>
            <a:ext cx="2547914"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14518"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14518" y="1773238"/>
            <a:ext cx="2549800"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descr="York University Logo&#10;">
            <a:extLst>
              <a:ext uri="{FF2B5EF4-FFF2-40B4-BE49-F238E27FC236}">
                <a16:creationId xmlns:a16="http://schemas.microsoft.com/office/drawing/2014/main" id="{A51EE3BB-C5D8-7748-AC61-802ED7AA1D7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5ACEF09-F0CD-7449-9B9E-747B150BFF64}"/>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pic>
        <p:nvPicPr>
          <p:cNvPr id="16" name="Picture 15" descr="York University Logo&#10;">
            <a:extLst>
              <a:ext uri="{FF2B5EF4-FFF2-40B4-BE49-F238E27FC236}">
                <a16:creationId xmlns:a16="http://schemas.microsoft.com/office/drawing/2014/main" id="{3630CA54-133C-4F2B-8378-63FF7AD9A72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7" name="Rectangle 16">
            <a:extLst>
              <a:ext uri="{FF2B5EF4-FFF2-40B4-BE49-F238E27FC236}">
                <a16:creationId xmlns:a16="http://schemas.microsoft.com/office/drawing/2014/main" id="{24541E00-58A5-413E-95F5-16970E63008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142660"/>
      </p:ext>
    </p:extLst>
  </p:cSld>
  <p:clrMapOvr>
    <a:masterClrMapping/>
  </p:clrMapOvr>
  <p:extLst>
    <p:ext uri="{DCECCB84-F9BA-43D5-87BE-67443E8EF086}">
      <p15:sldGuideLst xmlns:p15="http://schemas.microsoft.com/office/powerpoint/2012/main">
        <p15:guide id="17" pos="316">
          <p15:clr>
            <a:srgbClr val="FBAE40"/>
          </p15:clr>
        </p15:guide>
        <p15:guide id="18" pos="1927">
          <p15:clr>
            <a:srgbClr val="FBAE40"/>
          </p15:clr>
        </p15:guide>
        <p15:guide id="19" pos="2128">
          <p15:clr>
            <a:srgbClr val="FBAE40"/>
          </p15:clr>
        </p15:guide>
        <p15:guide id="20" pos="3739">
          <p15:clr>
            <a:srgbClr val="FBAE40"/>
          </p15:clr>
        </p15:guide>
        <p15:guide id="21" pos="3940">
          <p15:clr>
            <a:srgbClr val="FBAE40"/>
          </p15:clr>
        </p15:guide>
        <p15:guide id="22" pos="5551">
          <p15:clr>
            <a:srgbClr val="FBAE40"/>
          </p15:clr>
        </p15:guide>
        <p15:guide id="23" pos="5752">
          <p15:clr>
            <a:srgbClr val="FBAE40"/>
          </p15:clr>
        </p15:guide>
        <p15:guide id="24" pos="7363">
          <p15:clr>
            <a:srgbClr val="FBAE40"/>
          </p15:clr>
        </p15:guide>
        <p15:guide id="25" orient="horz" pos="1117">
          <p15:clr>
            <a:srgbClr val="FBAE40"/>
          </p15:clr>
        </p15:guide>
        <p15:guide id="26" orient="horz" pos="754">
          <p15:clr>
            <a:srgbClr val="FBAE40"/>
          </p15:clr>
        </p15:guide>
        <p15:guide id="27" orient="horz" pos="38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ur Column Team Slide">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7CD537F-2C2A-4545-8055-1CA5AAC9921A}"/>
              </a:ext>
            </a:extLst>
          </p:cNvPr>
          <p:cNvGrpSpPr/>
          <p:nvPr/>
        </p:nvGrpSpPr>
        <p:grpSpPr>
          <a:xfrm>
            <a:off x="12065000" y="-254000"/>
            <a:ext cx="2405602" cy="3262377"/>
            <a:chOff x="12065000" y="-254000"/>
            <a:chExt cx="2405602" cy="3262377"/>
          </a:xfrm>
        </p:grpSpPr>
        <p:sp>
          <p:nvSpPr>
            <p:cNvPr id="27" name="Rectangle 26">
              <a:extLst>
                <a:ext uri="{FF2B5EF4-FFF2-40B4-BE49-F238E27FC236}">
                  <a16:creationId xmlns:a16="http://schemas.microsoft.com/office/drawing/2014/main" id="{28031130-C249-1746-834C-EDC3C8A96FB1}"/>
                </a:ext>
              </a:extLst>
            </p:cNvPr>
            <p:cNvSpPr/>
            <p:nvPr/>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ectangle 27">
              <a:extLst>
                <a:ext uri="{FF2B5EF4-FFF2-40B4-BE49-F238E27FC236}">
                  <a16:creationId xmlns:a16="http://schemas.microsoft.com/office/drawing/2014/main" id="{D6C16B82-78DE-8048-B823-C08F79348C86}"/>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Right Triangle 31">
              <a:extLst>
                <a:ext uri="{FF2B5EF4-FFF2-40B4-BE49-F238E27FC236}">
                  <a16:creationId xmlns:a16="http://schemas.microsoft.com/office/drawing/2014/main" id="{7F562556-E27E-264E-99C0-D1C63D75E375}"/>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TextBox 32">
              <a:extLst>
                <a:ext uri="{FF2B5EF4-FFF2-40B4-BE49-F238E27FC236}">
                  <a16:creationId xmlns:a16="http://schemas.microsoft.com/office/drawing/2014/main" id="{D208AE33-3367-1343-A4A0-5F83F47BE3EF}"/>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4" name="TextBox 33">
              <a:extLst>
                <a:ext uri="{FF2B5EF4-FFF2-40B4-BE49-F238E27FC236}">
                  <a16:creationId xmlns:a16="http://schemas.microsoft.com/office/drawing/2014/main" id="{4E9B2F54-ABA6-894C-BC43-0C34C2F3316E}"/>
                </a:ext>
              </a:extLst>
            </p:cNvPr>
            <p:cNvSpPr txBox="1"/>
            <p:nvPr/>
          </p:nvSpPr>
          <p:spPr>
            <a:xfrm>
              <a:off x="12318220" y="429245"/>
              <a:ext cx="1796791" cy="2443633"/>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39" name="Picture 38">
              <a:extLst>
                <a:ext uri="{FF2B5EF4-FFF2-40B4-BE49-F238E27FC236}">
                  <a16:creationId xmlns:a16="http://schemas.microsoft.com/office/drawing/2014/main" id="{B85F7CEC-08AE-3344-BA91-D2AE197E42F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7" name="Picture 6">
              <a:extLst>
                <a:ext uri="{FF2B5EF4-FFF2-40B4-BE49-F238E27FC236}">
                  <a16:creationId xmlns:a16="http://schemas.microsoft.com/office/drawing/2014/main" id="{B256C73F-8090-0044-8E83-F95C9D9DA87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20" name="Group 19">
            <a:extLst>
              <a:ext uri="{FF2B5EF4-FFF2-40B4-BE49-F238E27FC236}">
                <a16:creationId xmlns:a16="http://schemas.microsoft.com/office/drawing/2014/main" id="{9458F036-9685-8C4F-82BC-3B6F801B664F}"/>
              </a:ext>
              <a:ext uri="{C183D7F6-B498-43B3-948B-1728B52AA6E4}">
                <adec:decorative xmlns:adec="http://schemas.microsoft.com/office/drawing/2017/decorative" val="1"/>
              </a:ext>
            </a:extLst>
          </p:cNvPr>
          <p:cNvGrpSpPr/>
          <p:nvPr/>
        </p:nvGrpSpPr>
        <p:grpSpPr>
          <a:xfrm>
            <a:off x="12236449" y="3186320"/>
            <a:ext cx="2000251" cy="2958448"/>
            <a:chOff x="12236449" y="3360056"/>
            <a:chExt cx="2000251" cy="2958448"/>
          </a:xfrm>
        </p:grpSpPr>
        <p:sp>
          <p:nvSpPr>
            <p:cNvPr id="45" name="Rectangle 44">
              <a:extLst>
                <a:ext uri="{FF2B5EF4-FFF2-40B4-BE49-F238E27FC236}">
                  <a16:creationId xmlns:a16="http://schemas.microsoft.com/office/drawing/2014/main" id="{D173A873-10DD-8A4D-9887-2B3DDE038277}"/>
                </a:ext>
              </a:extLst>
            </p:cNvPr>
            <p:cNvSpPr/>
            <p:nvPr/>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Rectangle 45">
              <a:extLst>
                <a:ext uri="{FF2B5EF4-FFF2-40B4-BE49-F238E27FC236}">
                  <a16:creationId xmlns:a16="http://schemas.microsoft.com/office/drawing/2014/main" id="{E6AF1BE5-D210-3146-8D96-BEE6EB11EFC8}"/>
                </a:ext>
              </a:extLst>
            </p:cNvPr>
            <p:cNvSpPr/>
            <p:nvPr/>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TextBox 47">
              <a:extLst>
                <a:ext uri="{FF2B5EF4-FFF2-40B4-BE49-F238E27FC236}">
                  <a16:creationId xmlns:a16="http://schemas.microsoft.com/office/drawing/2014/main" id="{773F170C-277D-954A-ABAA-EDF5AA994B7A}"/>
                </a:ext>
              </a:extLst>
            </p:cNvPr>
            <p:cNvSpPr txBox="1"/>
            <p:nvPr/>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49" name="TextBox 48">
              <a:extLst>
                <a:ext uri="{FF2B5EF4-FFF2-40B4-BE49-F238E27FC236}">
                  <a16:creationId xmlns:a16="http://schemas.microsoft.com/office/drawing/2014/main" id="{80F81BD9-B2FB-A74B-A7A3-BFE3CA73B553}"/>
                </a:ext>
              </a:extLst>
            </p:cNvPr>
            <p:cNvSpPr txBox="1"/>
            <p:nvPr/>
          </p:nvSpPr>
          <p:spPr>
            <a:xfrm>
              <a:off x="12318220" y="4096342"/>
              <a:ext cx="1693055" cy="1024298"/>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9" name="Group 18">
              <a:extLst>
                <a:ext uri="{FF2B5EF4-FFF2-40B4-BE49-F238E27FC236}">
                  <a16:creationId xmlns:a16="http://schemas.microsoft.com/office/drawing/2014/main" id="{16E39219-D9D2-604C-B964-CE1DE3755DC5}"/>
                </a:ext>
              </a:extLst>
            </p:cNvPr>
            <p:cNvGrpSpPr/>
            <p:nvPr/>
          </p:nvGrpSpPr>
          <p:grpSpPr>
            <a:xfrm>
              <a:off x="12455525" y="5714968"/>
              <a:ext cx="1597025" cy="438944"/>
              <a:chOff x="12455525" y="5733256"/>
              <a:chExt cx="1597025" cy="438944"/>
            </a:xfrm>
          </p:grpSpPr>
          <p:grpSp>
            <p:nvGrpSpPr>
              <p:cNvPr id="10" name="Group 9">
                <a:extLst>
                  <a:ext uri="{FF2B5EF4-FFF2-40B4-BE49-F238E27FC236}">
                    <a16:creationId xmlns:a16="http://schemas.microsoft.com/office/drawing/2014/main" id="{D9AECD0E-D0DC-B846-AFC7-8EB3FD29148B}"/>
                  </a:ext>
                </a:extLst>
              </p:cNvPr>
              <p:cNvGrpSpPr/>
              <p:nvPr/>
            </p:nvGrpSpPr>
            <p:grpSpPr>
              <a:xfrm>
                <a:off x="12518315" y="5792785"/>
                <a:ext cx="283285" cy="282575"/>
                <a:chOff x="12518315" y="5406742"/>
                <a:chExt cx="283285" cy="282575"/>
              </a:xfrm>
            </p:grpSpPr>
            <p:pic>
              <p:nvPicPr>
                <p:cNvPr id="6" name="Graphic 5">
                  <a:extLst>
                    <a:ext uri="{FF2B5EF4-FFF2-40B4-BE49-F238E27FC236}">
                      <a16:creationId xmlns:a16="http://schemas.microsoft.com/office/drawing/2014/main" id="{15E05C98-E599-DA41-A9D4-C8E65D4054E3}"/>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55" name="Rectangle 54">
                  <a:extLst>
                    <a:ext uri="{FF2B5EF4-FFF2-40B4-BE49-F238E27FC236}">
                      <a16:creationId xmlns:a16="http://schemas.microsoft.com/office/drawing/2014/main" id="{EF272C75-FC1A-1043-8DC4-B72713FD77B8}"/>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a:extLst>
                  <a:ext uri="{FF2B5EF4-FFF2-40B4-BE49-F238E27FC236}">
                    <a16:creationId xmlns:a16="http://schemas.microsoft.com/office/drawing/2014/main" id="{79679A78-1706-AA47-819F-89B16333C96F}"/>
                  </a:ext>
                </a:extLst>
              </p:cNvPr>
              <p:cNvGrpSpPr/>
              <p:nvPr/>
            </p:nvGrpSpPr>
            <p:grpSpPr>
              <a:xfrm>
                <a:off x="12872679" y="5792785"/>
                <a:ext cx="283285" cy="282575"/>
                <a:chOff x="12518315" y="5406742"/>
                <a:chExt cx="283285" cy="282575"/>
              </a:xfrm>
            </p:grpSpPr>
            <p:pic>
              <p:nvPicPr>
                <p:cNvPr id="77" name="Graphic 76">
                  <a:extLst>
                    <a:ext uri="{FF2B5EF4-FFF2-40B4-BE49-F238E27FC236}">
                      <a16:creationId xmlns:a16="http://schemas.microsoft.com/office/drawing/2014/main" id="{28F5CF5C-490F-5348-93B5-EDB1B57FDF67}"/>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78" name="Rectangle 77">
                  <a:extLst>
                    <a:ext uri="{FF2B5EF4-FFF2-40B4-BE49-F238E27FC236}">
                      <a16:creationId xmlns:a16="http://schemas.microsoft.com/office/drawing/2014/main" id="{AD017EFA-8353-634B-9923-771C47807566}"/>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4124EDD7-5A48-DF48-BC5E-F8C59BC9D076}"/>
                  </a:ext>
                </a:extLst>
              </p:cNvPr>
              <p:cNvGrpSpPr/>
              <p:nvPr/>
            </p:nvGrpSpPr>
            <p:grpSpPr>
              <a:xfrm>
                <a:off x="13227043" y="5792785"/>
                <a:ext cx="283285" cy="282575"/>
                <a:chOff x="12518315" y="5406742"/>
                <a:chExt cx="283285" cy="282575"/>
              </a:xfrm>
            </p:grpSpPr>
            <p:pic>
              <p:nvPicPr>
                <p:cNvPr id="80" name="Graphic 79">
                  <a:extLst>
                    <a:ext uri="{FF2B5EF4-FFF2-40B4-BE49-F238E27FC236}">
                      <a16:creationId xmlns:a16="http://schemas.microsoft.com/office/drawing/2014/main" id="{C2FB88DE-8515-3443-9D4E-C0C0F1480B6E}"/>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81" name="Rectangle 80">
                  <a:extLst>
                    <a:ext uri="{FF2B5EF4-FFF2-40B4-BE49-F238E27FC236}">
                      <a16:creationId xmlns:a16="http://schemas.microsoft.com/office/drawing/2014/main" id="{23B09CFF-8074-4C4F-9B18-63E3646174FE}"/>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6672421C-D6EE-0441-97C2-BABC1C35B2B1}"/>
                  </a:ext>
                </a:extLst>
              </p:cNvPr>
              <p:cNvGrpSpPr/>
              <p:nvPr/>
            </p:nvGrpSpPr>
            <p:grpSpPr>
              <a:xfrm>
                <a:off x="13581406" y="5792785"/>
                <a:ext cx="283285" cy="282575"/>
                <a:chOff x="12518315" y="5406742"/>
                <a:chExt cx="283285" cy="282575"/>
              </a:xfrm>
            </p:grpSpPr>
            <p:pic>
              <p:nvPicPr>
                <p:cNvPr id="83" name="Graphic 82">
                  <a:extLst>
                    <a:ext uri="{FF2B5EF4-FFF2-40B4-BE49-F238E27FC236}">
                      <a16:creationId xmlns:a16="http://schemas.microsoft.com/office/drawing/2014/main" id="{3F529CAD-6F24-6745-91A5-63FEE7BB4FFC}"/>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28387" t="1" r="29379" b="62730"/>
                <a:stretch/>
              </p:blipFill>
              <p:spPr>
                <a:xfrm>
                  <a:off x="12518315" y="5439331"/>
                  <a:ext cx="283285" cy="249986"/>
                </a:xfrm>
                <a:prstGeom prst="rect">
                  <a:avLst/>
                </a:prstGeom>
              </p:spPr>
            </p:pic>
            <p:sp>
              <p:nvSpPr>
                <p:cNvPr id="84" name="Rectangle 83">
                  <a:extLst>
                    <a:ext uri="{FF2B5EF4-FFF2-40B4-BE49-F238E27FC236}">
                      <a16:creationId xmlns:a16="http://schemas.microsoft.com/office/drawing/2014/main" id="{91535187-B13A-E64E-A8B4-DA3E6BAB34CB}"/>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8" name="Rounded Rectangle 97">
                <a:extLst>
                  <a:ext uri="{FF2B5EF4-FFF2-40B4-BE49-F238E27FC236}">
                    <a16:creationId xmlns:a16="http://schemas.microsoft.com/office/drawing/2014/main" id="{ADF3EE22-A317-C34E-B1C5-45F13115A0AF}"/>
                  </a:ext>
                </a:extLst>
              </p:cNvPr>
              <p:cNvSpPr/>
              <p:nvPr/>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820A1A98-04BB-B142-BC0C-76CE4F11DBDE}"/>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893800" y="6013450"/>
                <a:ext cx="158750" cy="158750"/>
              </a:xfrm>
              <a:prstGeom prst="rect">
                <a:avLst/>
              </a:prstGeom>
            </p:spPr>
          </p:pic>
        </p:grpSp>
        <p:grpSp>
          <p:nvGrpSpPr>
            <p:cNvPr id="18" name="Group 17">
              <a:extLst>
                <a:ext uri="{FF2B5EF4-FFF2-40B4-BE49-F238E27FC236}">
                  <a16:creationId xmlns:a16="http://schemas.microsoft.com/office/drawing/2014/main" id="{BAABEC2F-3FCB-ED4A-A3AB-89D9DCEDBFF3}"/>
                </a:ext>
              </a:extLst>
            </p:cNvPr>
            <p:cNvGrpSpPr/>
            <p:nvPr/>
          </p:nvGrpSpPr>
          <p:grpSpPr>
            <a:xfrm>
              <a:off x="12455525" y="5229987"/>
              <a:ext cx="1597025" cy="431800"/>
              <a:chOff x="12455525" y="5248275"/>
              <a:chExt cx="1597025" cy="431800"/>
            </a:xfrm>
          </p:grpSpPr>
          <p:grpSp>
            <p:nvGrpSpPr>
              <p:cNvPr id="86" name="Group 85">
                <a:extLst>
                  <a:ext uri="{FF2B5EF4-FFF2-40B4-BE49-F238E27FC236}">
                    <a16:creationId xmlns:a16="http://schemas.microsoft.com/office/drawing/2014/main" id="{6198A7D5-B941-1346-9E26-41C79270CD1A}"/>
                  </a:ext>
                </a:extLst>
              </p:cNvPr>
              <p:cNvGrpSpPr/>
              <p:nvPr/>
            </p:nvGrpSpPr>
            <p:grpSpPr>
              <a:xfrm>
                <a:off x="12518315" y="5302400"/>
                <a:ext cx="283285" cy="282575"/>
                <a:chOff x="12518315" y="5406742"/>
                <a:chExt cx="283285" cy="282575"/>
              </a:xfrm>
            </p:grpSpPr>
            <p:pic>
              <p:nvPicPr>
                <p:cNvPr id="87" name="Graphic 86">
                  <a:extLst>
                    <a:ext uri="{FF2B5EF4-FFF2-40B4-BE49-F238E27FC236}">
                      <a16:creationId xmlns:a16="http://schemas.microsoft.com/office/drawing/2014/main" id="{7BBD8531-3FAC-C04D-B79F-7B16B2A917FA}"/>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9045" t="-2291" r="20594" b="49026"/>
                <a:stretch/>
              </p:blipFill>
              <p:spPr>
                <a:xfrm>
                  <a:off x="12518315" y="5439331"/>
                  <a:ext cx="283285" cy="249986"/>
                </a:xfrm>
                <a:prstGeom prst="rect">
                  <a:avLst/>
                </a:prstGeom>
              </p:spPr>
            </p:pic>
            <p:sp>
              <p:nvSpPr>
                <p:cNvPr id="88" name="Rectangle 87">
                  <a:extLst>
                    <a:ext uri="{FF2B5EF4-FFF2-40B4-BE49-F238E27FC236}">
                      <a16:creationId xmlns:a16="http://schemas.microsoft.com/office/drawing/2014/main" id="{A05322F6-E29B-3948-AADC-7043106F260E}"/>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a:extLst>
                  <a:ext uri="{FF2B5EF4-FFF2-40B4-BE49-F238E27FC236}">
                    <a16:creationId xmlns:a16="http://schemas.microsoft.com/office/drawing/2014/main" id="{865E01D8-F5E5-7E4F-9539-65C2911130DF}"/>
                  </a:ext>
                </a:extLst>
              </p:cNvPr>
              <p:cNvGrpSpPr/>
              <p:nvPr/>
            </p:nvGrpSpPr>
            <p:grpSpPr>
              <a:xfrm>
                <a:off x="12843992" y="5290124"/>
                <a:ext cx="334126" cy="294851"/>
                <a:chOff x="12489628" y="5394466"/>
                <a:chExt cx="334126" cy="294851"/>
              </a:xfrm>
            </p:grpSpPr>
            <p:pic>
              <p:nvPicPr>
                <p:cNvPr id="90" name="Graphic 89">
                  <a:extLst>
                    <a:ext uri="{FF2B5EF4-FFF2-40B4-BE49-F238E27FC236}">
                      <a16:creationId xmlns:a16="http://schemas.microsoft.com/office/drawing/2014/main" id="{94443BB8-83CA-E640-A68C-79948441AF06}"/>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489628" y="5394466"/>
                  <a:ext cx="334126" cy="294851"/>
                </a:xfrm>
                <a:prstGeom prst="rect">
                  <a:avLst/>
                </a:prstGeom>
              </p:spPr>
            </p:pic>
            <p:sp>
              <p:nvSpPr>
                <p:cNvPr id="91" name="Rectangle 90">
                  <a:extLst>
                    <a:ext uri="{FF2B5EF4-FFF2-40B4-BE49-F238E27FC236}">
                      <a16:creationId xmlns:a16="http://schemas.microsoft.com/office/drawing/2014/main" id="{940B5F43-28EE-7241-8A12-90831744FACC}"/>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1">
                <a:extLst>
                  <a:ext uri="{FF2B5EF4-FFF2-40B4-BE49-F238E27FC236}">
                    <a16:creationId xmlns:a16="http://schemas.microsoft.com/office/drawing/2014/main" id="{2FE00A1C-A059-394A-9B71-52DAD00D86E3}"/>
                  </a:ext>
                </a:extLst>
              </p:cNvPr>
              <p:cNvGrpSpPr/>
              <p:nvPr/>
            </p:nvGrpSpPr>
            <p:grpSpPr>
              <a:xfrm>
                <a:off x="13194770" y="5302400"/>
                <a:ext cx="334764" cy="283172"/>
                <a:chOff x="12486042" y="5406742"/>
                <a:chExt cx="334764" cy="283172"/>
              </a:xfrm>
            </p:grpSpPr>
            <p:pic>
              <p:nvPicPr>
                <p:cNvPr id="93" name="Graphic 92">
                  <a:extLst>
                    <a:ext uri="{FF2B5EF4-FFF2-40B4-BE49-F238E27FC236}">
                      <a16:creationId xmlns:a16="http://schemas.microsoft.com/office/drawing/2014/main" id="{47FDF333-60E2-4F46-8070-391A9948ECB5}"/>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9441"/>
                <a:stretch/>
              </p:blipFill>
              <p:spPr>
                <a:xfrm>
                  <a:off x="12486042" y="5447692"/>
                  <a:ext cx="334764" cy="242222"/>
                </a:xfrm>
                <a:prstGeom prst="rect">
                  <a:avLst/>
                </a:prstGeom>
              </p:spPr>
            </p:pic>
            <p:sp>
              <p:nvSpPr>
                <p:cNvPr id="94" name="Rectangle 93">
                  <a:extLst>
                    <a:ext uri="{FF2B5EF4-FFF2-40B4-BE49-F238E27FC236}">
                      <a16:creationId xmlns:a16="http://schemas.microsoft.com/office/drawing/2014/main" id="{509B3085-E7F8-AF48-B9FE-91E73E017EB6}"/>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B70C983C-AAB1-C242-A881-D852981C1A2D}"/>
                  </a:ext>
                </a:extLst>
              </p:cNvPr>
              <p:cNvGrpSpPr/>
              <p:nvPr/>
            </p:nvGrpSpPr>
            <p:grpSpPr>
              <a:xfrm>
                <a:off x="13581406" y="5302400"/>
                <a:ext cx="283285" cy="282575"/>
                <a:chOff x="12518315" y="5406742"/>
                <a:chExt cx="283285" cy="282575"/>
              </a:xfrm>
            </p:grpSpPr>
            <p:pic>
              <p:nvPicPr>
                <p:cNvPr id="96" name="Graphic 95">
                  <a:extLst>
                    <a:ext uri="{FF2B5EF4-FFF2-40B4-BE49-F238E27FC236}">
                      <a16:creationId xmlns:a16="http://schemas.microsoft.com/office/drawing/2014/main" id="{5A1F7849-60D2-FB42-95FF-D2733BB4ACCD}"/>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9333" t="-984" r="12772" b="32248"/>
                <a:stretch/>
              </p:blipFill>
              <p:spPr>
                <a:xfrm>
                  <a:off x="12518315" y="5439331"/>
                  <a:ext cx="283285" cy="249986"/>
                </a:xfrm>
                <a:prstGeom prst="rect">
                  <a:avLst/>
                </a:prstGeom>
              </p:spPr>
            </p:pic>
            <p:sp>
              <p:nvSpPr>
                <p:cNvPr id="97" name="Rectangle 96">
                  <a:extLst>
                    <a:ext uri="{FF2B5EF4-FFF2-40B4-BE49-F238E27FC236}">
                      <a16:creationId xmlns:a16="http://schemas.microsoft.com/office/drawing/2014/main" id="{E831ED36-DC9A-F148-BF1D-396A2295B413}"/>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ounded Rectangle 10">
                <a:extLst>
                  <a:ext uri="{FF2B5EF4-FFF2-40B4-BE49-F238E27FC236}">
                    <a16:creationId xmlns:a16="http://schemas.microsoft.com/office/drawing/2014/main" id="{0AE5C59A-E79A-C345-AE89-38388F37C4BA}"/>
                  </a:ext>
                </a:extLst>
              </p:cNvPr>
              <p:cNvSpPr/>
              <p:nvPr/>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396BE36-6A47-5248-A759-56E70A96166E}"/>
                  </a:ext>
                </a:extLst>
              </p:cNvPr>
              <p:cNvGrpSpPr/>
              <p:nvPr/>
            </p:nvGrpSpPr>
            <p:grpSpPr>
              <a:xfrm>
                <a:off x="13898562" y="5526087"/>
                <a:ext cx="153988" cy="153988"/>
                <a:chOff x="13949362" y="5565775"/>
                <a:chExt cx="120650" cy="120650"/>
              </a:xfrm>
            </p:grpSpPr>
            <p:sp>
              <p:nvSpPr>
                <p:cNvPr id="16" name="Oval 15">
                  <a:extLst>
                    <a:ext uri="{FF2B5EF4-FFF2-40B4-BE49-F238E27FC236}">
                      <a16:creationId xmlns:a16="http://schemas.microsoft.com/office/drawing/2014/main" id="{12E049D4-D6D5-604E-9DE0-8C2B8478A2BE}"/>
                    </a:ext>
                  </a:extLst>
                </p:cNvPr>
                <p:cNvSpPr/>
                <p:nvPr/>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5" name="Graphic 14">
                  <a:extLst>
                    <a:ext uri="{FF2B5EF4-FFF2-40B4-BE49-F238E27FC236}">
                      <a16:creationId xmlns:a16="http://schemas.microsoft.com/office/drawing/2014/main" id="{4CE49B2D-AF95-0644-A288-2C74EB8DD69D}"/>
                    </a:ext>
                  </a:extLst>
                </p:cNvPr>
                <p:cNvPicPr>
                  <a:picLocks noChangeAspect="1"/>
                </p:cNvPicPr>
                <p:nvPr/>
              </p:nvPicPr>
              <p: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3949362" y="5565775"/>
                  <a:ext cx="120650" cy="120650"/>
                </a:xfrm>
                <a:prstGeom prst="rect">
                  <a:avLst/>
                </a:prstGeom>
              </p:spPr>
            </p:pic>
          </p:grpSp>
        </p:grpSp>
      </p:grpSp>
      <p:grpSp>
        <p:nvGrpSpPr>
          <p:cNvPr id="100" name="Group 99">
            <a:extLst>
              <a:ext uri="{FF2B5EF4-FFF2-40B4-BE49-F238E27FC236}">
                <a16:creationId xmlns:a16="http://schemas.microsoft.com/office/drawing/2014/main" id="{072ED127-4BC0-EB4B-9A56-7F0D38A9A10A}"/>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101" name="TextBox 100">
              <a:extLst>
                <a:ext uri="{FF2B5EF4-FFF2-40B4-BE49-F238E27FC236}">
                  <a16:creationId xmlns:a16="http://schemas.microsoft.com/office/drawing/2014/main" id="{D635F6A5-5BE4-CC42-8EAF-5D27A136987E}"/>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102" name="Picture 101">
              <a:extLst>
                <a:ext uri="{FF2B5EF4-FFF2-40B4-BE49-F238E27FC236}">
                  <a16:creationId xmlns:a16="http://schemas.microsoft.com/office/drawing/2014/main" id="{1D26444B-1D65-E146-B587-93BA7E4BCA6F}"/>
                </a:ext>
              </a:extLst>
            </p:cNvPr>
            <p:cNvPicPr>
              <a:picLocks noChangeAspect="1"/>
            </p:cNvPicPr>
            <p:nvPr/>
          </p:nvPicPr>
          <p:blipFill>
            <a:blip r:embed="rId11"/>
            <a:stretch>
              <a:fillRect/>
            </a:stretch>
          </p:blipFill>
          <p:spPr>
            <a:xfrm>
              <a:off x="14291128" y="-853006"/>
              <a:ext cx="328386" cy="446605"/>
            </a:xfrm>
            <a:prstGeom prst="rect">
              <a:avLst/>
            </a:prstGeom>
            <a:ln>
              <a:solidFill>
                <a:schemeClr val="accent6"/>
              </a:solidFill>
            </a:ln>
          </p:spPr>
        </p:pic>
      </p:grpSp>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4100286"/>
            <a:ext cx="2530185"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dirty="0"/>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23114" y="2986560"/>
            <a:ext cx="257012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23114"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23114" y="4100286"/>
            <a:ext cx="25643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Picture 102" descr="York University Logo">
            <a:extLst>
              <a:ext uri="{FF2B5EF4-FFF2-40B4-BE49-F238E27FC236}">
                <a16:creationId xmlns:a16="http://schemas.microsoft.com/office/drawing/2014/main" id="{E6E493E1-DAA7-D547-AA89-A4C4BC58654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dirty="0"/>
          </a:p>
        </p:txBody>
      </p:sp>
      <p:grpSp>
        <p:nvGrpSpPr>
          <p:cNvPr id="71" name="Group 70">
            <a:extLst>
              <a:ext uri="{FF2B5EF4-FFF2-40B4-BE49-F238E27FC236}">
                <a16:creationId xmlns:a16="http://schemas.microsoft.com/office/drawing/2014/main" id="{17BDB918-32A2-4AD9-8BBC-BF2A6B64C247}"/>
              </a:ext>
            </a:extLst>
          </p:cNvPr>
          <p:cNvGrpSpPr/>
          <p:nvPr/>
        </p:nvGrpSpPr>
        <p:grpSpPr>
          <a:xfrm>
            <a:off x="12065000" y="-254000"/>
            <a:ext cx="2405602" cy="3262377"/>
            <a:chOff x="12065000" y="-254000"/>
            <a:chExt cx="2405602" cy="3262377"/>
          </a:xfrm>
        </p:grpSpPr>
        <p:sp>
          <p:nvSpPr>
            <p:cNvPr id="72" name="Rectangle 71">
              <a:extLst>
                <a:ext uri="{FF2B5EF4-FFF2-40B4-BE49-F238E27FC236}">
                  <a16:creationId xmlns:a16="http://schemas.microsoft.com/office/drawing/2014/main" id="{25E01E35-89D9-4F9B-8962-654386AED36B}"/>
                </a:ext>
              </a:extLst>
            </p:cNvPr>
            <p:cNvSpPr/>
            <p:nvPr/>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4" name="Rectangle 103">
              <a:extLst>
                <a:ext uri="{FF2B5EF4-FFF2-40B4-BE49-F238E27FC236}">
                  <a16:creationId xmlns:a16="http://schemas.microsoft.com/office/drawing/2014/main" id="{A6E6E906-4278-4D12-B46E-AD832A7908A0}"/>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5" name="Right Triangle 104">
              <a:extLst>
                <a:ext uri="{FF2B5EF4-FFF2-40B4-BE49-F238E27FC236}">
                  <a16:creationId xmlns:a16="http://schemas.microsoft.com/office/drawing/2014/main" id="{0C99B8D4-A882-46AA-96C1-7F1EBA58A199}"/>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6" name="TextBox 105">
              <a:extLst>
                <a:ext uri="{FF2B5EF4-FFF2-40B4-BE49-F238E27FC236}">
                  <a16:creationId xmlns:a16="http://schemas.microsoft.com/office/drawing/2014/main" id="{77E02F41-3ABC-41BC-BBA0-E1A0D37D6325}"/>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07" name="TextBox 106">
              <a:extLst>
                <a:ext uri="{FF2B5EF4-FFF2-40B4-BE49-F238E27FC236}">
                  <a16:creationId xmlns:a16="http://schemas.microsoft.com/office/drawing/2014/main" id="{0B5DB356-7B8F-4C33-912C-7F0A24712F68}"/>
                </a:ext>
              </a:extLst>
            </p:cNvPr>
            <p:cNvSpPr txBox="1"/>
            <p:nvPr/>
          </p:nvSpPr>
          <p:spPr>
            <a:xfrm>
              <a:off x="12318220" y="429245"/>
              <a:ext cx="1796791" cy="2443633"/>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108" name="Picture 107">
              <a:extLst>
                <a:ext uri="{FF2B5EF4-FFF2-40B4-BE49-F238E27FC236}">
                  <a16:creationId xmlns:a16="http://schemas.microsoft.com/office/drawing/2014/main" id="{4069404E-303D-4A08-921F-76D95B8B865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109" name="Picture 108">
              <a:extLst>
                <a:ext uri="{FF2B5EF4-FFF2-40B4-BE49-F238E27FC236}">
                  <a16:creationId xmlns:a16="http://schemas.microsoft.com/office/drawing/2014/main" id="{7889A5B1-59D2-40EB-A91F-7FC00923D2A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110" name="Group 109">
            <a:extLst>
              <a:ext uri="{FF2B5EF4-FFF2-40B4-BE49-F238E27FC236}">
                <a16:creationId xmlns:a16="http://schemas.microsoft.com/office/drawing/2014/main" id="{663A2A56-9C8F-4935-A7E7-465AE8AE5C44}"/>
              </a:ext>
              <a:ext uri="{C183D7F6-B498-43B3-948B-1728B52AA6E4}">
                <adec:decorative xmlns:adec="http://schemas.microsoft.com/office/drawing/2017/decorative" val="1"/>
              </a:ext>
            </a:extLst>
          </p:cNvPr>
          <p:cNvGrpSpPr/>
          <p:nvPr/>
        </p:nvGrpSpPr>
        <p:grpSpPr>
          <a:xfrm>
            <a:off x="12236449" y="3186320"/>
            <a:ext cx="2000251" cy="2958448"/>
            <a:chOff x="12236449" y="3360056"/>
            <a:chExt cx="2000251" cy="2958448"/>
          </a:xfrm>
        </p:grpSpPr>
        <p:sp>
          <p:nvSpPr>
            <p:cNvPr id="111" name="Rectangle 110">
              <a:extLst>
                <a:ext uri="{FF2B5EF4-FFF2-40B4-BE49-F238E27FC236}">
                  <a16:creationId xmlns:a16="http://schemas.microsoft.com/office/drawing/2014/main" id="{F507F9CB-DBC4-4C90-9D9E-7D7D7848F66D}"/>
                </a:ext>
              </a:extLst>
            </p:cNvPr>
            <p:cNvSpPr/>
            <p:nvPr/>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2" name="Rectangle 111">
              <a:extLst>
                <a:ext uri="{FF2B5EF4-FFF2-40B4-BE49-F238E27FC236}">
                  <a16:creationId xmlns:a16="http://schemas.microsoft.com/office/drawing/2014/main" id="{CA738F26-F15B-497C-BE9D-8920F0D307B9}"/>
                </a:ext>
              </a:extLst>
            </p:cNvPr>
            <p:cNvSpPr/>
            <p:nvPr/>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3" name="TextBox 112">
              <a:extLst>
                <a:ext uri="{FF2B5EF4-FFF2-40B4-BE49-F238E27FC236}">
                  <a16:creationId xmlns:a16="http://schemas.microsoft.com/office/drawing/2014/main" id="{FAFC8E37-AAB0-4EDB-ACEB-FEBA80285700}"/>
                </a:ext>
              </a:extLst>
            </p:cNvPr>
            <p:cNvSpPr txBox="1"/>
            <p:nvPr/>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14" name="TextBox 113">
              <a:extLst>
                <a:ext uri="{FF2B5EF4-FFF2-40B4-BE49-F238E27FC236}">
                  <a16:creationId xmlns:a16="http://schemas.microsoft.com/office/drawing/2014/main" id="{6D10E584-8343-4AB8-ADBD-1E37DD9D29AE}"/>
                </a:ext>
              </a:extLst>
            </p:cNvPr>
            <p:cNvSpPr txBox="1"/>
            <p:nvPr/>
          </p:nvSpPr>
          <p:spPr>
            <a:xfrm>
              <a:off x="12318220" y="4096342"/>
              <a:ext cx="1693055" cy="1024298"/>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15" name="Group 114">
              <a:extLst>
                <a:ext uri="{FF2B5EF4-FFF2-40B4-BE49-F238E27FC236}">
                  <a16:creationId xmlns:a16="http://schemas.microsoft.com/office/drawing/2014/main" id="{E684F60F-0617-4007-856D-AE51EA3045BF}"/>
                </a:ext>
              </a:extLst>
            </p:cNvPr>
            <p:cNvGrpSpPr/>
            <p:nvPr/>
          </p:nvGrpSpPr>
          <p:grpSpPr>
            <a:xfrm>
              <a:off x="12455525" y="5714968"/>
              <a:ext cx="1597025" cy="438944"/>
              <a:chOff x="12455525" y="5733256"/>
              <a:chExt cx="1597025" cy="438944"/>
            </a:xfrm>
          </p:grpSpPr>
          <p:grpSp>
            <p:nvGrpSpPr>
              <p:cNvPr id="133" name="Group 132">
                <a:extLst>
                  <a:ext uri="{FF2B5EF4-FFF2-40B4-BE49-F238E27FC236}">
                    <a16:creationId xmlns:a16="http://schemas.microsoft.com/office/drawing/2014/main" id="{A15B326D-8465-4BBE-8EB3-D5FB2ED50112}"/>
                  </a:ext>
                </a:extLst>
              </p:cNvPr>
              <p:cNvGrpSpPr/>
              <p:nvPr/>
            </p:nvGrpSpPr>
            <p:grpSpPr>
              <a:xfrm>
                <a:off x="12518315" y="5792785"/>
                <a:ext cx="283285" cy="282575"/>
                <a:chOff x="12518315" y="5406742"/>
                <a:chExt cx="283285" cy="282575"/>
              </a:xfrm>
            </p:grpSpPr>
            <p:pic>
              <p:nvPicPr>
                <p:cNvPr id="145" name="Graphic 144">
                  <a:extLst>
                    <a:ext uri="{FF2B5EF4-FFF2-40B4-BE49-F238E27FC236}">
                      <a16:creationId xmlns:a16="http://schemas.microsoft.com/office/drawing/2014/main" id="{975FAFEC-3B7D-4635-877C-6242CFB7997B}"/>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518315" y="5439331"/>
                  <a:ext cx="283285" cy="249986"/>
                </a:xfrm>
                <a:prstGeom prst="rect">
                  <a:avLst/>
                </a:prstGeom>
              </p:spPr>
            </p:pic>
            <p:sp>
              <p:nvSpPr>
                <p:cNvPr id="146" name="Rectangle 145">
                  <a:extLst>
                    <a:ext uri="{FF2B5EF4-FFF2-40B4-BE49-F238E27FC236}">
                      <a16:creationId xmlns:a16="http://schemas.microsoft.com/office/drawing/2014/main" id="{96EDD495-3A37-456D-97A6-0AE0F4F8B3C0}"/>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B17916A8-9DA2-4059-A95B-0F73828868EE}"/>
                  </a:ext>
                </a:extLst>
              </p:cNvPr>
              <p:cNvGrpSpPr/>
              <p:nvPr/>
            </p:nvGrpSpPr>
            <p:grpSpPr>
              <a:xfrm>
                <a:off x="12872679" y="5792785"/>
                <a:ext cx="283285" cy="282575"/>
                <a:chOff x="12518315" y="5406742"/>
                <a:chExt cx="283285" cy="282575"/>
              </a:xfrm>
            </p:grpSpPr>
            <p:pic>
              <p:nvPicPr>
                <p:cNvPr id="143" name="Graphic 142">
                  <a:extLst>
                    <a:ext uri="{FF2B5EF4-FFF2-40B4-BE49-F238E27FC236}">
                      <a16:creationId xmlns:a16="http://schemas.microsoft.com/office/drawing/2014/main" id="{46762F72-63D3-463F-A543-C9034ED3E207}"/>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518315" y="5439331"/>
                  <a:ext cx="283285" cy="249986"/>
                </a:xfrm>
                <a:prstGeom prst="rect">
                  <a:avLst/>
                </a:prstGeom>
              </p:spPr>
            </p:pic>
            <p:sp>
              <p:nvSpPr>
                <p:cNvPr id="144" name="Rectangle 143">
                  <a:extLst>
                    <a:ext uri="{FF2B5EF4-FFF2-40B4-BE49-F238E27FC236}">
                      <a16:creationId xmlns:a16="http://schemas.microsoft.com/office/drawing/2014/main" id="{A3E804A4-A099-40C9-912D-A54CF7CBBFC6}"/>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5" name="Group 134">
                <a:extLst>
                  <a:ext uri="{FF2B5EF4-FFF2-40B4-BE49-F238E27FC236}">
                    <a16:creationId xmlns:a16="http://schemas.microsoft.com/office/drawing/2014/main" id="{D9D63536-A8A6-4D48-9A75-40346B641E36}"/>
                  </a:ext>
                </a:extLst>
              </p:cNvPr>
              <p:cNvGrpSpPr/>
              <p:nvPr/>
            </p:nvGrpSpPr>
            <p:grpSpPr>
              <a:xfrm>
                <a:off x="13227043" y="5792785"/>
                <a:ext cx="283285" cy="282575"/>
                <a:chOff x="12518315" y="5406742"/>
                <a:chExt cx="283285" cy="282575"/>
              </a:xfrm>
            </p:grpSpPr>
            <p:pic>
              <p:nvPicPr>
                <p:cNvPr id="141" name="Graphic 140">
                  <a:extLst>
                    <a:ext uri="{FF2B5EF4-FFF2-40B4-BE49-F238E27FC236}">
                      <a16:creationId xmlns:a16="http://schemas.microsoft.com/office/drawing/2014/main" id="{BD254A4C-D1D2-450D-93DB-F72EDCAA4B5E}"/>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518315" y="5439331"/>
                  <a:ext cx="283285" cy="249986"/>
                </a:xfrm>
                <a:prstGeom prst="rect">
                  <a:avLst/>
                </a:prstGeom>
              </p:spPr>
            </p:pic>
            <p:sp>
              <p:nvSpPr>
                <p:cNvPr id="142" name="Rectangle 141">
                  <a:extLst>
                    <a:ext uri="{FF2B5EF4-FFF2-40B4-BE49-F238E27FC236}">
                      <a16:creationId xmlns:a16="http://schemas.microsoft.com/office/drawing/2014/main" id="{C99E5446-372F-46E0-B29F-13B6760C006A}"/>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6" name="Group 135">
                <a:extLst>
                  <a:ext uri="{FF2B5EF4-FFF2-40B4-BE49-F238E27FC236}">
                    <a16:creationId xmlns:a16="http://schemas.microsoft.com/office/drawing/2014/main" id="{BFBFDAA2-2BC5-4CB4-9ADE-9D10DE65AFD8}"/>
                  </a:ext>
                </a:extLst>
              </p:cNvPr>
              <p:cNvGrpSpPr/>
              <p:nvPr/>
            </p:nvGrpSpPr>
            <p:grpSpPr>
              <a:xfrm>
                <a:off x="13581406" y="5792785"/>
                <a:ext cx="283285" cy="282575"/>
                <a:chOff x="12518315" y="5406742"/>
                <a:chExt cx="283285" cy="282575"/>
              </a:xfrm>
            </p:grpSpPr>
            <p:pic>
              <p:nvPicPr>
                <p:cNvPr id="139" name="Graphic 138">
                  <a:extLst>
                    <a:ext uri="{FF2B5EF4-FFF2-40B4-BE49-F238E27FC236}">
                      <a16:creationId xmlns:a16="http://schemas.microsoft.com/office/drawing/2014/main" id="{A73F5379-273D-43C0-B900-39E6CE481F38}"/>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4"/>
                    </a:ext>
                  </a:extLst>
                </a:blip>
                <a:srcRect l="28387" t="1" r="29379" b="62730"/>
                <a:stretch/>
              </p:blipFill>
              <p:spPr>
                <a:xfrm>
                  <a:off x="12518315" y="5439331"/>
                  <a:ext cx="283285" cy="249986"/>
                </a:xfrm>
                <a:prstGeom prst="rect">
                  <a:avLst/>
                </a:prstGeom>
              </p:spPr>
            </p:pic>
            <p:sp>
              <p:nvSpPr>
                <p:cNvPr id="140" name="Rectangle 139">
                  <a:extLst>
                    <a:ext uri="{FF2B5EF4-FFF2-40B4-BE49-F238E27FC236}">
                      <a16:creationId xmlns:a16="http://schemas.microsoft.com/office/drawing/2014/main" id="{1CC8829E-00B7-4C68-9C2A-24A19F2209E0}"/>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7" name="Rounded Rectangle 97">
                <a:extLst>
                  <a:ext uri="{FF2B5EF4-FFF2-40B4-BE49-F238E27FC236}">
                    <a16:creationId xmlns:a16="http://schemas.microsoft.com/office/drawing/2014/main" id="{38F3E788-0C22-4E7D-BB6A-AA8C43D8AB6C}"/>
                  </a:ext>
                </a:extLst>
              </p:cNvPr>
              <p:cNvSpPr/>
              <p:nvPr/>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8" name="Graphic 137">
                <a:extLst>
                  <a:ext uri="{FF2B5EF4-FFF2-40B4-BE49-F238E27FC236}">
                    <a16:creationId xmlns:a16="http://schemas.microsoft.com/office/drawing/2014/main" id="{9767B878-36A8-42B7-8864-72890FC64BF1}"/>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893800" y="6013450"/>
                <a:ext cx="158750" cy="158750"/>
              </a:xfrm>
              <a:prstGeom prst="rect">
                <a:avLst/>
              </a:prstGeom>
            </p:spPr>
          </p:pic>
        </p:grpSp>
        <p:grpSp>
          <p:nvGrpSpPr>
            <p:cNvPr id="116" name="Group 115">
              <a:extLst>
                <a:ext uri="{FF2B5EF4-FFF2-40B4-BE49-F238E27FC236}">
                  <a16:creationId xmlns:a16="http://schemas.microsoft.com/office/drawing/2014/main" id="{1A4BBD32-3E22-4AA3-99AC-BF640BC43DEB}"/>
                </a:ext>
              </a:extLst>
            </p:cNvPr>
            <p:cNvGrpSpPr/>
            <p:nvPr/>
          </p:nvGrpSpPr>
          <p:grpSpPr>
            <a:xfrm>
              <a:off x="12455525" y="5229987"/>
              <a:ext cx="1597025" cy="431800"/>
              <a:chOff x="12455525" y="5248275"/>
              <a:chExt cx="1597025" cy="431800"/>
            </a:xfrm>
          </p:grpSpPr>
          <p:grpSp>
            <p:nvGrpSpPr>
              <p:cNvPr id="117" name="Group 116">
                <a:extLst>
                  <a:ext uri="{FF2B5EF4-FFF2-40B4-BE49-F238E27FC236}">
                    <a16:creationId xmlns:a16="http://schemas.microsoft.com/office/drawing/2014/main" id="{08C7BECD-C9B7-4747-A0D7-8348789A6FBD}"/>
                  </a:ext>
                </a:extLst>
              </p:cNvPr>
              <p:cNvGrpSpPr/>
              <p:nvPr/>
            </p:nvGrpSpPr>
            <p:grpSpPr>
              <a:xfrm>
                <a:off x="12518315" y="5302400"/>
                <a:ext cx="283285" cy="282575"/>
                <a:chOff x="12518315" y="5406742"/>
                <a:chExt cx="283285" cy="282575"/>
              </a:xfrm>
            </p:grpSpPr>
            <p:pic>
              <p:nvPicPr>
                <p:cNvPr id="131" name="Graphic 130">
                  <a:extLst>
                    <a:ext uri="{FF2B5EF4-FFF2-40B4-BE49-F238E27FC236}">
                      <a16:creationId xmlns:a16="http://schemas.microsoft.com/office/drawing/2014/main" id="{7B397875-F6F6-4B24-B949-9C014AA4BEBD}"/>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19045" t="-2291" r="20594" b="49026"/>
                <a:stretch/>
              </p:blipFill>
              <p:spPr>
                <a:xfrm>
                  <a:off x="12518315" y="5439331"/>
                  <a:ext cx="283285" cy="249986"/>
                </a:xfrm>
                <a:prstGeom prst="rect">
                  <a:avLst/>
                </a:prstGeom>
              </p:spPr>
            </p:pic>
            <p:sp>
              <p:nvSpPr>
                <p:cNvPr id="132" name="Rectangle 131">
                  <a:extLst>
                    <a:ext uri="{FF2B5EF4-FFF2-40B4-BE49-F238E27FC236}">
                      <a16:creationId xmlns:a16="http://schemas.microsoft.com/office/drawing/2014/main" id="{14234FC9-71D0-43D4-9E72-CC8C475F08DC}"/>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 name="Group 117">
                <a:extLst>
                  <a:ext uri="{FF2B5EF4-FFF2-40B4-BE49-F238E27FC236}">
                    <a16:creationId xmlns:a16="http://schemas.microsoft.com/office/drawing/2014/main" id="{BFCD6395-E632-4E77-B36B-89AF95DB7A28}"/>
                  </a:ext>
                </a:extLst>
              </p:cNvPr>
              <p:cNvGrpSpPr/>
              <p:nvPr/>
            </p:nvGrpSpPr>
            <p:grpSpPr>
              <a:xfrm>
                <a:off x="12843992" y="5290124"/>
                <a:ext cx="334126" cy="294851"/>
                <a:chOff x="12489628" y="5394466"/>
                <a:chExt cx="334126" cy="294851"/>
              </a:xfrm>
            </p:grpSpPr>
            <p:pic>
              <p:nvPicPr>
                <p:cNvPr id="129" name="Graphic 128">
                  <a:extLst>
                    <a:ext uri="{FF2B5EF4-FFF2-40B4-BE49-F238E27FC236}">
                      <a16:creationId xmlns:a16="http://schemas.microsoft.com/office/drawing/2014/main" id="{05413797-2881-46BF-A5D6-F563618D61CA}"/>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489628" y="5394466"/>
                  <a:ext cx="334126" cy="294851"/>
                </a:xfrm>
                <a:prstGeom prst="rect">
                  <a:avLst/>
                </a:prstGeom>
              </p:spPr>
            </p:pic>
            <p:sp>
              <p:nvSpPr>
                <p:cNvPr id="130" name="Rectangle 129">
                  <a:extLst>
                    <a:ext uri="{FF2B5EF4-FFF2-40B4-BE49-F238E27FC236}">
                      <a16:creationId xmlns:a16="http://schemas.microsoft.com/office/drawing/2014/main" id="{28DA97E5-F330-4596-A2D3-FA991A0E3A71}"/>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C68A0BFC-24E1-41A2-9761-6B40E4C32906}"/>
                  </a:ext>
                </a:extLst>
              </p:cNvPr>
              <p:cNvGrpSpPr/>
              <p:nvPr/>
            </p:nvGrpSpPr>
            <p:grpSpPr>
              <a:xfrm>
                <a:off x="13194770" y="5302400"/>
                <a:ext cx="334764" cy="283172"/>
                <a:chOff x="12486042" y="5406742"/>
                <a:chExt cx="334764" cy="283172"/>
              </a:xfrm>
            </p:grpSpPr>
            <p:pic>
              <p:nvPicPr>
                <p:cNvPr id="127" name="Graphic 126">
                  <a:extLst>
                    <a:ext uri="{FF2B5EF4-FFF2-40B4-BE49-F238E27FC236}">
                      <a16:creationId xmlns:a16="http://schemas.microsoft.com/office/drawing/2014/main" id="{EC5A42CB-4FC1-4C0E-AB0C-2A7101703A3D}"/>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9441"/>
                <a:stretch/>
              </p:blipFill>
              <p:spPr>
                <a:xfrm>
                  <a:off x="12486042" y="5447692"/>
                  <a:ext cx="334764" cy="242222"/>
                </a:xfrm>
                <a:prstGeom prst="rect">
                  <a:avLst/>
                </a:prstGeom>
              </p:spPr>
            </p:pic>
            <p:sp>
              <p:nvSpPr>
                <p:cNvPr id="128" name="Rectangle 127">
                  <a:extLst>
                    <a:ext uri="{FF2B5EF4-FFF2-40B4-BE49-F238E27FC236}">
                      <a16:creationId xmlns:a16="http://schemas.microsoft.com/office/drawing/2014/main" id="{F4BE5EEB-A0EA-4C83-BA8E-D6FBC33F9B22}"/>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 name="Group 119">
                <a:extLst>
                  <a:ext uri="{FF2B5EF4-FFF2-40B4-BE49-F238E27FC236}">
                    <a16:creationId xmlns:a16="http://schemas.microsoft.com/office/drawing/2014/main" id="{14D73684-E169-4EEF-AA74-5AE18D6DF537}"/>
                  </a:ext>
                </a:extLst>
              </p:cNvPr>
              <p:cNvGrpSpPr/>
              <p:nvPr/>
            </p:nvGrpSpPr>
            <p:grpSpPr>
              <a:xfrm>
                <a:off x="13581406" y="5302400"/>
                <a:ext cx="283285" cy="282575"/>
                <a:chOff x="12518315" y="5406742"/>
                <a:chExt cx="283285" cy="282575"/>
              </a:xfrm>
            </p:grpSpPr>
            <p:pic>
              <p:nvPicPr>
                <p:cNvPr id="125" name="Graphic 124">
                  <a:extLst>
                    <a:ext uri="{FF2B5EF4-FFF2-40B4-BE49-F238E27FC236}">
                      <a16:creationId xmlns:a16="http://schemas.microsoft.com/office/drawing/2014/main" id="{6DB02745-9D2A-491A-94D0-40D2C06B2E67}"/>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14"/>
                    </a:ext>
                  </a:extLst>
                </a:blip>
                <a:srcRect l="9333" t="-984" r="12772" b="32248"/>
                <a:stretch/>
              </p:blipFill>
              <p:spPr>
                <a:xfrm>
                  <a:off x="12518315" y="5439331"/>
                  <a:ext cx="283285" cy="249986"/>
                </a:xfrm>
                <a:prstGeom prst="rect">
                  <a:avLst/>
                </a:prstGeom>
              </p:spPr>
            </p:pic>
            <p:sp>
              <p:nvSpPr>
                <p:cNvPr id="126" name="Rectangle 125">
                  <a:extLst>
                    <a:ext uri="{FF2B5EF4-FFF2-40B4-BE49-F238E27FC236}">
                      <a16:creationId xmlns:a16="http://schemas.microsoft.com/office/drawing/2014/main" id="{C54D9A19-127E-4C5A-B08E-DD5818D7AC60}"/>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1" name="Rounded Rectangle 10">
                <a:extLst>
                  <a:ext uri="{FF2B5EF4-FFF2-40B4-BE49-F238E27FC236}">
                    <a16:creationId xmlns:a16="http://schemas.microsoft.com/office/drawing/2014/main" id="{99CCD4FA-4E52-48F8-974E-DC4A4455BDB4}"/>
                  </a:ext>
                </a:extLst>
              </p:cNvPr>
              <p:cNvSpPr/>
              <p:nvPr/>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2" name="Group 121">
                <a:extLst>
                  <a:ext uri="{FF2B5EF4-FFF2-40B4-BE49-F238E27FC236}">
                    <a16:creationId xmlns:a16="http://schemas.microsoft.com/office/drawing/2014/main" id="{B7219863-B8DE-4619-97F8-A5B2A94D4927}"/>
                  </a:ext>
                </a:extLst>
              </p:cNvPr>
              <p:cNvGrpSpPr/>
              <p:nvPr/>
            </p:nvGrpSpPr>
            <p:grpSpPr>
              <a:xfrm>
                <a:off x="13898562" y="5526087"/>
                <a:ext cx="153988" cy="153988"/>
                <a:chOff x="13949362" y="5565775"/>
                <a:chExt cx="120650" cy="120650"/>
              </a:xfrm>
            </p:grpSpPr>
            <p:sp>
              <p:nvSpPr>
                <p:cNvPr id="123" name="Oval 122">
                  <a:extLst>
                    <a:ext uri="{FF2B5EF4-FFF2-40B4-BE49-F238E27FC236}">
                      <a16:creationId xmlns:a16="http://schemas.microsoft.com/office/drawing/2014/main" id="{713992D1-BCAB-4625-A6E6-A33F076060DD}"/>
                    </a:ext>
                  </a:extLst>
                </p:cNvPr>
                <p:cNvSpPr/>
                <p:nvPr/>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24" name="Graphic 123">
                  <a:extLst>
                    <a:ext uri="{FF2B5EF4-FFF2-40B4-BE49-F238E27FC236}">
                      <a16:creationId xmlns:a16="http://schemas.microsoft.com/office/drawing/2014/main" id="{994104D2-F050-4757-A294-D74D0C4C15E2}"/>
                    </a:ext>
                  </a:extLst>
                </p:cNvPr>
                <p:cNvPicPr>
                  <a:picLocks noChangeAspect="1"/>
                </p:cNvPicPr>
                <p:nvPr/>
              </p:nvPicPr>
              <p:blipFill>
                <a:blip r:embed="rId15" cstate="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3949362" y="5565775"/>
                  <a:ext cx="120650" cy="120650"/>
                </a:xfrm>
                <a:prstGeom prst="rect">
                  <a:avLst/>
                </a:prstGeom>
              </p:spPr>
            </p:pic>
          </p:grpSp>
        </p:grpSp>
      </p:grpSp>
      <p:grpSp>
        <p:nvGrpSpPr>
          <p:cNvPr id="147" name="Group 146">
            <a:extLst>
              <a:ext uri="{FF2B5EF4-FFF2-40B4-BE49-F238E27FC236}">
                <a16:creationId xmlns:a16="http://schemas.microsoft.com/office/drawing/2014/main" id="{298E0EB9-B66A-4310-99EF-B5E76D93CFC6}"/>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148" name="TextBox 147">
              <a:extLst>
                <a:ext uri="{FF2B5EF4-FFF2-40B4-BE49-F238E27FC236}">
                  <a16:creationId xmlns:a16="http://schemas.microsoft.com/office/drawing/2014/main" id="{D2B55EA1-8251-4F53-9558-28BBC3364E29}"/>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149" name="Picture 148">
              <a:extLst>
                <a:ext uri="{FF2B5EF4-FFF2-40B4-BE49-F238E27FC236}">
                  <a16:creationId xmlns:a16="http://schemas.microsoft.com/office/drawing/2014/main" id="{295FA5EC-E67D-4B39-B47C-6E0E221ADA8B}"/>
                </a:ext>
              </a:extLst>
            </p:cNvPr>
            <p:cNvPicPr>
              <a:picLocks noChangeAspect="1"/>
            </p:cNvPicPr>
            <p:nvPr/>
          </p:nvPicPr>
          <p:blipFill>
            <a:blip r:embed="rId11"/>
            <a:stretch>
              <a:fillRect/>
            </a:stretch>
          </p:blipFill>
          <p:spPr>
            <a:xfrm>
              <a:off x="14291128" y="-853006"/>
              <a:ext cx="328386" cy="446605"/>
            </a:xfrm>
            <a:prstGeom prst="rect">
              <a:avLst/>
            </a:prstGeom>
            <a:ln>
              <a:solidFill>
                <a:schemeClr val="accent6"/>
              </a:solidFill>
            </a:ln>
          </p:spPr>
        </p:pic>
      </p:grpSp>
      <p:sp>
        <p:nvSpPr>
          <p:cNvPr id="150" name="Rectangle 149">
            <a:extLst>
              <a:ext uri="{FF2B5EF4-FFF2-40B4-BE49-F238E27FC236}">
                <a16:creationId xmlns:a16="http://schemas.microsoft.com/office/drawing/2014/main" id="{8E8921E4-9E6C-41F6-93CE-7F9F532A630D}"/>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1" name="Picture 150" descr="York University Logo">
            <a:extLst>
              <a:ext uri="{FF2B5EF4-FFF2-40B4-BE49-F238E27FC236}">
                <a16:creationId xmlns:a16="http://schemas.microsoft.com/office/drawing/2014/main" id="{371CCB97-D080-482F-A95F-2741E5EB297F}"/>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2686315333"/>
      </p:ext>
    </p:extLst>
  </p:cSld>
  <p:clrMapOvr>
    <a:masterClrMapping/>
  </p:clrMapOvr>
  <p:extLst>
    <p:ext uri="{DCECCB84-F9BA-43D5-87BE-67443E8EF086}">
      <p15:sldGuideLst xmlns:p15="http://schemas.microsoft.com/office/powerpoint/2012/main">
        <p15:guide id="17" pos="325">
          <p15:clr>
            <a:srgbClr val="FBAE40"/>
          </p15:clr>
        </p15:guide>
        <p15:guide id="18" pos="1927">
          <p15:clr>
            <a:srgbClr val="FBAE40"/>
          </p15:clr>
        </p15:guide>
        <p15:guide id="19" pos="2128">
          <p15:clr>
            <a:srgbClr val="FBAE40"/>
          </p15:clr>
        </p15:guide>
        <p15:guide id="20" pos="3739">
          <p15:clr>
            <a:srgbClr val="FBAE40"/>
          </p15:clr>
        </p15:guide>
        <p15:guide id="21" pos="3940">
          <p15:clr>
            <a:srgbClr val="FBAE40"/>
          </p15:clr>
        </p15:guide>
        <p15:guide id="22" pos="5551">
          <p15:clr>
            <a:srgbClr val="FBAE40"/>
          </p15:clr>
        </p15:guide>
        <p15:guide id="23" pos="5752">
          <p15:clr>
            <a:srgbClr val="FBAE40"/>
          </p15:clr>
        </p15:guide>
        <p15:guide id="24" pos="7363">
          <p15:clr>
            <a:srgbClr val="FBAE40"/>
          </p15:clr>
        </p15:guide>
        <p15:guide id="25" orient="horz" pos="1933">
          <p15:clr>
            <a:srgbClr val="FBAE40"/>
          </p15:clr>
        </p15:guide>
        <p15:guide id="26" orient="horz" pos="2505">
          <p15:clr>
            <a:srgbClr val="FBAE40"/>
          </p15:clr>
        </p15:guide>
        <p15:guide id="27" orient="horz" pos="38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6 Column Team Slide">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74045F6F-13D9-5A4A-985C-1AD4041F4933}"/>
              </a:ext>
              <a:ext uri="{C183D7F6-B498-43B3-948B-1728B52AA6E4}">
                <adec:decorative xmlns:adec="http://schemas.microsoft.com/office/drawing/2017/decorative" val="1"/>
              </a:ext>
            </a:extLst>
          </p:cNvPr>
          <p:cNvGrpSpPr/>
          <p:nvPr/>
        </p:nvGrpSpPr>
        <p:grpSpPr>
          <a:xfrm>
            <a:off x="12236449" y="3186320"/>
            <a:ext cx="2000251" cy="2958448"/>
            <a:chOff x="12236449" y="3360056"/>
            <a:chExt cx="2000251" cy="2958448"/>
          </a:xfrm>
        </p:grpSpPr>
        <p:sp>
          <p:nvSpPr>
            <p:cNvPr id="105" name="Rectangle 104">
              <a:extLst>
                <a:ext uri="{FF2B5EF4-FFF2-40B4-BE49-F238E27FC236}">
                  <a16:creationId xmlns:a16="http://schemas.microsoft.com/office/drawing/2014/main" id="{4D869570-1F20-284F-BBA2-1FD290A0F228}"/>
                </a:ext>
              </a:extLst>
            </p:cNvPr>
            <p:cNvSpPr/>
            <p:nvPr/>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6" name="Rectangle 105">
              <a:extLst>
                <a:ext uri="{FF2B5EF4-FFF2-40B4-BE49-F238E27FC236}">
                  <a16:creationId xmlns:a16="http://schemas.microsoft.com/office/drawing/2014/main" id="{A458544E-BC44-BD44-874C-3C06A06FC58D}"/>
                </a:ext>
              </a:extLst>
            </p:cNvPr>
            <p:cNvSpPr/>
            <p:nvPr/>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7" name="TextBox 106">
              <a:extLst>
                <a:ext uri="{FF2B5EF4-FFF2-40B4-BE49-F238E27FC236}">
                  <a16:creationId xmlns:a16="http://schemas.microsoft.com/office/drawing/2014/main" id="{DCF4D731-4A70-B64D-BF46-3FFED79DB712}"/>
                </a:ext>
              </a:extLst>
            </p:cNvPr>
            <p:cNvSpPr txBox="1"/>
            <p:nvPr/>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08" name="TextBox 107">
              <a:extLst>
                <a:ext uri="{FF2B5EF4-FFF2-40B4-BE49-F238E27FC236}">
                  <a16:creationId xmlns:a16="http://schemas.microsoft.com/office/drawing/2014/main" id="{90C27151-A189-4243-9646-8C2B57D4EF41}"/>
                </a:ext>
              </a:extLst>
            </p:cNvPr>
            <p:cNvSpPr txBox="1"/>
            <p:nvPr/>
          </p:nvSpPr>
          <p:spPr>
            <a:xfrm>
              <a:off x="12318220" y="4096342"/>
              <a:ext cx="1693055" cy="1024298"/>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09" name="Group 108">
              <a:extLst>
                <a:ext uri="{FF2B5EF4-FFF2-40B4-BE49-F238E27FC236}">
                  <a16:creationId xmlns:a16="http://schemas.microsoft.com/office/drawing/2014/main" id="{5F918CD6-719D-1646-BE7C-9BBBB6D32A10}"/>
                </a:ext>
              </a:extLst>
            </p:cNvPr>
            <p:cNvGrpSpPr/>
            <p:nvPr/>
          </p:nvGrpSpPr>
          <p:grpSpPr>
            <a:xfrm>
              <a:off x="12455525" y="5714968"/>
              <a:ext cx="1597025" cy="438944"/>
              <a:chOff x="12455525" y="5733256"/>
              <a:chExt cx="1597025" cy="438944"/>
            </a:xfrm>
          </p:grpSpPr>
          <p:grpSp>
            <p:nvGrpSpPr>
              <p:cNvPr id="164" name="Group 163">
                <a:extLst>
                  <a:ext uri="{FF2B5EF4-FFF2-40B4-BE49-F238E27FC236}">
                    <a16:creationId xmlns:a16="http://schemas.microsoft.com/office/drawing/2014/main" id="{9DBE7EEF-8B94-644D-91F4-F0022B5CD894}"/>
                  </a:ext>
                </a:extLst>
              </p:cNvPr>
              <p:cNvGrpSpPr/>
              <p:nvPr/>
            </p:nvGrpSpPr>
            <p:grpSpPr>
              <a:xfrm>
                <a:off x="12518315" y="5792785"/>
                <a:ext cx="283285" cy="282575"/>
                <a:chOff x="12518315" y="5406742"/>
                <a:chExt cx="283285" cy="282575"/>
              </a:xfrm>
            </p:grpSpPr>
            <p:pic>
              <p:nvPicPr>
                <p:cNvPr id="176" name="Graphic 175">
                  <a:extLst>
                    <a:ext uri="{FF2B5EF4-FFF2-40B4-BE49-F238E27FC236}">
                      <a16:creationId xmlns:a16="http://schemas.microsoft.com/office/drawing/2014/main" id="{3E4697DC-66D7-6A4E-9F8B-011E764E88A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7" name="Rectangle 176">
                  <a:extLst>
                    <a:ext uri="{FF2B5EF4-FFF2-40B4-BE49-F238E27FC236}">
                      <a16:creationId xmlns:a16="http://schemas.microsoft.com/office/drawing/2014/main" id="{0A432778-1DE6-B04E-9062-428FEF7B5F9C}"/>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a:extLst>
                  <a:ext uri="{FF2B5EF4-FFF2-40B4-BE49-F238E27FC236}">
                    <a16:creationId xmlns:a16="http://schemas.microsoft.com/office/drawing/2014/main" id="{74F450D2-C154-194D-8B30-6095B43726D0}"/>
                  </a:ext>
                </a:extLst>
              </p:cNvPr>
              <p:cNvGrpSpPr/>
              <p:nvPr/>
            </p:nvGrpSpPr>
            <p:grpSpPr>
              <a:xfrm>
                <a:off x="12872679" y="5792785"/>
                <a:ext cx="283285" cy="282575"/>
                <a:chOff x="12518315" y="5406742"/>
                <a:chExt cx="283285" cy="282575"/>
              </a:xfrm>
            </p:grpSpPr>
            <p:pic>
              <p:nvPicPr>
                <p:cNvPr id="174" name="Graphic 173">
                  <a:extLst>
                    <a:ext uri="{FF2B5EF4-FFF2-40B4-BE49-F238E27FC236}">
                      <a16:creationId xmlns:a16="http://schemas.microsoft.com/office/drawing/2014/main" id="{06743E87-CCDC-DC4F-9F4F-69BDD7972619}"/>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5" name="Rectangle 174">
                  <a:extLst>
                    <a:ext uri="{FF2B5EF4-FFF2-40B4-BE49-F238E27FC236}">
                      <a16:creationId xmlns:a16="http://schemas.microsoft.com/office/drawing/2014/main" id="{9A1FA1BD-3982-7947-85EA-C90055A14695}"/>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6" name="Group 165">
                <a:extLst>
                  <a:ext uri="{FF2B5EF4-FFF2-40B4-BE49-F238E27FC236}">
                    <a16:creationId xmlns:a16="http://schemas.microsoft.com/office/drawing/2014/main" id="{A27585DB-AA11-2C48-A075-28DAF0A85FAA}"/>
                  </a:ext>
                </a:extLst>
              </p:cNvPr>
              <p:cNvGrpSpPr/>
              <p:nvPr/>
            </p:nvGrpSpPr>
            <p:grpSpPr>
              <a:xfrm>
                <a:off x="13227043" y="5792785"/>
                <a:ext cx="283285" cy="282575"/>
                <a:chOff x="12518315" y="5406742"/>
                <a:chExt cx="283285" cy="282575"/>
              </a:xfrm>
            </p:grpSpPr>
            <p:pic>
              <p:nvPicPr>
                <p:cNvPr id="172" name="Graphic 171">
                  <a:extLst>
                    <a:ext uri="{FF2B5EF4-FFF2-40B4-BE49-F238E27FC236}">
                      <a16:creationId xmlns:a16="http://schemas.microsoft.com/office/drawing/2014/main" id="{1B2BBB97-5D28-7B40-8904-4105F5C39DBF}"/>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3" name="Rectangle 172">
                  <a:extLst>
                    <a:ext uri="{FF2B5EF4-FFF2-40B4-BE49-F238E27FC236}">
                      <a16:creationId xmlns:a16="http://schemas.microsoft.com/office/drawing/2014/main" id="{8EFA5E71-FF92-DF45-AE9A-BD7892BBB50F}"/>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7" name="Group 166">
                <a:extLst>
                  <a:ext uri="{FF2B5EF4-FFF2-40B4-BE49-F238E27FC236}">
                    <a16:creationId xmlns:a16="http://schemas.microsoft.com/office/drawing/2014/main" id="{1BB83D9A-1B52-B741-8102-EA9FBAEF7B56}"/>
                  </a:ext>
                </a:extLst>
              </p:cNvPr>
              <p:cNvGrpSpPr/>
              <p:nvPr/>
            </p:nvGrpSpPr>
            <p:grpSpPr>
              <a:xfrm>
                <a:off x="13581406" y="5792785"/>
                <a:ext cx="283285" cy="282575"/>
                <a:chOff x="12518315" y="5406742"/>
                <a:chExt cx="283285" cy="282575"/>
              </a:xfrm>
            </p:grpSpPr>
            <p:pic>
              <p:nvPicPr>
                <p:cNvPr id="170" name="Graphic 169">
                  <a:extLst>
                    <a:ext uri="{FF2B5EF4-FFF2-40B4-BE49-F238E27FC236}">
                      <a16:creationId xmlns:a16="http://schemas.microsoft.com/office/drawing/2014/main" id="{944F1BC2-A5FA-6048-94D9-AC9F6077718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28387" t="1" r="29379" b="62730"/>
                <a:stretch/>
              </p:blipFill>
              <p:spPr>
                <a:xfrm>
                  <a:off x="12518315" y="5439331"/>
                  <a:ext cx="283285" cy="249986"/>
                </a:xfrm>
                <a:prstGeom prst="rect">
                  <a:avLst/>
                </a:prstGeom>
              </p:spPr>
            </p:pic>
            <p:sp>
              <p:nvSpPr>
                <p:cNvPr id="171" name="Rectangle 170">
                  <a:extLst>
                    <a:ext uri="{FF2B5EF4-FFF2-40B4-BE49-F238E27FC236}">
                      <a16:creationId xmlns:a16="http://schemas.microsoft.com/office/drawing/2014/main" id="{0DE7D893-D97C-BD40-853E-01E3B0245832}"/>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8" name="Rounded Rectangle 167">
                <a:extLst>
                  <a:ext uri="{FF2B5EF4-FFF2-40B4-BE49-F238E27FC236}">
                    <a16:creationId xmlns:a16="http://schemas.microsoft.com/office/drawing/2014/main" id="{CECBA6A8-54BB-E544-88C0-7CFBBFC05FE4}"/>
                  </a:ext>
                </a:extLst>
              </p:cNvPr>
              <p:cNvSpPr/>
              <p:nvPr/>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9" name="Graphic 168">
                <a:extLst>
                  <a:ext uri="{FF2B5EF4-FFF2-40B4-BE49-F238E27FC236}">
                    <a16:creationId xmlns:a16="http://schemas.microsoft.com/office/drawing/2014/main" id="{4EB7906A-6EFC-FA4D-9B5E-467A4A4A34B8}"/>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893800" y="6013450"/>
                <a:ext cx="158750" cy="158750"/>
              </a:xfrm>
              <a:prstGeom prst="rect">
                <a:avLst/>
              </a:prstGeom>
            </p:spPr>
          </p:pic>
        </p:grpSp>
        <p:grpSp>
          <p:nvGrpSpPr>
            <p:cNvPr id="110" name="Group 109">
              <a:extLst>
                <a:ext uri="{FF2B5EF4-FFF2-40B4-BE49-F238E27FC236}">
                  <a16:creationId xmlns:a16="http://schemas.microsoft.com/office/drawing/2014/main" id="{9492F96F-8FFC-2F4B-AAD5-FDBEFE0FA13C}"/>
                </a:ext>
              </a:extLst>
            </p:cNvPr>
            <p:cNvGrpSpPr/>
            <p:nvPr/>
          </p:nvGrpSpPr>
          <p:grpSpPr>
            <a:xfrm>
              <a:off x="12455525" y="5229987"/>
              <a:ext cx="1597025" cy="431800"/>
              <a:chOff x="12455525" y="5248275"/>
              <a:chExt cx="1597025" cy="431800"/>
            </a:xfrm>
          </p:grpSpPr>
          <p:grpSp>
            <p:nvGrpSpPr>
              <p:cNvPr id="111" name="Group 110">
                <a:extLst>
                  <a:ext uri="{FF2B5EF4-FFF2-40B4-BE49-F238E27FC236}">
                    <a16:creationId xmlns:a16="http://schemas.microsoft.com/office/drawing/2014/main" id="{8818B4B3-77ED-E04C-9726-BF81640A753A}"/>
                  </a:ext>
                </a:extLst>
              </p:cNvPr>
              <p:cNvGrpSpPr/>
              <p:nvPr/>
            </p:nvGrpSpPr>
            <p:grpSpPr>
              <a:xfrm>
                <a:off x="12518315" y="5302400"/>
                <a:ext cx="283285" cy="282575"/>
                <a:chOff x="12518315" y="5406742"/>
                <a:chExt cx="283285" cy="282575"/>
              </a:xfrm>
            </p:grpSpPr>
            <p:pic>
              <p:nvPicPr>
                <p:cNvPr id="162" name="Graphic 161">
                  <a:extLst>
                    <a:ext uri="{FF2B5EF4-FFF2-40B4-BE49-F238E27FC236}">
                      <a16:creationId xmlns:a16="http://schemas.microsoft.com/office/drawing/2014/main" id="{D50ACC86-1EE3-404A-AD4A-518C9D628FFA}"/>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9045" t="-2291" r="20594" b="49026"/>
                <a:stretch/>
              </p:blipFill>
              <p:spPr>
                <a:xfrm>
                  <a:off x="12518315" y="5439331"/>
                  <a:ext cx="283285" cy="249986"/>
                </a:xfrm>
                <a:prstGeom prst="rect">
                  <a:avLst/>
                </a:prstGeom>
              </p:spPr>
            </p:pic>
            <p:sp>
              <p:nvSpPr>
                <p:cNvPr id="163" name="Rectangle 162">
                  <a:extLst>
                    <a:ext uri="{FF2B5EF4-FFF2-40B4-BE49-F238E27FC236}">
                      <a16:creationId xmlns:a16="http://schemas.microsoft.com/office/drawing/2014/main" id="{9094C92C-D87B-964C-93EC-CF28FE742757}"/>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11">
                <a:extLst>
                  <a:ext uri="{FF2B5EF4-FFF2-40B4-BE49-F238E27FC236}">
                    <a16:creationId xmlns:a16="http://schemas.microsoft.com/office/drawing/2014/main" id="{745E6F33-6EBE-174B-BB1B-3F626D315F6D}"/>
                  </a:ext>
                </a:extLst>
              </p:cNvPr>
              <p:cNvGrpSpPr/>
              <p:nvPr/>
            </p:nvGrpSpPr>
            <p:grpSpPr>
              <a:xfrm>
                <a:off x="12843992" y="5290124"/>
                <a:ext cx="334126" cy="294851"/>
                <a:chOff x="12489628" y="5394466"/>
                <a:chExt cx="334126" cy="294851"/>
              </a:xfrm>
            </p:grpSpPr>
            <p:pic>
              <p:nvPicPr>
                <p:cNvPr id="160" name="Graphic 159">
                  <a:extLst>
                    <a:ext uri="{FF2B5EF4-FFF2-40B4-BE49-F238E27FC236}">
                      <a16:creationId xmlns:a16="http://schemas.microsoft.com/office/drawing/2014/main" id="{C9C71DB5-1AC7-B940-B74D-A6DA5AE86723}"/>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489628" y="5394466"/>
                  <a:ext cx="334126" cy="294851"/>
                </a:xfrm>
                <a:prstGeom prst="rect">
                  <a:avLst/>
                </a:prstGeom>
              </p:spPr>
            </p:pic>
            <p:sp>
              <p:nvSpPr>
                <p:cNvPr id="161" name="Rectangle 160">
                  <a:extLst>
                    <a:ext uri="{FF2B5EF4-FFF2-40B4-BE49-F238E27FC236}">
                      <a16:creationId xmlns:a16="http://schemas.microsoft.com/office/drawing/2014/main" id="{D259B0B2-A7FD-C44A-837D-7A6E3A967FB5}"/>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4D8A11DD-CFE0-1A4B-8235-1A1EC1F642D7}"/>
                  </a:ext>
                </a:extLst>
              </p:cNvPr>
              <p:cNvGrpSpPr/>
              <p:nvPr/>
            </p:nvGrpSpPr>
            <p:grpSpPr>
              <a:xfrm>
                <a:off x="13194770" y="5302400"/>
                <a:ext cx="334764" cy="283172"/>
                <a:chOff x="12486042" y="5406742"/>
                <a:chExt cx="334764" cy="283172"/>
              </a:xfrm>
            </p:grpSpPr>
            <p:pic>
              <p:nvPicPr>
                <p:cNvPr id="121" name="Graphic 120">
                  <a:extLst>
                    <a:ext uri="{FF2B5EF4-FFF2-40B4-BE49-F238E27FC236}">
                      <a16:creationId xmlns:a16="http://schemas.microsoft.com/office/drawing/2014/main" id="{14C901B2-FB86-724A-B844-E00FDE152EF8}"/>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9441"/>
                <a:stretch/>
              </p:blipFill>
              <p:spPr>
                <a:xfrm>
                  <a:off x="12486042" y="5447692"/>
                  <a:ext cx="334764" cy="242222"/>
                </a:xfrm>
                <a:prstGeom prst="rect">
                  <a:avLst/>
                </a:prstGeom>
              </p:spPr>
            </p:pic>
            <p:sp>
              <p:nvSpPr>
                <p:cNvPr id="122" name="Rectangle 121">
                  <a:extLst>
                    <a:ext uri="{FF2B5EF4-FFF2-40B4-BE49-F238E27FC236}">
                      <a16:creationId xmlns:a16="http://schemas.microsoft.com/office/drawing/2014/main" id="{C9849945-381C-064D-8F0A-13F531142601}"/>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EA625E7A-99F8-7644-ABDF-ED8D7C10779B}"/>
                  </a:ext>
                </a:extLst>
              </p:cNvPr>
              <p:cNvGrpSpPr/>
              <p:nvPr/>
            </p:nvGrpSpPr>
            <p:grpSpPr>
              <a:xfrm>
                <a:off x="13581406" y="5302400"/>
                <a:ext cx="283285" cy="282575"/>
                <a:chOff x="12518315" y="5406742"/>
                <a:chExt cx="283285" cy="282575"/>
              </a:xfrm>
            </p:grpSpPr>
            <p:pic>
              <p:nvPicPr>
                <p:cNvPr id="119" name="Graphic 118">
                  <a:extLst>
                    <a:ext uri="{FF2B5EF4-FFF2-40B4-BE49-F238E27FC236}">
                      <a16:creationId xmlns:a16="http://schemas.microsoft.com/office/drawing/2014/main" id="{021B87C9-26FA-8944-B789-3AE987C06150}"/>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9333" t="-984" r="12772" b="32248"/>
                <a:stretch/>
              </p:blipFill>
              <p:spPr>
                <a:xfrm>
                  <a:off x="12518315" y="5439331"/>
                  <a:ext cx="283285" cy="249986"/>
                </a:xfrm>
                <a:prstGeom prst="rect">
                  <a:avLst/>
                </a:prstGeom>
              </p:spPr>
            </p:pic>
            <p:sp>
              <p:nvSpPr>
                <p:cNvPr id="120" name="Rectangle 119">
                  <a:extLst>
                    <a:ext uri="{FF2B5EF4-FFF2-40B4-BE49-F238E27FC236}">
                      <a16:creationId xmlns:a16="http://schemas.microsoft.com/office/drawing/2014/main" id="{4FDCCA8D-CED3-C942-8513-4B85E8255750}"/>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 name="Rounded Rectangle 114">
                <a:extLst>
                  <a:ext uri="{FF2B5EF4-FFF2-40B4-BE49-F238E27FC236}">
                    <a16:creationId xmlns:a16="http://schemas.microsoft.com/office/drawing/2014/main" id="{4483E3E8-23BF-9742-9D43-740A52C0E5CE}"/>
                  </a:ext>
                </a:extLst>
              </p:cNvPr>
              <p:cNvSpPr/>
              <p:nvPr/>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a:extLst>
                  <a:ext uri="{FF2B5EF4-FFF2-40B4-BE49-F238E27FC236}">
                    <a16:creationId xmlns:a16="http://schemas.microsoft.com/office/drawing/2014/main" id="{42B899EE-A633-DA49-86D1-A136BF20CF03}"/>
                  </a:ext>
                </a:extLst>
              </p:cNvPr>
              <p:cNvGrpSpPr/>
              <p:nvPr/>
            </p:nvGrpSpPr>
            <p:grpSpPr>
              <a:xfrm>
                <a:off x="13898562" y="5526087"/>
                <a:ext cx="153988" cy="153988"/>
                <a:chOff x="13949362" y="5565775"/>
                <a:chExt cx="120650" cy="120650"/>
              </a:xfrm>
            </p:grpSpPr>
            <p:sp>
              <p:nvSpPr>
                <p:cNvPr id="117" name="Oval 116">
                  <a:extLst>
                    <a:ext uri="{FF2B5EF4-FFF2-40B4-BE49-F238E27FC236}">
                      <a16:creationId xmlns:a16="http://schemas.microsoft.com/office/drawing/2014/main" id="{AEE6354F-E8CE-A546-B682-0116A3C51B35}"/>
                    </a:ext>
                  </a:extLst>
                </p:cNvPr>
                <p:cNvSpPr/>
                <p:nvPr/>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18" name="Graphic 117">
                  <a:extLst>
                    <a:ext uri="{FF2B5EF4-FFF2-40B4-BE49-F238E27FC236}">
                      <a16:creationId xmlns:a16="http://schemas.microsoft.com/office/drawing/2014/main" id="{4D81D274-AD4C-C64F-8C51-B4D1BD55B889}"/>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949362" y="5565775"/>
                  <a:ext cx="120650" cy="120650"/>
                </a:xfrm>
                <a:prstGeom prst="rect">
                  <a:avLst/>
                </a:prstGeom>
              </p:spPr>
            </p:pic>
          </p:grpSp>
        </p:grpSp>
      </p:grpSp>
      <p:grpSp>
        <p:nvGrpSpPr>
          <p:cNvPr id="97" name="Group 96">
            <a:extLst>
              <a:ext uri="{FF2B5EF4-FFF2-40B4-BE49-F238E27FC236}">
                <a16:creationId xmlns:a16="http://schemas.microsoft.com/office/drawing/2014/main" id="{E4A02773-01CC-D64B-B9AC-A6930FCF84E4}"/>
              </a:ext>
              <a:ext uri="{C183D7F6-B498-43B3-948B-1728B52AA6E4}">
                <adec:decorative xmlns:adec="http://schemas.microsoft.com/office/drawing/2017/decorative" val="1"/>
              </a:ext>
            </a:extLst>
          </p:cNvPr>
          <p:cNvGrpSpPr/>
          <p:nvPr/>
        </p:nvGrpSpPr>
        <p:grpSpPr>
          <a:xfrm>
            <a:off x="12065000" y="-254000"/>
            <a:ext cx="2405602" cy="3262377"/>
            <a:chOff x="12065000" y="-254000"/>
            <a:chExt cx="2405602" cy="3262377"/>
          </a:xfrm>
        </p:grpSpPr>
        <p:sp>
          <p:nvSpPr>
            <p:cNvPr id="98" name="Rectangle 97">
              <a:extLst>
                <a:ext uri="{FF2B5EF4-FFF2-40B4-BE49-F238E27FC236}">
                  <a16:creationId xmlns:a16="http://schemas.microsoft.com/office/drawing/2014/main" id="{0BE2975E-BFCC-B04B-A3C4-22F8CC4D73C5}"/>
                </a:ext>
              </a:extLst>
            </p:cNvPr>
            <p:cNvSpPr/>
            <p:nvPr/>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9" name="Rectangle 98">
              <a:extLst>
                <a:ext uri="{FF2B5EF4-FFF2-40B4-BE49-F238E27FC236}">
                  <a16:creationId xmlns:a16="http://schemas.microsoft.com/office/drawing/2014/main" id="{3F7EEFE5-0536-EB4D-82E7-7499D4C1B436}"/>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0" name="Right Triangle 99">
              <a:extLst>
                <a:ext uri="{FF2B5EF4-FFF2-40B4-BE49-F238E27FC236}">
                  <a16:creationId xmlns:a16="http://schemas.microsoft.com/office/drawing/2014/main" id="{BB6A6CD0-31A2-E24E-BCBE-5527273729D7}"/>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1" name="TextBox 100">
              <a:extLst>
                <a:ext uri="{FF2B5EF4-FFF2-40B4-BE49-F238E27FC236}">
                  <a16:creationId xmlns:a16="http://schemas.microsoft.com/office/drawing/2014/main" id="{5153E950-D6F3-FC47-A9A1-E573C11C3EB0}"/>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02" name="TextBox 101">
              <a:extLst>
                <a:ext uri="{FF2B5EF4-FFF2-40B4-BE49-F238E27FC236}">
                  <a16:creationId xmlns:a16="http://schemas.microsoft.com/office/drawing/2014/main" id="{C3BE3E69-AD14-A24B-96EF-714EA6F1A7B7}"/>
                </a:ext>
              </a:extLst>
            </p:cNvPr>
            <p:cNvSpPr txBox="1"/>
            <p:nvPr/>
          </p:nvSpPr>
          <p:spPr>
            <a:xfrm>
              <a:off x="12318220" y="429245"/>
              <a:ext cx="1796791" cy="2443633"/>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103" name="Picture 102">
              <a:extLst>
                <a:ext uri="{FF2B5EF4-FFF2-40B4-BE49-F238E27FC236}">
                  <a16:creationId xmlns:a16="http://schemas.microsoft.com/office/drawing/2014/main" id="{630612A7-4561-2D4C-AFC7-1C44F6A7E51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104" name="Picture 103">
              <a:extLst>
                <a:ext uri="{FF2B5EF4-FFF2-40B4-BE49-F238E27FC236}">
                  <a16:creationId xmlns:a16="http://schemas.microsoft.com/office/drawing/2014/main" id="{841B8593-D052-6248-AAD7-A60142A45382}"/>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86" name="Group 85">
            <a:extLst>
              <a:ext uri="{FF2B5EF4-FFF2-40B4-BE49-F238E27FC236}">
                <a16:creationId xmlns:a16="http://schemas.microsoft.com/office/drawing/2014/main" id="{84AECDF4-070C-B84E-B79D-44DA0BB4C134}"/>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87" name="TextBox 86">
              <a:extLst>
                <a:ext uri="{FF2B5EF4-FFF2-40B4-BE49-F238E27FC236}">
                  <a16:creationId xmlns:a16="http://schemas.microsoft.com/office/drawing/2014/main" id="{AB3F16A9-707D-084E-B842-A7BF1754DC4B}"/>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88" name="Picture 87">
              <a:extLst>
                <a:ext uri="{FF2B5EF4-FFF2-40B4-BE49-F238E27FC236}">
                  <a16:creationId xmlns:a16="http://schemas.microsoft.com/office/drawing/2014/main" id="{9BDB8535-F2F4-174C-A07C-97E7AB7C25B5}"/>
                </a:ext>
              </a:extLst>
            </p:cNvPr>
            <p:cNvPicPr>
              <a:picLocks noChangeAspect="1"/>
            </p:cNvPicPr>
            <p:nvPr/>
          </p:nvPicPr>
          <p:blipFill>
            <a:blip r:embed="rId11"/>
            <a:stretch>
              <a:fillRect/>
            </a:stretch>
          </p:blipFill>
          <p:spPr>
            <a:xfrm>
              <a:off x="14291128" y="-853006"/>
              <a:ext cx="328386" cy="446605"/>
            </a:xfrm>
            <a:prstGeom prst="rect">
              <a:avLst/>
            </a:prstGeom>
            <a:ln>
              <a:solidFill>
                <a:schemeClr val="accent6"/>
              </a:solidFill>
            </a:ln>
          </p:spPr>
        </p:pic>
      </p:grpSp>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pic>
        <p:nvPicPr>
          <p:cNvPr id="89" name="Picture 88" descr="York University Logo">
            <a:extLst>
              <a:ext uri="{FF2B5EF4-FFF2-40B4-BE49-F238E27FC236}">
                <a16:creationId xmlns:a16="http://schemas.microsoft.com/office/drawing/2014/main" id="{BCF0B2E4-19B3-E347-A2C0-292DB4DF1EFC}"/>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dirty="0"/>
          </a:p>
        </p:txBody>
      </p:sp>
      <p:grpSp>
        <p:nvGrpSpPr>
          <p:cNvPr id="123" name="Group 122">
            <a:extLst>
              <a:ext uri="{FF2B5EF4-FFF2-40B4-BE49-F238E27FC236}">
                <a16:creationId xmlns:a16="http://schemas.microsoft.com/office/drawing/2014/main" id="{79CB3B44-3088-4B43-B8E7-6EEA0E28B650}"/>
              </a:ext>
              <a:ext uri="{C183D7F6-B498-43B3-948B-1728B52AA6E4}">
                <adec:decorative xmlns:adec="http://schemas.microsoft.com/office/drawing/2017/decorative" val="1"/>
              </a:ext>
            </a:extLst>
          </p:cNvPr>
          <p:cNvGrpSpPr/>
          <p:nvPr/>
        </p:nvGrpSpPr>
        <p:grpSpPr>
          <a:xfrm>
            <a:off x="12236449" y="3186320"/>
            <a:ext cx="2000251" cy="2958448"/>
            <a:chOff x="12236449" y="3360056"/>
            <a:chExt cx="2000251" cy="2958448"/>
          </a:xfrm>
        </p:grpSpPr>
        <p:sp>
          <p:nvSpPr>
            <p:cNvPr id="124" name="Rectangle 123">
              <a:extLst>
                <a:ext uri="{FF2B5EF4-FFF2-40B4-BE49-F238E27FC236}">
                  <a16:creationId xmlns:a16="http://schemas.microsoft.com/office/drawing/2014/main" id="{C3E90A99-02EF-4D56-A37A-420D995795D9}"/>
                </a:ext>
              </a:extLst>
            </p:cNvPr>
            <p:cNvSpPr/>
            <p:nvPr/>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5" name="Rectangle 124">
              <a:extLst>
                <a:ext uri="{FF2B5EF4-FFF2-40B4-BE49-F238E27FC236}">
                  <a16:creationId xmlns:a16="http://schemas.microsoft.com/office/drawing/2014/main" id="{889BB80B-7CB2-4896-8525-B1C35DC7FECB}"/>
                </a:ext>
              </a:extLst>
            </p:cNvPr>
            <p:cNvSpPr/>
            <p:nvPr/>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6" name="TextBox 125">
              <a:extLst>
                <a:ext uri="{FF2B5EF4-FFF2-40B4-BE49-F238E27FC236}">
                  <a16:creationId xmlns:a16="http://schemas.microsoft.com/office/drawing/2014/main" id="{2B9F9576-D9F2-49FE-A1E0-E7A9072DF5A3}"/>
                </a:ext>
              </a:extLst>
            </p:cNvPr>
            <p:cNvSpPr txBox="1"/>
            <p:nvPr/>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27" name="TextBox 126">
              <a:extLst>
                <a:ext uri="{FF2B5EF4-FFF2-40B4-BE49-F238E27FC236}">
                  <a16:creationId xmlns:a16="http://schemas.microsoft.com/office/drawing/2014/main" id="{C2FC8DDF-C5FC-44ED-8E40-873B1C85F534}"/>
                </a:ext>
              </a:extLst>
            </p:cNvPr>
            <p:cNvSpPr txBox="1"/>
            <p:nvPr/>
          </p:nvSpPr>
          <p:spPr>
            <a:xfrm>
              <a:off x="12318220" y="4096342"/>
              <a:ext cx="1693055" cy="1024298"/>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28" name="Group 127">
              <a:extLst>
                <a:ext uri="{FF2B5EF4-FFF2-40B4-BE49-F238E27FC236}">
                  <a16:creationId xmlns:a16="http://schemas.microsoft.com/office/drawing/2014/main" id="{A0F737CD-BA79-4327-8125-55CBE8C94076}"/>
                </a:ext>
              </a:extLst>
            </p:cNvPr>
            <p:cNvGrpSpPr/>
            <p:nvPr/>
          </p:nvGrpSpPr>
          <p:grpSpPr>
            <a:xfrm>
              <a:off x="12455525" y="5714968"/>
              <a:ext cx="1597025" cy="438944"/>
              <a:chOff x="12455525" y="5733256"/>
              <a:chExt cx="1597025" cy="438944"/>
            </a:xfrm>
          </p:grpSpPr>
          <p:grpSp>
            <p:nvGrpSpPr>
              <p:cNvPr id="146" name="Group 145">
                <a:extLst>
                  <a:ext uri="{FF2B5EF4-FFF2-40B4-BE49-F238E27FC236}">
                    <a16:creationId xmlns:a16="http://schemas.microsoft.com/office/drawing/2014/main" id="{A4E52F5F-C68E-4C93-98AC-9DB79A7B0D6C}"/>
                  </a:ext>
                </a:extLst>
              </p:cNvPr>
              <p:cNvGrpSpPr/>
              <p:nvPr/>
            </p:nvGrpSpPr>
            <p:grpSpPr>
              <a:xfrm>
                <a:off x="12518315" y="5792785"/>
                <a:ext cx="283285" cy="282575"/>
                <a:chOff x="12518315" y="5406742"/>
                <a:chExt cx="283285" cy="282575"/>
              </a:xfrm>
            </p:grpSpPr>
            <p:pic>
              <p:nvPicPr>
                <p:cNvPr id="158" name="Graphic 157">
                  <a:extLst>
                    <a:ext uri="{FF2B5EF4-FFF2-40B4-BE49-F238E27FC236}">
                      <a16:creationId xmlns:a16="http://schemas.microsoft.com/office/drawing/2014/main" id="{4ED935C8-7824-46D0-8EBC-EFE074E3CDE6}"/>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518315" y="5439331"/>
                  <a:ext cx="283285" cy="249986"/>
                </a:xfrm>
                <a:prstGeom prst="rect">
                  <a:avLst/>
                </a:prstGeom>
              </p:spPr>
            </p:pic>
            <p:sp>
              <p:nvSpPr>
                <p:cNvPr id="159" name="Rectangle 158">
                  <a:extLst>
                    <a:ext uri="{FF2B5EF4-FFF2-40B4-BE49-F238E27FC236}">
                      <a16:creationId xmlns:a16="http://schemas.microsoft.com/office/drawing/2014/main" id="{F3FFF841-FB72-47AD-8BF4-696850ECACAA}"/>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146">
                <a:extLst>
                  <a:ext uri="{FF2B5EF4-FFF2-40B4-BE49-F238E27FC236}">
                    <a16:creationId xmlns:a16="http://schemas.microsoft.com/office/drawing/2014/main" id="{7AFF982B-DD6B-4105-B135-1EBCDB7837F1}"/>
                  </a:ext>
                </a:extLst>
              </p:cNvPr>
              <p:cNvGrpSpPr/>
              <p:nvPr/>
            </p:nvGrpSpPr>
            <p:grpSpPr>
              <a:xfrm>
                <a:off x="12872679" y="5792785"/>
                <a:ext cx="283285" cy="282575"/>
                <a:chOff x="12518315" y="5406742"/>
                <a:chExt cx="283285" cy="282575"/>
              </a:xfrm>
            </p:grpSpPr>
            <p:pic>
              <p:nvPicPr>
                <p:cNvPr id="156" name="Graphic 155">
                  <a:extLst>
                    <a:ext uri="{FF2B5EF4-FFF2-40B4-BE49-F238E27FC236}">
                      <a16:creationId xmlns:a16="http://schemas.microsoft.com/office/drawing/2014/main" id="{2488FB06-45DD-467A-A0D6-9754A9F12E4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518315" y="5439331"/>
                  <a:ext cx="283285" cy="249986"/>
                </a:xfrm>
                <a:prstGeom prst="rect">
                  <a:avLst/>
                </a:prstGeom>
              </p:spPr>
            </p:pic>
            <p:sp>
              <p:nvSpPr>
                <p:cNvPr id="157" name="Rectangle 156">
                  <a:extLst>
                    <a:ext uri="{FF2B5EF4-FFF2-40B4-BE49-F238E27FC236}">
                      <a16:creationId xmlns:a16="http://schemas.microsoft.com/office/drawing/2014/main" id="{1850905F-FD3B-45FA-98A0-46FA3AFB429A}"/>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8" name="Group 147">
                <a:extLst>
                  <a:ext uri="{FF2B5EF4-FFF2-40B4-BE49-F238E27FC236}">
                    <a16:creationId xmlns:a16="http://schemas.microsoft.com/office/drawing/2014/main" id="{58F366F2-BF58-4339-BD68-50F7D8AA5A13}"/>
                  </a:ext>
                </a:extLst>
              </p:cNvPr>
              <p:cNvGrpSpPr/>
              <p:nvPr/>
            </p:nvGrpSpPr>
            <p:grpSpPr>
              <a:xfrm>
                <a:off x="13227043" y="5792785"/>
                <a:ext cx="283285" cy="282575"/>
                <a:chOff x="12518315" y="5406742"/>
                <a:chExt cx="283285" cy="282575"/>
              </a:xfrm>
            </p:grpSpPr>
            <p:pic>
              <p:nvPicPr>
                <p:cNvPr id="154" name="Graphic 153">
                  <a:extLst>
                    <a:ext uri="{FF2B5EF4-FFF2-40B4-BE49-F238E27FC236}">
                      <a16:creationId xmlns:a16="http://schemas.microsoft.com/office/drawing/2014/main" id="{F8815F6E-EB65-4EC6-8241-6A0172EECFB2}"/>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518315" y="5439331"/>
                  <a:ext cx="283285" cy="249986"/>
                </a:xfrm>
                <a:prstGeom prst="rect">
                  <a:avLst/>
                </a:prstGeom>
              </p:spPr>
            </p:pic>
            <p:sp>
              <p:nvSpPr>
                <p:cNvPr id="155" name="Rectangle 154">
                  <a:extLst>
                    <a:ext uri="{FF2B5EF4-FFF2-40B4-BE49-F238E27FC236}">
                      <a16:creationId xmlns:a16="http://schemas.microsoft.com/office/drawing/2014/main" id="{120739EB-DA5E-4B6F-92F8-49152B3B0407}"/>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9" name="Group 148">
                <a:extLst>
                  <a:ext uri="{FF2B5EF4-FFF2-40B4-BE49-F238E27FC236}">
                    <a16:creationId xmlns:a16="http://schemas.microsoft.com/office/drawing/2014/main" id="{70204AE2-50EA-4BED-8E90-EC87457B69DC}"/>
                  </a:ext>
                </a:extLst>
              </p:cNvPr>
              <p:cNvGrpSpPr/>
              <p:nvPr/>
            </p:nvGrpSpPr>
            <p:grpSpPr>
              <a:xfrm>
                <a:off x="13581406" y="5792785"/>
                <a:ext cx="283285" cy="282575"/>
                <a:chOff x="12518315" y="5406742"/>
                <a:chExt cx="283285" cy="282575"/>
              </a:xfrm>
            </p:grpSpPr>
            <p:pic>
              <p:nvPicPr>
                <p:cNvPr id="152" name="Graphic 151">
                  <a:extLst>
                    <a:ext uri="{FF2B5EF4-FFF2-40B4-BE49-F238E27FC236}">
                      <a16:creationId xmlns:a16="http://schemas.microsoft.com/office/drawing/2014/main" id="{A645183A-A100-4700-A382-36404D31D9E3}"/>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4"/>
                    </a:ext>
                  </a:extLst>
                </a:blip>
                <a:srcRect l="28387" t="1" r="29379" b="62730"/>
                <a:stretch/>
              </p:blipFill>
              <p:spPr>
                <a:xfrm>
                  <a:off x="12518315" y="5439331"/>
                  <a:ext cx="283285" cy="249986"/>
                </a:xfrm>
                <a:prstGeom prst="rect">
                  <a:avLst/>
                </a:prstGeom>
              </p:spPr>
            </p:pic>
            <p:sp>
              <p:nvSpPr>
                <p:cNvPr id="153" name="Rectangle 152">
                  <a:extLst>
                    <a:ext uri="{FF2B5EF4-FFF2-40B4-BE49-F238E27FC236}">
                      <a16:creationId xmlns:a16="http://schemas.microsoft.com/office/drawing/2014/main" id="{7D0D8C74-F6B6-4897-9461-5D0B587D3B95}"/>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0" name="Rounded Rectangle 167">
                <a:extLst>
                  <a:ext uri="{FF2B5EF4-FFF2-40B4-BE49-F238E27FC236}">
                    <a16:creationId xmlns:a16="http://schemas.microsoft.com/office/drawing/2014/main" id="{41475F2B-D9A7-4D6C-BDA6-40D37DBD7344}"/>
                  </a:ext>
                </a:extLst>
              </p:cNvPr>
              <p:cNvSpPr/>
              <p:nvPr/>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1" name="Graphic 150">
                <a:extLst>
                  <a:ext uri="{FF2B5EF4-FFF2-40B4-BE49-F238E27FC236}">
                    <a16:creationId xmlns:a16="http://schemas.microsoft.com/office/drawing/2014/main" id="{65887C91-89A0-4403-AD24-869F92CE4F58}"/>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893800" y="6013450"/>
                <a:ext cx="158750" cy="158750"/>
              </a:xfrm>
              <a:prstGeom prst="rect">
                <a:avLst/>
              </a:prstGeom>
            </p:spPr>
          </p:pic>
        </p:grpSp>
        <p:grpSp>
          <p:nvGrpSpPr>
            <p:cNvPr id="129" name="Group 128">
              <a:extLst>
                <a:ext uri="{FF2B5EF4-FFF2-40B4-BE49-F238E27FC236}">
                  <a16:creationId xmlns:a16="http://schemas.microsoft.com/office/drawing/2014/main" id="{C7E3AB3A-7E47-4D04-A978-2EE76E6F076A}"/>
                </a:ext>
              </a:extLst>
            </p:cNvPr>
            <p:cNvGrpSpPr/>
            <p:nvPr/>
          </p:nvGrpSpPr>
          <p:grpSpPr>
            <a:xfrm>
              <a:off x="12455525" y="5229987"/>
              <a:ext cx="1597025" cy="431800"/>
              <a:chOff x="12455525" y="5248275"/>
              <a:chExt cx="1597025" cy="431800"/>
            </a:xfrm>
          </p:grpSpPr>
          <p:grpSp>
            <p:nvGrpSpPr>
              <p:cNvPr id="130" name="Group 129">
                <a:extLst>
                  <a:ext uri="{FF2B5EF4-FFF2-40B4-BE49-F238E27FC236}">
                    <a16:creationId xmlns:a16="http://schemas.microsoft.com/office/drawing/2014/main" id="{43B680CE-2C4A-45D5-80B2-B7903AB944EE}"/>
                  </a:ext>
                </a:extLst>
              </p:cNvPr>
              <p:cNvGrpSpPr/>
              <p:nvPr/>
            </p:nvGrpSpPr>
            <p:grpSpPr>
              <a:xfrm>
                <a:off x="12518315" y="5302400"/>
                <a:ext cx="283285" cy="282575"/>
                <a:chOff x="12518315" y="5406742"/>
                <a:chExt cx="283285" cy="282575"/>
              </a:xfrm>
            </p:grpSpPr>
            <p:pic>
              <p:nvPicPr>
                <p:cNvPr id="144" name="Graphic 143">
                  <a:extLst>
                    <a:ext uri="{FF2B5EF4-FFF2-40B4-BE49-F238E27FC236}">
                      <a16:creationId xmlns:a16="http://schemas.microsoft.com/office/drawing/2014/main" id="{2D96DF5F-54D5-4ED5-BD31-FB6152F72809}"/>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19045" t="-2291" r="20594" b="49026"/>
                <a:stretch/>
              </p:blipFill>
              <p:spPr>
                <a:xfrm>
                  <a:off x="12518315" y="5439331"/>
                  <a:ext cx="283285" cy="249986"/>
                </a:xfrm>
                <a:prstGeom prst="rect">
                  <a:avLst/>
                </a:prstGeom>
              </p:spPr>
            </p:pic>
            <p:sp>
              <p:nvSpPr>
                <p:cNvPr id="145" name="Rectangle 144">
                  <a:extLst>
                    <a:ext uri="{FF2B5EF4-FFF2-40B4-BE49-F238E27FC236}">
                      <a16:creationId xmlns:a16="http://schemas.microsoft.com/office/drawing/2014/main" id="{7DFF7222-D5CD-4FA1-A345-E026E17DB2DA}"/>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2D4F7B15-F97B-4A3D-ABE9-DEB59E12A40B}"/>
                  </a:ext>
                </a:extLst>
              </p:cNvPr>
              <p:cNvGrpSpPr/>
              <p:nvPr/>
            </p:nvGrpSpPr>
            <p:grpSpPr>
              <a:xfrm>
                <a:off x="12843992" y="5290124"/>
                <a:ext cx="334126" cy="294851"/>
                <a:chOff x="12489628" y="5394466"/>
                <a:chExt cx="334126" cy="294851"/>
              </a:xfrm>
            </p:grpSpPr>
            <p:pic>
              <p:nvPicPr>
                <p:cNvPr id="142" name="Graphic 141">
                  <a:extLst>
                    <a:ext uri="{FF2B5EF4-FFF2-40B4-BE49-F238E27FC236}">
                      <a16:creationId xmlns:a16="http://schemas.microsoft.com/office/drawing/2014/main" id="{4AF3FCED-F6AE-4CE0-8EAC-86EDAB7AA4D6}"/>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2730"/>
                <a:stretch/>
              </p:blipFill>
              <p:spPr>
                <a:xfrm>
                  <a:off x="12489628" y="5394466"/>
                  <a:ext cx="334126" cy="294851"/>
                </a:xfrm>
                <a:prstGeom prst="rect">
                  <a:avLst/>
                </a:prstGeom>
              </p:spPr>
            </p:pic>
            <p:sp>
              <p:nvSpPr>
                <p:cNvPr id="143" name="Rectangle 142">
                  <a:extLst>
                    <a:ext uri="{FF2B5EF4-FFF2-40B4-BE49-F238E27FC236}">
                      <a16:creationId xmlns:a16="http://schemas.microsoft.com/office/drawing/2014/main" id="{64BF5947-6023-4297-8DCF-4351A917618D}"/>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548423FC-2563-4418-A41D-30DE75271966}"/>
                  </a:ext>
                </a:extLst>
              </p:cNvPr>
              <p:cNvGrpSpPr/>
              <p:nvPr/>
            </p:nvGrpSpPr>
            <p:grpSpPr>
              <a:xfrm>
                <a:off x="13194770" y="5302400"/>
                <a:ext cx="334764" cy="283172"/>
                <a:chOff x="12486042" y="5406742"/>
                <a:chExt cx="334764" cy="283172"/>
              </a:xfrm>
            </p:grpSpPr>
            <p:pic>
              <p:nvPicPr>
                <p:cNvPr id="140" name="Graphic 139">
                  <a:extLst>
                    <a:ext uri="{FF2B5EF4-FFF2-40B4-BE49-F238E27FC236}">
                      <a16:creationId xmlns:a16="http://schemas.microsoft.com/office/drawing/2014/main" id="{D1CB62B2-0368-487C-B6E8-F9173871CEC1}"/>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28387" t="1" r="29379" b="69441"/>
                <a:stretch/>
              </p:blipFill>
              <p:spPr>
                <a:xfrm>
                  <a:off x="12486042" y="5447692"/>
                  <a:ext cx="334764" cy="242222"/>
                </a:xfrm>
                <a:prstGeom prst="rect">
                  <a:avLst/>
                </a:prstGeom>
              </p:spPr>
            </p:pic>
            <p:sp>
              <p:nvSpPr>
                <p:cNvPr id="141" name="Rectangle 140">
                  <a:extLst>
                    <a:ext uri="{FF2B5EF4-FFF2-40B4-BE49-F238E27FC236}">
                      <a16:creationId xmlns:a16="http://schemas.microsoft.com/office/drawing/2014/main" id="{A253F33E-ECD4-44E4-8657-9AE9906BD710}"/>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132">
                <a:extLst>
                  <a:ext uri="{FF2B5EF4-FFF2-40B4-BE49-F238E27FC236}">
                    <a16:creationId xmlns:a16="http://schemas.microsoft.com/office/drawing/2014/main" id="{10CA0D4B-27A0-479C-BF54-C7C233884450}"/>
                  </a:ext>
                </a:extLst>
              </p:cNvPr>
              <p:cNvGrpSpPr/>
              <p:nvPr/>
            </p:nvGrpSpPr>
            <p:grpSpPr>
              <a:xfrm>
                <a:off x="13581406" y="5302400"/>
                <a:ext cx="283285" cy="282575"/>
                <a:chOff x="12518315" y="5406742"/>
                <a:chExt cx="283285" cy="282575"/>
              </a:xfrm>
            </p:grpSpPr>
            <p:pic>
              <p:nvPicPr>
                <p:cNvPr id="138" name="Graphic 137">
                  <a:extLst>
                    <a:ext uri="{FF2B5EF4-FFF2-40B4-BE49-F238E27FC236}">
                      <a16:creationId xmlns:a16="http://schemas.microsoft.com/office/drawing/2014/main" id="{42065D76-10B2-45A1-AFC7-AB2B0695475C}"/>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14"/>
                    </a:ext>
                  </a:extLst>
                </a:blip>
                <a:srcRect l="9333" t="-984" r="12772" b="32248"/>
                <a:stretch/>
              </p:blipFill>
              <p:spPr>
                <a:xfrm>
                  <a:off x="12518315" y="5439331"/>
                  <a:ext cx="283285" cy="249986"/>
                </a:xfrm>
                <a:prstGeom prst="rect">
                  <a:avLst/>
                </a:prstGeom>
              </p:spPr>
            </p:pic>
            <p:sp>
              <p:nvSpPr>
                <p:cNvPr id="139" name="Rectangle 138">
                  <a:extLst>
                    <a:ext uri="{FF2B5EF4-FFF2-40B4-BE49-F238E27FC236}">
                      <a16:creationId xmlns:a16="http://schemas.microsoft.com/office/drawing/2014/main" id="{0C89A976-D184-4AAD-A00C-96518CC0C763}"/>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4" name="Rounded Rectangle 114">
                <a:extLst>
                  <a:ext uri="{FF2B5EF4-FFF2-40B4-BE49-F238E27FC236}">
                    <a16:creationId xmlns:a16="http://schemas.microsoft.com/office/drawing/2014/main" id="{36DC93B1-E4B2-4468-B26E-544EC06462EA}"/>
                  </a:ext>
                </a:extLst>
              </p:cNvPr>
              <p:cNvSpPr/>
              <p:nvPr/>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a:extLst>
                  <a:ext uri="{FF2B5EF4-FFF2-40B4-BE49-F238E27FC236}">
                    <a16:creationId xmlns:a16="http://schemas.microsoft.com/office/drawing/2014/main" id="{FB1FB670-47BD-4604-9D27-394AA43FF2F5}"/>
                  </a:ext>
                </a:extLst>
              </p:cNvPr>
              <p:cNvGrpSpPr/>
              <p:nvPr/>
            </p:nvGrpSpPr>
            <p:grpSpPr>
              <a:xfrm>
                <a:off x="13898562" y="5526087"/>
                <a:ext cx="153988" cy="153988"/>
                <a:chOff x="13949362" y="5565775"/>
                <a:chExt cx="120650" cy="120650"/>
              </a:xfrm>
            </p:grpSpPr>
            <p:sp>
              <p:nvSpPr>
                <p:cNvPr id="136" name="Oval 135">
                  <a:extLst>
                    <a:ext uri="{FF2B5EF4-FFF2-40B4-BE49-F238E27FC236}">
                      <a16:creationId xmlns:a16="http://schemas.microsoft.com/office/drawing/2014/main" id="{4689BBDF-A44A-4258-A587-EB228D7D5309}"/>
                    </a:ext>
                  </a:extLst>
                </p:cNvPr>
                <p:cNvSpPr/>
                <p:nvPr/>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37" name="Graphic 136">
                  <a:extLst>
                    <a:ext uri="{FF2B5EF4-FFF2-40B4-BE49-F238E27FC236}">
                      <a16:creationId xmlns:a16="http://schemas.microsoft.com/office/drawing/2014/main" id="{98CF43F9-4C7C-429A-B85F-D57480C62723}"/>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3949362" y="5565775"/>
                  <a:ext cx="120650" cy="120650"/>
                </a:xfrm>
                <a:prstGeom prst="rect">
                  <a:avLst/>
                </a:prstGeom>
              </p:spPr>
            </p:pic>
          </p:grpSp>
        </p:grpSp>
      </p:grpSp>
      <p:grpSp>
        <p:nvGrpSpPr>
          <p:cNvPr id="178" name="Group 177">
            <a:extLst>
              <a:ext uri="{FF2B5EF4-FFF2-40B4-BE49-F238E27FC236}">
                <a16:creationId xmlns:a16="http://schemas.microsoft.com/office/drawing/2014/main" id="{9D5545AB-E55B-4DCC-B477-1CBBEBB38AF4}"/>
              </a:ext>
              <a:ext uri="{C183D7F6-B498-43B3-948B-1728B52AA6E4}">
                <adec:decorative xmlns:adec="http://schemas.microsoft.com/office/drawing/2017/decorative" val="1"/>
              </a:ext>
            </a:extLst>
          </p:cNvPr>
          <p:cNvGrpSpPr/>
          <p:nvPr/>
        </p:nvGrpSpPr>
        <p:grpSpPr>
          <a:xfrm>
            <a:off x="12065000" y="-254000"/>
            <a:ext cx="2405602" cy="3262377"/>
            <a:chOff x="12065000" y="-254000"/>
            <a:chExt cx="2405602" cy="3262377"/>
          </a:xfrm>
        </p:grpSpPr>
        <p:sp>
          <p:nvSpPr>
            <p:cNvPr id="179" name="Rectangle 178">
              <a:extLst>
                <a:ext uri="{FF2B5EF4-FFF2-40B4-BE49-F238E27FC236}">
                  <a16:creationId xmlns:a16="http://schemas.microsoft.com/office/drawing/2014/main" id="{176868DF-11EE-4223-8B28-6E4EC70AF1CF}"/>
                </a:ext>
              </a:extLst>
            </p:cNvPr>
            <p:cNvSpPr/>
            <p:nvPr/>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0" name="Rectangle 179">
              <a:extLst>
                <a:ext uri="{FF2B5EF4-FFF2-40B4-BE49-F238E27FC236}">
                  <a16:creationId xmlns:a16="http://schemas.microsoft.com/office/drawing/2014/main" id="{E3F81762-957B-4953-A823-D23967C1AC2D}"/>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1" name="Right Triangle 180">
              <a:extLst>
                <a:ext uri="{FF2B5EF4-FFF2-40B4-BE49-F238E27FC236}">
                  <a16:creationId xmlns:a16="http://schemas.microsoft.com/office/drawing/2014/main" id="{DE8C0836-84EE-4AD1-8CF3-A5BD8965AAAE}"/>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2" name="TextBox 181">
              <a:extLst>
                <a:ext uri="{FF2B5EF4-FFF2-40B4-BE49-F238E27FC236}">
                  <a16:creationId xmlns:a16="http://schemas.microsoft.com/office/drawing/2014/main" id="{6FE30298-DA26-41CC-B942-439D0F1498C2}"/>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83" name="TextBox 182">
              <a:extLst>
                <a:ext uri="{FF2B5EF4-FFF2-40B4-BE49-F238E27FC236}">
                  <a16:creationId xmlns:a16="http://schemas.microsoft.com/office/drawing/2014/main" id="{330F7F9C-C99B-4517-B5AE-760256746A44}"/>
                </a:ext>
              </a:extLst>
            </p:cNvPr>
            <p:cNvSpPr txBox="1"/>
            <p:nvPr/>
          </p:nvSpPr>
          <p:spPr>
            <a:xfrm>
              <a:off x="12318220" y="429245"/>
              <a:ext cx="1796791" cy="2443633"/>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184" name="Picture 183">
              <a:extLst>
                <a:ext uri="{FF2B5EF4-FFF2-40B4-BE49-F238E27FC236}">
                  <a16:creationId xmlns:a16="http://schemas.microsoft.com/office/drawing/2014/main" id="{86711F5D-1B62-4519-9589-CE96C640C25E}"/>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185" name="Picture 184">
              <a:extLst>
                <a:ext uri="{FF2B5EF4-FFF2-40B4-BE49-F238E27FC236}">
                  <a16:creationId xmlns:a16="http://schemas.microsoft.com/office/drawing/2014/main" id="{F23586ED-EC2D-4460-9098-B104FD9D8918}"/>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186" name="Group 185">
            <a:extLst>
              <a:ext uri="{FF2B5EF4-FFF2-40B4-BE49-F238E27FC236}">
                <a16:creationId xmlns:a16="http://schemas.microsoft.com/office/drawing/2014/main" id="{E2E7B0A3-FC8B-4CDF-BC22-8B09C4B260D6}"/>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187" name="TextBox 186">
              <a:extLst>
                <a:ext uri="{FF2B5EF4-FFF2-40B4-BE49-F238E27FC236}">
                  <a16:creationId xmlns:a16="http://schemas.microsoft.com/office/drawing/2014/main" id="{1A2C0127-55C6-4658-B434-9BF394A5FFA4}"/>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188" name="Picture 187">
              <a:extLst>
                <a:ext uri="{FF2B5EF4-FFF2-40B4-BE49-F238E27FC236}">
                  <a16:creationId xmlns:a16="http://schemas.microsoft.com/office/drawing/2014/main" id="{B73B5586-6802-4E4E-AF9C-A7FFD0E1458F}"/>
                </a:ext>
              </a:extLst>
            </p:cNvPr>
            <p:cNvPicPr>
              <a:picLocks noChangeAspect="1"/>
            </p:cNvPicPr>
            <p:nvPr/>
          </p:nvPicPr>
          <p:blipFill>
            <a:blip r:embed="rId11"/>
            <a:stretch>
              <a:fillRect/>
            </a:stretch>
          </p:blipFill>
          <p:spPr>
            <a:xfrm>
              <a:off x="14291128" y="-853006"/>
              <a:ext cx="328386" cy="446605"/>
            </a:xfrm>
            <a:prstGeom prst="rect">
              <a:avLst/>
            </a:prstGeom>
            <a:ln>
              <a:solidFill>
                <a:schemeClr val="accent6"/>
              </a:solidFill>
            </a:ln>
          </p:spPr>
        </p:pic>
      </p:grpSp>
      <p:sp>
        <p:nvSpPr>
          <p:cNvPr id="189" name="Rectangle 188">
            <a:extLst>
              <a:ext uri="{FF2B5EF4-FFF2-40B4-BE49-F238E27FC236}">
                <a16:creationId xmlns:a16="http://schemas.microsoft.com/office/drawing/2014/main" id="{A810B241-C3B8-4A9B-8590-3A3B69CEAE7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0" name="Picture 189" descr="York University Logo">
            <a:extLst>
              <a:ext uri="{FF2B5EF4-FFF2-40B4-BE49-F238E27FC236}">
                <a16:creationId xmlns:a16="http://schemas.microsoft.com/office/drawing/2014/main" id="{2301922D-5517-448B-BD58-B27AFD5CB86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2106905763"/>
      </p:ext>
    </p:extLst>
  </p:cSld>
  <p:clrMapOvr>
    <a:masterClrMapping/>
  </p:clrMapOvr>
  <p:extLst>
    <p:ext uri="{DCECCB84-F9BA-43D5-87BE-67443E8EF086}">
      <p15:sldGuideLst xmlns:p15="http://schemas.microsoft.com/office/powerpoint/2012/main">
        <p15:guide id="21" pos="316">
          <p15:clr>
            <a:srgbClr val="FBAE40"/>
          </p15:clr>
        </p15:guide>
        <p15:guide id="22" pos="1323">
          <p15:clr>
            <a:srgbClr val="FBAE40"/>
          </p15:clr>
        </p15:guide>
        <p15:guide id="23" pos="1524">
          <p15:clr>
            <a:srgbClr val="FBAE40"/>
          </p15:clr>
        </p15:guide>
        <p15:guide id="24" pos="2525">
          <p15:clr>
            <a:srgbClr val="FBAE40"/>
          </p15:clr>
        </p15:guide>
        <p15:guide id="25" pos="2732">
          <p15:clr>
            <a:srgbClr val="FBAE40"/>
          </p15:clr>
        </p15:guide>
        <p15:guide id="26" pos="3739">
          <p15:clr>
            <a:srgbClr val="FBAE40"/>
          </p15:clr>
        </p15:guide>
        <p15:guide id="27" pos="3940">
          <p15:clr>
            <a:srgbClr val="FBAE40"/>
          </p15:clr>
        </p15:guide>
        <p15:guide id="28" pos="4947">
          <p15:clr>
            <a:srgbClr val="FBAE40"/>
          </p15:clr>
        </p15:guide>
        <p15:guide id="29" pos="5148">
          <p15:clr>
            <a:srgbClr val="FBAE40"/>
          </p15:clr>
        </p15:guide>
        <p15:guide id="30" pos="6155">
          <p15:clr>
            <a:srgbClr val="FBAE40"/>
          </p15:clr>
        </p15:guide>
        <p15:guide id="31" pos="6356">
          <p15:clr>
            <a:srgbClr val="FBAE40"/>
          </p15:clr>
        </p15:guide>
        <p15:guide id="32" pos="7363">
          <p15:clr>
            <a:srgbClr val="FBAE40"/>
          </p15:clr>
        </p15:guide>
        <p15:guide id="33" orient="horz" pos="1933">
          <p15:clr>
            <a:srgbClr val="FBAE40"/>
          </p15:clr>
        </p15:guide>
        <p15:guide id="34" orient="horz" pos="2505">
          <p15:clr>
            <a:srgbClr val="FBAE40"/>
          </p15:clr>
        </p15:guide>
        <p15:guide id="35" orient="horz" pos="3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ultiple Image Slide">
    <p:spTree>
      <p:nvGrpSpPr>
        <p:cNvPr id="1" name=""/>
        <p:cNvGrpSpPr/>
        <p:nvPr/>
      </p:nvGrpSpPr>
      <p:grpSpPr>
        <a:xfrm>
          <a:off x="0" y="0"/>
          <a:ext cx="0" cy="0"/>
          <a:chOff x="0" y="0"/>
          <a:chExt cx="0" cy="0"/>
        </a:xfrm>
      </p:grpSpPr>
      <p:pic>
        <p:nvPicPr>
          <p:cNvPr id="14" name="Picture 13" descr="York University Logo">
            <a:extLst>
              <a:ext uri="{FF2B5EF4-FFF2-40B4-BE49-F238E27FC236}">
                <a16:creationId xmlns:a16="http://schemas.microsoft.com/office/drawing/2014/main" id="{7865DF70-CAC2-5B48-A439-F80062E2E27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7">
            <a:extLst>
              <a:ext uri="{FF2B5EF4-FFF2-40B4-BE49-F238E27FC236}">
                <a16:creationId xmlns:a16="http://schemas.microsoft.com/office/drawing/2014/main" id="{B4CAAB5D-0925-2346-BEC1-0B343C01636A}"/>
              </a:ext>
            </a:extLst>
          </p:cNvPr>
          <p:cNvSpPr>
            <a:spLocks noGrp="1"/>
          </p:cNvSpPr>
          <p:nvPr>
            <p:ph sz="quarter" idx="21"/>
          </p:nvPr>
        </p:nvSpPr>
        <p:spPr>
          <a:xfrm>
            <a:off x="7464425" y="3796153"/>
            <a:ext cx="4212195" cy="23696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2" y="1197263"/>
            <a:ext cx="4211638" cy="2377210"/>
          </a:xfrm>
        </p:spPr>
        <p:txBody>
          <a:bodyPr>
            <a:noAutofit/>
          </a:bodyPr>
          <a:lstStyle/>
          <a:p>
            <a:r>
              <a:rPr lang="en-US"/>
              <a:t>Click icon to add picture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1" name="Picture 10" descr="York University Logo">
            <a:extLst>
              <a:ext uri="{FF2B5EF4-FFF2-40B4-BE49-F238E27FC236}">
                <a16:creationId xmlns:a16="http://schemas.microsoft.com/office/drawing/2014/main" id="{94BE82F2-8616-49F6-B70E-8DA1058BCE2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7" name="Rectangle 16">
            <a:extLst>
              <a:ext uri="{FF2B5EF4-FFF2-40B4-BE49-F238E27FC236}">
                <a16:creationId xmlns:a16="http://schemas.microsoft.com/office/drawing/2014/main" id="{1FDA136F-F77B-4033-BB63-0E86F8F9E5CE}"/>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York University Logo">
            <a:extLst>
              <a:ext uri="{FF2B5EF4-FFF2-40B4-BE49-F238E27FC236}">
                <a16:creationId xmlns:a16="http://schemas.microsoft.com/office/drawing/2014/main" id="{3A91B66D-B9A1-40D6-95DE-40EFE1F815F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Rectangle 18">
            <a:extLst>
              <a:ext uri="{FF2B5EF4-FFF2-40B4-BE49-F238E27FC236}">
                <a16:creationId xmlns:a16="http://schemas.microsoft.com/office/drawing/2014/main" id="{63EAEBDA-EA12-4E92-88E3-7BAAF9FD14CB}"/>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90519013"/>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ingle Image and Content Slide (Style 1)">
    <p:spTree>
      <p:nvGrpSpPr>
        <p:cNvPr id="1" name=""/>
        <p:cNvGrpSpPr/>
        <p:nvPr/>
      </p:nvGrpSpPr>
      <p:grpSpPr>
        <a:xfrm>
          <a:off x="0" y="0"/>
          <a:ext cx="0" cy="0"/>
          <a:chOff x="0" y="0"/>
          <a:chExt cx="0" cy="0"/>
        </a:xfrm>
      </p:grpSpPr>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pic>
        <p:nvPicPr>
          <p:cNvPr id="9" name="Picture 8" descr="York University Logo">
            <a:extLst>
              <a:ext uri="{FF2B5EF4-FFF2-40B4-BE49-F238E27FC236}">
                <a16:creationId xmlns:a16="http://schemas.microsoft.com/office/drawing/2014/main" id="{013E8449-7758-4B28-B8CC-166F81D048F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2" name="Rectangle 11">
            <a:extLst>
              <a:ext uri="{FF2B5EF4-FFF2-40B4-BE49-F238E27FC236}">
                <a16:creationId xmlns:a16="http://schemas.microsoft.com/office/drawing/2014/main" id="{137FADD3-749E-4149-961A-6203A5FF767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York University Logo">
            <a:extLst>
              <a:ext uri="{FF2B5EF4-FFF2-40B4-BE49-F238E27FC236}">
                <a16:creationId xmlns:a16="http://schemas.microsoft.com/office/drawing/2014/main" id="{49681983-AF19-414B-A54E-B6D004D886E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4" name="Rectangle 13">
            <a:extLst>
              <a:ext uri="{FF2B5EF4-FFF2-40B4-BE49-F238E27FC236}">
                <a16:creationId xmlns:a16="http://schemas.microsoft.com/office/drawing/2014/main" id="{8786D875-5488-42DA-B5FE-4C20F3536E90}"/>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07136794"/>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ingle Image and Content Slide (Style 2)">
    <p:spTree>
      <p:nvGrpSpPr>
        <p:cNvPr id="1" name=""/>
        <p:cNvGrpSpPr/>
        <p:nvPr/>
      </p:nvGrpSpPr>
      <p:grpSpPr>
        <a:xfrm>
          <a:off x="0" y="0"/>
          <a:ext cx="0" cy="0"/>
          <a:chOff x="0" y="0"/>
          <a:chExt cx="0" cy="0"/>
        </a:xfrm>
      </p:grpSpPr>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pPr/>
              <a:t>‹#›</a:t>
            </a:fld>
            <a:endParaRPr lang="en-US"/>
          </a:p>
        </p:txBody>
      </p:sp>
      <p:sp>
        <p:nvSpPr>
          <p:cNvPr id="7" name="Rectangle 6">
            <a:extLst>
              <a:ext uri="{FF2B5EF4-FFF2-40B4-BE49-F238E27FC236}">
                <a16:creationId xmlns:a16="http://schemas.microsoft.com/office/drawing/2014/main" id="{EDDD6444-7929-724E-BB2A-0AFE5BF6CFDF}"/>
              </a:ext>
            </a:extLst>
          </p:cNvPr>
          <p:cNvSpPr/>
          <p:nvPr/>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pic>
        <p:nvPicPr>
          <p:cNvPr id="9" name="Picture 8" descr="York University Logo">
            <a:extLst>
              <a:ext uri="{FF2B5EF4-FFF2-40B4-BE49-F238E27FC236}">
                <a16:creationId xmlns:a16="http://schemas.microsoft.com/office/drawing/2014/main" id="{A8F5C581-24C9-43F3-8B67-02068F591C5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2" name="Rectangle 11">
            <a:extLst>
              <a:ext uri="{FF2B5EF4-FFF2-40B4-BE49-F238E27FC236}">
                <a16:creationId xmlns:a16="http://schemas.microsoft.com/office/drawing/2014/main" id="{A43F4F74-733B-4AAF-9905-2E0FC115D3D1}"/>
              </a:ext>
            </a:extLst>
          </p:cNvPr>
          <p:cNvSpPr/>
          <p:nvPr/>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15318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ingle Image and Content Slide (Reverse Style)">
    <p:spTree>
      <p:nvGrpSpPr>
        <p:cNvPr id="1" name=""/>
        <p:cNvGrpSpPr/>
        <p:nvPr/>
      </p:nvGrpSpPr>
      <p:grpSpPr>
        <a:xfrm>
          <a:off x="0" y="0"/>
          <a:ext cx="0" cy="0"/>
          <a:chOff x="0" y="0"/>
          <a:chExt cx="0" cy="0"/>
        </a:xfrm>
      </p:grpSpPr>
      <p:sp>
        <p:nvSpPr>
          <p:cNvPr id="3" name="Solid RED Background">
            <a:extLst>
              <a:ext uri="{FF2B5EF4-FFF2-40B4-BE49-F238E27FC236}">
                <a16:creationId xmlns:a16="http://schemas.microsoft.com/office/drawing/2014/main" id="{C6E92374-9A2A-7340-9A77-6FC6D93B4B26}"/>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lvl1pPr>
              <a:defRPr>
                <a:solidFill>
                  <a:schemeClr val="bg1"/>
                </a:solidFill>
              </a:defRPr>
            </a:lvl1pPr>
          </a:lstStyle>
          <a:p>
            <a:fld id="{5B64C28E-966E-6B4A-816A-311B7D0A2E6D}" type="slidenum">
              <a:rPr lang="en-US" smtClean="0"/>
              <a:pPr/>
              <a:t>‹#›</a:t>
            </a:fld>
            <a:endParaRPr lang="en-US">
              <a:solidFill>
                <a:schemeClr val="bg1"/>
              </a:solidFill>
            </a:endParaRPr>
          </a:p>
        </p:txBody>
      </p:sp>
      <p:sp>
        <p:nvSpPr>
          <p:cNvPr id="7" name="Rectangle 6">
            <a:extLst>
              <a:ext uri="{FF2B5EF4-FFF2-40B4-BE49-F238E27FC236}">
                <a16:creationId xmlns:a16="http://schemas.microsoft.com/office/drawing/2014/main" id="{EDDD6444-7929-724E-BB2A-0AFE5BF6CFD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IBM Plex Sans SemiBold" panose="020B0503050203000203" pitchFamily="34" charset="0"/>
              </a:defRPr>
            </a:lvl1pPr>
          </a:lstStyle>
          <a:p>
            <a:r>
              <a:rPr lang="en-US" dirty="0"/>
              <a:t>Click to Add a Title To Your Slide</a:t>
            </a:r>
          </a:p>
        </p:txBody>
      </p:sp>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0725913" y="6372792"/>
            <a:ext cx="1240699" cy="273599"/>
          </a:xfrm>
          <a:prstGeom prst="rect">
            <a:avLst/>
          </a:prstGeom>
        </p:spPr>
      </p:pic>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5" y="1196975"/>
            <a:ext cx="11169650" cy="4968875"/>
          </a:xfr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olid RED Background">
            <a:extLst>
              <a:ext uri="{FF2B5EF4-FFF2-40B4-BE49-F238E27FC236}">
                <a16:creationId xmlns:a16="http://schemas.microsoft.com/office/drawing/2014/main" id="{1DAC6087-5B6D-4930-99B4-E44A441B0DCD}"/>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6A4D01-57A4-4B93-8996-2109DB167A5B}"/>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York University Logo">
            <a:extLst>
              <a:ext uri="{FF2B5EF4-FFF2-40B4-BE49-F238E27FC236}">
                <a16:creationId xmlns:a16="http://schemas.microsoft.com/office/drawing/2014/main" id="{A9A32FF5-9C66-4712-9C8D-4B283630938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0725913" y="6372792"/>
            <a:ext cx="1240699" cy="273599"/>
          </a:xfrm>
          <a:prstGeom prst="rect">
            <a:avLst/>
          </a:prstGeom>
        </p:spPr>
      </p:pic>
      <p:sp>
        <p:nvSpPr>
          <p:cNvPr id="14" name="Solid RED Background">
            <a:extLst>
              <a:ext uri="{FF2B5EF4-FFF2-40B4-BE49-F238E27FC236}">
                <a16:creationId xmlns:a16="http://schemas.microsoft.com/office/drawing/2014/main" id="{A20376B7-24CB-49AA-BB0A-6C157912E93C}"/>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0F00C8C5-B704-40EB-9229-3BF78808F87A}"/>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descr="York University Logo">
            <a:extLst>
              <a:ext uri="{FF2B5EF4-FFF2-40B4-BE49-F238E27FC236}">
                <a16:creationId xmlns:a16="http://schemas.microsoft.com/office/drawing/2014/main" id="{79B67708-CA58-44F8-BC57-20E1F917CE5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725913" y="6372796"/>
            <a:ext cx="1240699" cy="273599"/>
          </a:xfrm>
          <a:prstGeom prst="rect">
            <a:avLst/>
          </a:prstGeom>
        </p:spPr>
      </p:pic>
    </p:spTree>
    <p:extLst>
      <p:ext uri="{BB962C8B-B14F-4D97-AF65-F5344CB8AC3E}">
        <p14:creationId xmlns:p14="http://schemas.microsoft.com/office/powerpoint/2010/main" val="1714251436"/>
      </p:ext>
    </p:extLst>
  </p:cSld>
  <p:clrMapOvr>
    <a:masterClrMapping/>
  </p:clrMapOvr>
  <p:extLst>
    <p:ext uri="{DCECCB84-F9BA-43D5-87BE-67443E8EF086}">
      <p15:sldGuideLst xmlns:p15="http://schemas.microsoft.com/office/powerpoint/2012/main">
        <p15:guide id="11" pos="316">
          <p15:clr>
            <a:srgbClr val="FBAE40"/>
          </p15:clr>
        </p15:guide>
        <p15:guide id="12" pos="7363">
          <p15:clr>
            <a:srgbClr val="FBAE40"/>
          </p15:clr>
        </p15:guide>
        <p15:guide id="13" orient="horz" pos="4320">
          <p15:clr>
            <a:srgbClr val="FBAE40"/>
          </p15:clr>
        </p15:guide>
        <p15:guide id="14" orient="horz" pos="754">
          <p15:clr>
            <a:srgbClr val="FBAE40"/>
          </p15:clr>
        </p15:guide>
        <p15:guide id="15" orient="horz" pos="38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Only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pic>
        <p:nvPicPr>
          <p:cNvPr id="9" name="Picture 8" descr="York University Logo">
            <a:extLst>
              <a:ext uri="{FF2B5EF4-FFF2-40B4-BE49-F238E27FC236}">
                <a16:creationId xmlns:a16="http://schemas.microsoft.com/office/drawing/2014/main" id="{47871F36-3B46-EF44-9BF2-45303CDBB1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 name="Rectangle 5">
            <a:extLst>
              <a:ext uri="{FF2B5EF4-FFF2-40B4-BE49-F238E27FC236}">
                <a16:creationId xmlns:a16="http://schemas.microsoft.com/office/drawing/2014/main" id="{F28626B5-9424-544A-997E-D29151C33BF4}"/>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p:txBody>
          <a:bodyPr lIns="0" tIns="0" rIns="0" bIns="0"/>
          <a:lstStyle/>
          <a:p>
            <a:fld id="{5B64C28E-966E-6B4A-816A-311B7D0A2E6D}"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p>
            <a:endParaRPr lang="en-US"/>
          </a:p>
        </p:txBody>
      </p:sp>
      <p:pic>
        <p:nvPicPr>
          <p:cNvPr id="8" name="Picture 7" descr="York University Logo">
            <a:extLst>
              <a:ext uri="{FF2B5EF4-FFF2-40B4-BE49-F238E27FC236}">
                <a16:creationId xmlns:a16="http://schemas.microsoft.com/office/drawing/2014/main" id="{C19AA025-3564-4318-9D1D-8BE89CC213E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0" name="Rectangle 9">
            <a:extLst>
              <a:ext uri="{FF2B5EF4-FFF2-40B4-BE49-F238E27FC236}">
                <a16:creationId xmlns:a16="http://schemas.microsoft.com/office/drawing/2014/main" id="{3F736ECC-73CB-4BA7-AE17-7B47B5A2D009}"/>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York University Logo">
            <a:extLst>
              <a:ext uri="{FF2B5EF4-FFF2-40B4-BE49-F238E27FC236}">
                <a16:creationId xmlns:a16="http://schemas.microsoft.com/office/drawing/2014/main" id="{AD113FD0-3E8A-42D4-BC67-0115329D82D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2" name="Rectangle 11">
            <a:extLst>
              <a:ext uri="{FF2B5EF4-FFF2-40B4-BE49-F238E27FC236}">
                <a16:creationId xmlns:a16="http://schemas.microsoft.com/office/drawing/2014/main" id="{C51AAA8F-2A3F-427F-9554-4D29C5BBFF0F}"/>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15503411"/>
      </p:ext>
    </p:extLst>
  </p:cSld>
  <p:clrMapOvr>
    <a:masterClrMapping/>
  </p:clrMapOvr>
  <p:extLst>
    <p:ext uri="{DCECCB84-F9BA-43D5-87BE-67443E8EF086}">
      <p15:sldGuideLst xmlns:p15="http://schemas.microsoft.com/office/powerpoint/2012/main">
        <p15:guide id="9" pos="316">
          <p15:clr>
            <a:srgbClr val="FBAE40"/>
          </p15:clr>
        </p15:guide>
        <p15:guide id="10" pos="7363">
          <p15:clr>
            <a:srgbClr val="FBAE40"/>
          </p15:clr>
        </p15:guide>
        <p15:guide id="11" orient="horz" pos="388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73" name="Rectangle 72">
            <a:extLst>
              <a:ext uri="{FF2B5EF4-FFF2-40B4-BE49-F238E27FC236}">
                <a16:creationId xmlns:a16="http://schemas.microsoft.com/office/drawing/2014/main" id="{08C51042-5426-6840-9776-176F18AE763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240" name="Picture Placeholder 5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41" name="Picture Placeholder 51">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9" name="Picture Placeholder 51">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8" name="Picture Placeholder 51">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7" name="Picture Placeholder 51">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6" name="Picture Placeholder 51">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5" name="Picture Placeholder 51">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4" name="Picture Placeholder 51">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3" name="Picture Placeholder 51">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2" name="Picture Placeholder 51">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1" name="Picture Placeholder 51">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0" name="Picture Placeholder 5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9" name="Picture Placeholder 51">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2"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8" name="Picture Placeholder 51">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2"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7" name="Picture Placeholder 51">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2"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6" name="Picture Placeholder 51">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2"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5" name="Picture Placeholder 51">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2"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4" name="Picture Placeholder 51">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2"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3" name="Picture Placeholder 51">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4"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2" name="Picture Placeholder 51">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4"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1" name="Picture Placeholder 51">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4"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4"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9" name="Picture Placeholder 51">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4"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8" name="Picture Placeholder 51">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4"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7" name="Picture Placeholder 51">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6" name="Picture Placeholder 51">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5" name="Picture Placeholder 51">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4" name="Picture Placeholder 51">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3" name="Picture Placeholder 51">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2" name="Picture Placeholder 51">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1" name="Picture Placeholder 51">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08"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0" name="Picture Placeholder 5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08"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9" name="Picture Placeholder 51">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08"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8" name="Picture Placeholder 51">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08"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7" name="Picture Placeholder 51">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08"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6" name="Picture Placeholder 51">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08"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5" name="Picture Placeholder 51">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4" name="Picture Placeholder 51">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3" name="Picture Placeholder 51">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2" name="Picture Placeholder 51">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1" name="Picture Placeholder 51">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0" name="Picture Placeholder 5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9" name="Picture Placeholder 51">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2"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8" name="Picture Placeholder 51">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2"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7" name="Picture Placeholder 51">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2"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6" name="Picture Placeholder 51">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2"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5" name="Picture Placeholder 51">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2"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4" name="Picture Placeholder 51">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2"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3" name="Picture Placeholder 51">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4"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2" name="Picture Placeholder 51">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4"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1" name="Picture Placeholder 51">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4"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0" name="Picture Placeholder 5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4"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9" name="Picture Placeholder 51">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4"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8" name="Picture Placeholder 51">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4"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7" name="Picture Placeholder 51">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6" name="Picture Placeholder 51">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5" name="Picture Placeholder 51">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4" name="Picture Placeholder 51">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3" name="Picture Placeholder 51">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2" name="Picture Placeholder 51">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1" name="Picture Placeholder 51">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8"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0" name="Picture Placeholder 5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8"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9" name="Picture Placeholder 51">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8"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8" name="Picture Placeholder 51">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8"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9" name="Picture Placeholder 51">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8"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8" name="Picture Placeholder 51">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8"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7" name="Picture Placeholder 51">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6" name="Picture Placeholder 51">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5" name="Picture Placeholder 51">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4" name="Picture Placeholder 51">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3" name="Picture Placeholder 51">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sp>
        <p:nvSpPr>
          <p:cNvPr id="79" name="Rectangle 78">
            <a:extLst>
              <a:ext uri="{FF2B5EF4-FFF2-40B4-BE49-F238E27FC236}">
                <a16:creationId xmlns:a16="http://schemas.microsoft.com/office/drawing/2014/main" id="{CFF4E629-6CFE-4354-9E4F-03FFF8E295F5}"/>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descr="York University Logo&#10;">
            <a:extLst>
              <a:ext uri="{FF2B5EF4-FFF2-40B4-BE49-F238E27FC236}">
                <a16:creationId xmlns:a16="http://schemas.microsoft.com/office/drawing/2014/main" id="{8D1B1E10-6E6F-4CC4-AAB0-6F14513E63E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1" name="Rectangle 80">
            <a:extLst>
              <a:ext uri="{FF2B5EF4-FFF2-40B4-BE49-F238E27FC236}">
                <a16:creationId xmlns:a16="http://schemas.microsoft.com/office/drawing/2014/main" id="{EE2F6678-F22D-4C10-88AA-644FA8218B72}"/>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3" name="Picture 82" descr="York University Logo&#10;">
            <a:extLst>
              <a:ext uri="{FF2B5EF4-FFF2-40B4-BE49-F238E27FC236}">
                <a16:creationId xmlns:a16="http://schemas.microsoft.com/office/drawing/2014/main" id="{BAD5A8B0-A66F-4443-8257-883EC95D46B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Tree>
    <p:extLst>
      <p:ext uri="{BB962C8B-B14F-4D97-AF65-F5344CB8AC3E}">
        <p14:creationId xmlns:p14="http://schemas.microsoft.com/office/powerpoint/2010/main" val="3674964935"/>
      </p:ext>
    </p:extLst>
  </p:cSld>
  <p:clrMapOvr>
    <a:masterClrMapping/>
  </p:clrMapOvr>
  <p:extLst>
    <p:ext uri="{DCECCB84-F9BA-43D5-87BE-67443E8EF086}">
      <p15:sldGuideLst xmlns:p15="http://schemas.microsoft.com/office/powerpoint/2012/main">
        <p15:guide id="21" pos="316">
          <p15:clr>
            <a:srgbClr val="FBAE40"/>
          </p15:clr>
        </p15:guide>
        <p15:guide id="22" pos="7363">
          <p15:clr>
            <a:srgbClr val="FBAE40"/>
          </p15:clr>
        </p15:guide>
        <p15:guide id="23" orient="horz" pos="38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BBB01FC-B08C-4925-B1D0-6438F2F773C5}"/>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308867"/>
      </p:ext>
    </p:extLst>
  </p:cSld>
  <p:clrMapOvr>
    <a:masterClrMapping/>
  </p:clrMapOvr>
  <p:extLst>
    <p:ext uri="{DCECCB84-F9BA-43D5-87BE-67443E8EF086}">
      <p15:sldGuideLst xmlns:p15="http://schemas.microsoft.com/office/powerpoint/2012/main">
        <p15:guide id="9" pos="316">
          <p15:clr>
            <a:srgbClr val="FBAE40"/>
          </p15:clr>
        </p15:guide>
        <p15:guide id="10" pos="7363">
          <p15:clr>
            <a:srgbClr val="FBAE40"/>
          </p15:clr>
        </p15:guide>
        <p15:guide id="11" orient="horz" pos="300">
          <p15:clr>
            <a:srgbClr val="FBAE40"/>
          </p15:clr>
        </p15:guide>
        <p15:guide id="12" orient="horz" pos="388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Slide (Style 1)">
    <p:bg>
      <p:bgPr>
        <a:solidFill>
          <a:schemeClr val="accent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5CC9975-AF65-4747-9F51-7D4BFE0EF989}"/>
              </a:ext>
              <a:ext uri="{C183D7F6-B498-43B3-948B-1728B52AA6E4}">
                <adec:decorative xmlns:adec="http://schemas.microsoft.com/office/drawing/2017/decorative" val="1"/>
              </a:ext>
            </a:extLst>
          </p:cNvPr>
          <p:cNvGrpSpPr/>
          <p:nvPr/>
        </p:nvGrpSpPr>
        <p:grpSpPr>
          <a:xfrm>
            <a:off x="12065000" y="-947342"/>
            <a:ext cx="2554514" cy="8075345"/>
            <a:chOff x="12065000" y="-947342"/>
            <a:chExt cx="2554514" cy="8075345"/>
          </a:xfrm>
        </p:grpSpPr>
        <p:grpSp>
          <p:nvGrpSpPr>
            <p:cNvPr id="17" name="Group 16">
              <a:extLst>
                <a:ext uri="{FF2B5EF4-FFF2-40B4-BE49-F238E27FC236}">
                  <a16:creationId xmlns:a16="http://schemas.microsoft.com/office/drawing/2014/main" id="{24C0858A-70EC-994C-8324-71F8809541AD}"/>
                </a:ext>
              </a:extLst>
            </p:cNvPr>
            <p:cNvGrpSpPr/>
            <p:nvPr/>
          </p:nvGrpSpPr>
          <p:grpSpPr>
            <a:xfrm>
              <a:off x="12192000" y="-947342"/>
              <a:ext cx="2427514" cy="605550"/>
              <a:chOff x="12192000" y="-947342"/>
              <a:chExt cx="2427514" cy="605550"/>
            </a:xfrm>
          </p:grpSpPr>
          <p:sp>
            <p:nvSpPr>
              <p:cNvPr id="35" name="TextBox 34">
                <a:extLst>
                  <a:ext uri="{FF2B5EF4-FFF2-40B4-BE49-F238E27FC236}">
                    <a16:creationId xmlns:a16="http://schemas.microsoft.com/office/drawing/2014/main" id="{FC997A6C-81E7-6849-B7F1-97E3B8A76DB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dirty="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After removing, click ‘X’ to exit.  </a:t>
                </a:r>
              </a:p>
            </p:txBody>
          </p:sp>
          <p:pic>
            <p:nvPicPr>
              <p:cNvPr id="36" name="Picture 35">
                <a:extLst>
                  <a:ext uri="{FF2B5EF4-FFF2-40B4-BE49-F238E27FC236}">
                    <a16:creationId xmlns:a16="http://schemas.microsoft.com/office/drawing/2014/main" id="{DCA6BD0E-1F4F-184A-BCEE-B8597266BF60}"/>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18" name="Group 17">
              <a:extLst>
                <a:ext uri="{FF2B5EF4-FFF2-40B4-BE49-F238E27FC236}">
                  <a16:creationId xmlns:a16="http://schemas.microsoft.com/office/drawing/2014/main" id="{FD835A6C-9FB1-2E4F-84E9-0B52F4FCACBB}"/>
                </a:ext>
              </a:extLst>
            </p:cNvPr>
            <p:cNvGrpSpPr/>
            <p:nvPr/>
          </p:nvGrpSpPr>
          <p:grpSpPr>
            <a:xfrm>
              <a:off x="12065000" y="-254000"/>
              <a:ext cx="2171700" cy="3007249"/>
              <a:chOff x="12115800" y="0"/>
              <a:chExt cx="2171700" cy="3007249"/>
            </a:xfrm>
          </p:grpSpPr>
          <p:sp>
            <p:nvSpPr>
              <p:cNvPr id="30" name="Rectangle 29">
                <a:extLst>
                  <a:ext uri="{FF2B5EF4-FFF2-40B4-BE49-F238E27FC236}">
                    <a16:creationId xmlns:a16="http://schemas.microsoft.com/office/drawing/2014/main" id="{6521A7D5-E039-7742-A68D-813204F7A7D2}"/>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Rectangle 30">
                <a:extLst>
                  <a:ext uri="{FF2B5EF4-FFF2-40B4-BE49-F238E27FC236}">
                    <a16:creationId xmlns:a16="http://schemas.microsoft.com/office/drawing/2014/main" id="{E97AB181-3013-3F4D-A307-471DFB53A8B1}"/>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Right Triangle 31">
                <a:extLst>
                  <a:ext uri="{FF2B5EF4-FFF2-40B4-BE49-F238E27FC236}">
                    <a16:creationId xmlns:a16="http://schemas.microsoft.com/office/drawing/2014/main" id="{2457E54F-2EA1-3942-BD1B-5F3F2BE19540}"/>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TextBox 32">
                <a:extLst>
                  <a:ext uri="{FF2B5EF4-FFF2-40B4-BE49-F238E27FC236}">
                    <a16:creationId xmlns:a16="http://schemas.microsoft.com/office/drawing/2014/main" id="{EAE92139-DEBF-2A4D-8CED-C14B9941F028}"/>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4" name="TextBox 33">
                <a:extLst>
                  <a:ext uri="{FF2B5EF4-FFF2-40B4-BE49-F238E27FC236}">
                    <a16:creationId xmlns:a16="http://schemas.microsoft.com/office/drawing/2014/main" id="{6C473F30-9E8B-B44C-B849-8316EE2244FC}"/>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19" name="Group 18">
              <a:extLst>
                <a:ext uri="{FF2B5EF4-FFF2-40B4-BE49-F238E27FC236}">
                  <a16:creationId xmlns:a16="http://schemas.microsoft.com/office/drawing/2014/main" id="{F771334D-D53A-8245-87D1-3C0B693A644B}"/>
                </a:ext>
              </a:extLst>
            </p:cNvPr>
            <p:cNvGrpSpPr/>
            <p:nvPr/>
          </p:nvGrpSpPr>
          <p:grpSpPr>
            <a:xfrm>
              <a:off x="12237133" y="2882622"/>
              <a:ext cx="2011532" cy="985422"/>
              <a:chOff x="12272640" y="6571606"/>
              <a:chExt cx="1538402" cy="985422"/>
            </a:xfrm>
          </p:grpSpPr>
          <p:sp>
            <p:nvSpPr>
              <p:cNvPr id="27" name="Rectangle 26">
                <a:extLst>
                  <a:ext uri="{FF2B5EF4-FFF2-40B4-BE49-F238E27FC236}">
                    <a16:creationId xmlns:a16="http://schemas.microsoft.com/office/drawing/2014/main" id="{8DC67690-D33B-2A43-BA25-677F71AD8322}"/>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28" name="TextBox 27">
                <a:extLst>
                  <a:ext uri="{FF2B5EF4-FFF2-40B4-BE49-F238E27FC236}">
                    <a16:creationId xmlns:a16="http://schemas.microsoft.com/office/drawing/2014/main" id="{05CBD203-2012-6848-B0F8-B079B724E40F}"/>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29" name="Picture 28">
                <a:extLst>
                  <a:ext uri="{FF2B5EF4-FFF2-40B4-BE49-F238E27FC236}">
                    <a16:creationId xmlns:a16="http://schemas.microsoft.com/office/drawing/2014/main" id="{0D062A95-1A78-D54D-B89A-49690B15C4F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20" name="Group 19">
              <a:extLst>
                <a:ext uri="{FF2B5EF4-FFF2-40B4-BE49-F238E27FC236}">
                  <a16:creationId xmlns:a16="http://schemas.microsoft.com/office/drawing/2014/main" id="{BEC64A45-EDA3-5E4D-AB28-EA529A87E22A}"/>
                </a:ext>
              </a:extLst>
            </p:cNvPr>
            <p:cNvGrpSpPr/>
            <p:nvPr/>
          </p:nvGrpSpPr>
          <p:grpSpPr>
            <a:xfrm>
              <a:off x="12236449" y="4009675"/>
              <a:ext cx="2147063" cy="3118328"/>
              <a:chOff x="12236449" y="4803495"/>
              <a:chExt cx="2147063" cy="3118328"/>
            </a:xfrm>
          </p:grpSpPr>
          <p:grpSp>
            <p:nvGrpSpPr>
              <p:cNvPr id="21" name="Group 20">
                <a:extLst>
                  <a:ext uri="{FF2B5EF4-FFF2-40B4-BE49-F238E27FC236}">
                    <a16:creationId xmlns:a16="http://schemas.microsoft.com/office/drawing/2014/main" id="{71A8F2DD-0959-AA4D-8A16-F73985853E44}"/>
                  </a:ext>
                </a:extLst>
              </p:cNvPr>
              <p:cNvGrpSpPr/>
              <p:nvPr/>
            </p:nvGrpSpPr>
            <p:grpSpPr>
              <a:xfrm>
                <a:off x="12236449" y="4803495"/>
                <a:ext cx="2147063" cy="2485366"/>
                <a:chOff x="12287249" y="1112812"/>
                <a:chExt cx="2147063" cy="3086847"/>
              </a:xfrm>
            </p:grpSpPr>
            <p:sp>
              <p:nvSpPr>
                <p:cNvPr id="23" name="Rectangle 22">
                  <a:extLst>
                    <a:ext uri="{FF2B5EF4-FFF2-40B4-BE49-F238E27FC236}">
                      <a16:creationId xmlns:a16="http://schemas.microsoft.com/office/drawing/2014/main" id="{5BF2E8FB-609E-F349-8A25-8A7CAF9E5431}"/>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ectangle 23">
                  <a:extLst>
                    <a:ext uri="{FF2B5EF4-FFF2-40B4-BE49-F238E27FC236}">
                      <a16:creationId xmlns:a16="http://schemas.microsoft.com/office/drawing/2014/main" id="{AC0D2F7A-8604-9140-B2DF-FDE69E6377A1}"/>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64D49326-E16D-C04C-BE17-5E2DEC34207B}"/>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26" name="TextBox 25">
                  <a:extLst>
                    <a:ext uri="{FF2B5EF4-FFF2-40B4-BE49-F238E27FC236}">
                      <a16:creationId xmlns:a16="http://schemas.microsoft.com/office/drawing/2014/main" id="{ED97505C-8FA9-2B43-9781-A56E85AB91D9}"/>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22" name="Picture 21" descr="A screenshot of a cell phone&#10;&#10;Description automatically generated">
                <a:extLst>
                  <a:ext uri="{FF2B5EF4-FFF2-40B4-BE49-F238E27FC236}">
                    <a16:creationId xmlns:a16="http://schemas.microsoft.com/office/drawing/2014/main" id="{7242B1D1-E879-634C-AED1-B60ABED3739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6" y="1651964"/>
            <a:ext cx="4317167" cy="2008385"/>
          </a:xfrm>
          <a:solidFill>
            <a:schemeClr val="accent1"/>
          </a:solidFill>
          <a:ln>
            <a:noFill/>
          </a:ln>
        </p:spPr>
        <p:txBody>
          <a:bodyPr vert="horz" wrap="square" lIns="0" tIns="0" rIns="0" bIns="0" rtlCol="0" anchor="b">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solidFill>
            <a:schemeClr val="accent1"/>
          </a:solidFill>
          <a:ln>
            <a:noFill/>
          </a:ln>
        </p:spPr>
        <p:txBody>
          <a:bodyPr wrap="square" lIns="0" tIns="0" rIns="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solidFill>
            <a:schemeClr val="accent1"/>
          </a:solidFill>
          <a:ln>
            <a:noFill/>
          </a:ln>
        </p:spPr>
        <p:txBody>
          <a:bodyPr wrap="none"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descr="York University Logo">
            <a:extLst>
              <a:ext uri="{FF2B5EF4-FFF2-40B4-BE49-F238E27FC236}">
                <a16:creationId xmlns:a16="http://schemas.microsoft.com/office/drawing/2014/main" id="{40BEB9EB-86F7-BB40-904C-4805395531C7}"/>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82173" y="5066521"/>
            <a:ext cx="4290917" cy="360000"/>
          </a:xfrm>
          <a:prstGeom prst="rect">
            <a:avLst/>
          </a:prstGeom>
        </p:spPr>
      </p:pic>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algn="r">
              <a:defRPr/>
            </a:lvl1pPr>
          </a:lstStyle>
          <a:p>
            <a:r>
              <a:rPr lang="en-US" dirty="0"/>
              <a:t>Drop photo here to add background photo</a:t>
            </a:r>
            <a:br>
              <a:rPr lang="en-US" dirty="0"/>
            </a:br>
            <a:r>
              <a:rPr lang="en-US" dirty="0"/>
              <a:t>(then edit alt text)</a:t>
            </a:r>
          </a:p>
        </p:txBody>
      </p:sp>
    </p:spTree>
    <p:extLst>
      <p:ext uri="{BB962C8B-B14F-4D97-AF65-F5344CB8AC3E}">
        <p14:creationId xmlns:p14="http://schemas.microsoft.com/office/powerpoint/2010/main" val="3788434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Title Slide (Style 2)">
    <p:bg>
      <p:bgPr>
        <a:solidFill>
          <a:schemeClr val="accent1"/>
        </a:solid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2C59785A-1C5B-764B-93A8-66D735988470}"/>
              </a:ext>
            </a:extLst>
          </p:cNvPr>
          <p:cNvGrpSpPr/>
          <p:nvPr/>
        </p:nvGrpSpPr>
        <p:grpSpPr>
          <a:xfrm>
            <a:off x="12065000" y="-947342"/>
            <a:ext cx="2554514" cy="8075345"/>
            <a:chOff x="12065000" y="-947342"/>
            <a:chExt cx="2554514" cy="8075345"/>
          </a:xfrm>
        </p:grpSpPr>
        <p:grpSp>
          <p:nvGrpSpPr>
            <p:cNvPr id="48" name="Group 47">
              <a:extLst>
                <a:ext uri="{FF2B5EF4-FFF2-40B4-BE49-F238E27FC236}">
                  <a16:creationId xmlns:a16="http://schemas.microsoft.com/office/drawing/2014/main" id="{2F629B9F-C43A-5647-9209-DD7D8BD59E95}"/>
                </a:ext>
              </a:extLst>
            </p:cNvPr>
            <p:cNvGrpSpPr/>
            <p:nvPr/>
          </p:nvGrpSpPr>
          <p:grpSpPr>
            <a:xfrm>
              <a:off x="12192000" y="-947342"/>
              <a:ext cx="2427514" cy="605550"/>
              <a:chOff x="12192000" y="-947342"/>
              <a:chExt cx="2427514" cy="605550"/>
            </a:xfrm>
          </p:grpSpPr>
          <p:sp>
            <p:nvSpPr>
              <p:cNvPr id="95" name="TextBox 94">
                <a:extLst>
                  <a:ext uri="{FF2B5EF4-FFF2-40B4-BE49-F238E27FC236}">
                    <a16:creationId xmlns:a16="http://schemas.microsoft.com/office/drawing/2014/main" id="{C7533273-0AA0-464F-A55E-0338B5F7E6C6}"/>
                  </a:ext>
                  <a:ext uri="{C183D7F6-B498-43B3-948B-1728B52AA6E4}">
                    <adec:decorative xmlns:adec="http://schemas.microsoft.com/office/drawing/2017/decorative" val="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6" name="Picture 95">
                <a:extLst>
                  <a:ext uri="{FF2B5EF4-FFF2-40B4-BE49-F238E27FC236}">
                    <a16:creationId xmlns:a16="http://schemas.microsoft.com/office/drawing/2014/main" id="{DE6702FB-8ECF-D04C-BACA-6D312950589F}"/>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49" name="Group 48">
              <a:extLst>
                <a:ext uri="{FF2B5EF4-FFF2-40B4-BE49-F238E27FC236}">
                  <a16:creationId xmlns:a16="http://schemas.microsoft.com/office/drawing/2014/main" id="{74B5BA0F-BDF2-914C-9D85-BA2C1EC53C7F}"/>
                </a:ext>
              </a:extLst>
            </p:cNvPr>
            <p:cNvGrpSpPr/>
            <p:nvPr/>
          </p:nvGrpSpPr>
          <p:grpSpPr>
            <a:xfrm>
              <a:off x="12065000" y="-254000"/>
              <a:ext cx="2171700" cy="3007249"/>
              <a:chOff x="12115800" y="0"/>
              <a:chExt cx="2171700" cy="3007249"/>
            </a:xfrm>
          </p:grpSpPr>
          <p:sp>
            <p:nvSpPr>
              <p:cNvPr id="61" name="Rectangle 60">
                <a:extLst>
                  <a:ext uri="{FF2B5EF4-FFF2-40B4-BE49-F238E27FC236}">
                    <a16:creationId xmlns:a16="http://schemas.microsoft.com/office/drawing/2014/main" id="{81E36A2B-5807-844B-8A14-CEC40A0B8CBC}"/>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2" name="Rectangle 61">
                <a:extLst>
                  <a:ext uri="{FF2B5EF4-FFF2-40B4-BE49-F238E27FC236}">
                    <a16:creationId xmlns:a16="http://schemas.microsoft.com/office/drawing/2014/main" id="{E190AD73-9D71-9B40-8E02-8678C77ACDCE}"/>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3" name="Right Triangle 62">
                <a:extLst>
                  <a:ext uri="{FF2B5EF4-FFF2-40B4-BE49-F238E27FC236}">
                    <a16:creationId xmlns:a16="http://schemas.microsoft.com/office/drawing/2014/main" id="{C25DC632-F831-B648-8B9C-859172693E55}"/>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4" name="TextBox 63">
                <a:extLst>
                  <a:ext uri="{FF2B5EF4-FFF2-40B4-BE49-F238E27FC236}">
                    <a16:creationId xmlns:a16="http://schemas.microsoft.com/office/drawing/2014/main" id="{7463FEAB-B334-C747-9F4D-5FCC7F4FD2B4}"/>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1" name="TextBox 90">
                <a:extLst>
                  <a:ext uri="{FF2B5EF4-FFF2-40B4-BE49-F238E27FC236}">
                    <a16:creationId xmlns:a16="http://schemas.microsoft.com/office/drawing/2014/main" id="{39A86E7D-AB89-9045-97EF-5D9F61689895}"/>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50" name="Group 49">
              <a:extLst>
                <a:ext uri="{FF2B5EF4-FFF2-40B4-BE49-F238E27FC236}">
                  <a16:creationId xmlns:a16="http://schemas.microsoft.com/office/drawing/2014/main" id="{6FEA8D75-9A80-9D4C-93AF-CCB77A431A8D}"/>
                </a:ext>
              </a:extLst>
            </p:cNvPr>
            <p:cNvGrpSpPr/>
            <p:nvPr/>
          </p:nvGrpSpPr>
          <p:grpSpPr>
            <a:xfrm>
              <a:off x="12237133" y="2882622"/>
              <a:ext cx="2011532" cy="985422"/>
              <a:chOff x="12272640" y="6571606"/>
              <a:chExt cx="1538402" cy="985422"/>
            </a:xfrm>
          </p:grpSpPr>
          <p:sp>
            <p:nvSpPr>
              <p:cNvPr id="58" name="Rectangle 57">
                <a:extLst>
                  <a:ext uri="{FF2B5EF4-FFF2-40B4-BE49-F238E27FC236}">
                    <a16:creationId xmlns:a16="http://schemas.microsoft.com/office/drawing/2014/main" id="{46789E6C-260D-E145-AB15-89AEB3610962}"/>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59" name="TextBox 58">
                <a:extLst>
                  <a:ext uri="{FF2B5EF4-FFF2-40B4-BE49-F238E27FC236}">
                    <a16:creationId xmlns:a16="http://schemas.microsoft.com/office/drawing/2014/main" id="{EAA2B3F3-136C-9C46-A45E-9F239F283C92}"/>
                  </a:ext>
                </a:extLst>
              </p:cNvPr>
              <p:cNvSpPr txBox="1"/>
              <p:nvPr/>
            </p:nvSpPr>
            <p:spPr>
              <a:xfrm>
                <a:off x="12425440" y="7002160"/>
                <a:ext cx="1161546" cy="461665"/>
              </a:xfrm>
              <a:prstGeom prst="rect">
                <a:avLst/>
              </a:prstGeom>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60" name="Picture 59">
                <a:extLst>
                  <a:ext uri="{FF2B5EF4-FFF2-40B4-BE49-F238E27FC236}">
                    <a16:creationId xmlns:a16="http://schemas.microsoft.com/office/drawing/2014/main" id="{D1E0634A-4A87-EA4C-8096-5B7DACD169C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51" name="Group 50">
              <a:extLst>
                <a:ext uri="{FF2B5EF4-FFF2-40B4-BE49-F238E27FC236}">
                  <a16:creationId xmlns:a16="http://schemas.microsoft.com/office/drawing/2014/main" id="{26B4BD53-C6A8-E841-ACEE-76BB55F3401A}"/>
                </a:ext>
              </a:extLst>
            </p:cNvPr>
            <p:cNvGrpSpPr/>
            <p:nvPr/>
          </p:nvGrpSpPr>
          <p:grpSpPr>
            <a:xfrm>
              <a:off x="12236449" y="4009675"/>
              <a:ext cx="2147063" cy="3118328"/>
              <a:chOff x="12236449" y="4803495"/>
              <a:chExt cx="2147063" cy="3118328"/>
            </a:xfrm>
          </p:grpSpPr>
          <p:grpSp>
            <p:nvGrpSpPr>
              <p:cNvPr id="52" name="Group 51">
                <a:extLst>
                  <a:ext uri="{FF2B5EF4-FFF2-40B4-BE49-F238E27FC236}">
                    <a16:creationId xmlns:a16="http://schemas.microsoft.com/office/drawing/2014/main" id="{C2030B0B-E41D-9B44-98EF-E7EC0AECFEE1}"/>
                  </a:ext>
                </a:extLst>
              </p:cNvPr>
              <p:cNvGrpSpPr/>
              <p:nvPr/>
            </p:nvGrpSpPr>
            <p:grpSpPr>
              <a:xfrm>
                <a:off x="12236449" y="4803495"/>
                <a:ext cx="2147063" cy="2485366"/>
                <a:chOff x="12287249" y="1112812"/>
                <a:chExt cx="2147063" cy="3086847"/>
              </a:xfrm>
            </p:grpSpPr>
            <p:sp>
              <p:nvSpPr>
                <p:cNvPr id="54" name="Rectangle 53">
                  <a:extLst>
                    <a:ext uri="{FF2B5EF4-FFF2-40B4-BE49-F238E27FC236}">
                      <a16:creationId xmlns:a16="http://schemas.microsoft.com/office/drawing/2014/main" id="{7132D2F4-70B4-8C44-A83B-986D74015DA9}"/>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5" name="Rectangle 54">
                  <a:extLst>
                    <a:ext uri="{FF2B5EF4-FFF2-40B4-BE49-F238E27FC236}">
                      <a16:creationId xmlns:a16="http://schemas.microsoft.com/office/drawing/2014/main" id="{C8BE4998-98EC-6240-9EB9-C0EF343C6FC7}"/>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6" name="TextBox 55">
                  <a:extLst>
                    <a:ext uri="{FF2B5EF4-FFF2-40B4-BE49-F238E27FC236}">
                      <a16:creationId xmlns:a16="http://schemas.microsoft.com/office/drawing/2014/main" id="{47F8DD46-23B8-F743-AAF7-FDC423D5F432}"/>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57" name="TextBox 56">
                  <a:extLst>
                    <a:ext uri="{FF2B5EF4-FFF2-40B4-BE49-F238E27FC236}">
                      <a16:creationId xmlns:a16="http://schemas.microsoft.com/office/drawing/2014/main" id="{A2A99359-DC31-144D-A7E6-2367C2BB1656}"/>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53" name="Picture 52" descr="A screenshot of a cell phone&#10;&#10;Description automatically generated">
                <a:extLst>
                  <a:ext uri="{FF2B5EF4-FFF2-40B4-BE49-F238E27FC236}">
                    <a16:creationId xmlns:a16="http://schemas.microsoft.com/office/drawing/2014/main" id="{0D61F967-130F-EA4D-B608-A4B20EAE23A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2" y="1136078"/>
            <a:ext cx="4311579" cy="2503143"/>
          </a:xfrm>
          <a:solidFill>
            <a:schemeClr val="accent1"/>
          </a:solidFill>
          <a:ln>
            <a:noFill/>
          </a:ln>
        </p:spPr>
        <p:txBody>
          <a:bodyPr vert="horz" lIns="0" tIns="36000" rIns="72000" bIns="0" rtlCol="0" anchor="b">
            <a:noAutofit/>
          </a:bodyPr>
          <a:lstStyle>
            <a:lvl1pPr>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solidFill>
            <a:schemeClr val="accent1"/>
          </a:solidFill>
          <a:ln>
            <a:noFill/>
          </a:ln>
        </p:spPr>
        <p:txBody>
          <a:bodyPr lIns="0" tIns="72000" rIns="18000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solidFill>
            <a:schemeClr val="accent1"/>
          </a:solid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endParaRPr lang="en-US" dirty="0"/>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7569357"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algn="l">
              <a:defRPr/>
            </a:lvl1pPr>
          </a:lstStyle>
          <a:p>
            <a:r>
              <a:rPr lang="en-US"/>
              <a:t>Drop photo here to add background photo</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73202891"/>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Slide (Style 3)">
    <p:bg>
      <p:bgPr>
        <a:solidFill>
          <a:schemeClr val="accent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2F386F9E-0351-A244-86B4-187CD1904C41}"/>
              </a:ext>
              <a:ext uri="{C183D7F6-B498-43B3-948B-1728B52AA6E4}">
                <adec:decorative xmlns:adec="http://schemas.microsoft.com/office/drawing/2017/decorative" val="1"/>
              </a:ext>
            </a:extLst>
          </p:cNvPr>
          <p:cNvGrpSpPr/>
          <p:nvPr/>
        </p:nvGrpSpPr>
        <p:grpSpPr>
          <a:xfrm>
            <a:off x="12065000" y="-947342"/>
            <a:ext cx="2554514" cy="8075345"/>
            <a:chOff x="12065000" y="-947342"/>
            <a:chExt cx="2554514" cy="8075345"/>
          </a:xfrm>
        </p:grpSpPr>
        <p:grpSp>
          <p:nvGrpSpPr>
            <p:cNvPr id="73" name="Group 72">
              <a:extLst>
                <a:ext uri="{FF2B5EF4-FFF2-40B4-BE49-F238E27FC236}">
                  <a16:creationId xmlns:a16="http://schemas.microsoft.com/office/drawing/2014/main" id="{791AC152-ACFF-9440-8359-A23A141728B0}"/>
                </a:ext>
              </a:extLst>
            </p:cNvPr>
            <p:cNvGrpSpPr/>
            <p:nvPr/>
          </p:nvGrpSpPr>
          <p:grpSpPr>
            <a:xfrm>
              <a:off x="12192000" y="-947342"/>
              <a:ext cx="2427514" cy="605550"/>
              <a:chOff x="12192000" y="-947342"/>
              <a:chExt cx="2427514" cy="605550"/>
            </a:xfrm>
          </p:grpSpPr>
          <p:sp>
            <p:nvSpPr>
              <p:cNvPr id="91" name="TextBox 90">
                <a:extLst>
                  <a:ext uri="{FF2B5EF4-FFF2-40B4-BE49-F238E27FC236}">
                    <a16:creationId xmlns:a16="http://schemas.microsoft.com/office/drawing/2014/main" id="{8CCD7EE7-FBA7-0742-83D5-DB1438166ADA}"/>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2" name="Picture 91">
                <a:extLst>
                  <a:ext uri="{FF2B5EF4-FFF2-40B4-BE49-F238E27FC236}">
                    <a16:creationId xmlns:a16="http://schemas.microsoft.com/office/drawing/2014/main" id="{46E6FAC1-565A-4345-B9D8-5E4B9BE8432B}"/>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74" name="Group 73">
              <a:extLst>
                <a:ext uri="{FF2B5EF4-FFF2-40B4-BE49-F238E27FC236}">
                  <a16:creationId xmlns:a16="http://schemas.microsoft.com/office/drawing/2014/main" id="{5AFB5B04-540A-4E45-BBA0-025C7621B3B6}"/>
                </a:ext>
              </a:extLst>
            </p:cNvPr>
            <p:cNvGrpSpPr/>
            <p:nvPr/>
          </p:nvGrpSpPr>
          <p:grpSpPr>
            <a:xfrm>
              <a:off x="12065000" y="-254000"/>
              <a:ext cx="2171700" cy="3007249"/>
              <a:chOff x="12115800" y="0"/>
              <a:chExt cx="2171700" cy="3007249"/>
            </a:xfrm>
          </p:grpSpPr>
          <p:sp>
            <p:nvSpPr>
              <p:cNvPr id="86" name="Rectangle 85">
                <a:extLst>
                  <a:ext uri="{FF2B5EF4-FFF2-40B4-BE49-F238E27FC236}">
                    <a16:creationId xmlns:a16="http://schemas.microsoft.com/office/drawing/2014/main" id="{E8F5D376-4743-7C42-A4C1-85048EB271FF}"/>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Rectangle 86">
                <a:extLst>
                  <a:ext uri="{FF2B5EF4-FFF2-40B4-BE49-F238E27FC236}">
                    <a16:creationId xmlns:a16="http://schemas.microsoft.com/office/drawing/2014/main" id="{AA10C77A-7716-E54A-B71B-65D64BC0E7AE}"/>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8" name="Right Triangle 87">
                <a:extLst>
                  <a:ext uri="{FF2B5EF4-FFF2-40B4-BE49-F238E27FC236}">
                    <a16:creationId xmlns:a16="http://schemas.microsoft.com/office/drawing/2014/main" id="{4EF1D256-242B-4D4F-8A93-B9D7F7E4CB89}"/>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9" name="TextBox 88">
                <a:extLst>
                  <a:ext uri="{FF2B5EF4-FFF2-40B4-BE49-F238E27FC236}">
                    <a16:creationId xmlns:a16="http://schemas.microsoft.com/office/drawing/2014/main" id="{BBDC8405-4389-B34B-B083-63465468A6BB}"/>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0" name="TextBox 89">
                <a:extLst>
                  <a:ext uri="{FF2B5EF4-FFF2-40B4-BE49-F238E27FC236}">
                    <a16:creationId xmlns:a16="http://schemas.microsoft.com/office/drawing/2014/main" id="{0B1BE78A-6AE4-344B-88B8-5CFA621650BA}"/>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75" name="Group 74">
              <a:extLst>
                <a:ext uri="{FF2B5EF4-FFF2-40B4-BE49-F238E27FC236}">
                  <a16:creationId xmlns:a16="http://schemas.microsoft.com/office/drawing/2014/main" id="{A82EEB2D-003A-C044-B2BF-0603E253B481}"/>
                </a:ext>
              </a:extLst>
            </p:cNvPr>
            <p:cNvGrpSpPr/>
            <p:nvPr/>
          </p:nvGrpSpPr>
          <p:grpSpPr>
            <a:xfrm>
              <a:off x="12237133" y="2882622"/>
              <a:ext cx="2011532" cy="985422"/>
              <a:chOff x="12272640" y="6571606"/>
              <a:chExt cx="1538402" cy="985422"/>
            </a:xfrm>
          </p:grpSpPr>
          <p:sp>
            <p:nvSpPr>
              <p:cNvPr id="83" name="Rectangle 82">
                <a:extLst>
                  <a:ext uri="{FF2B5EF4-FFF2-40B4-BE49-F238E27FC236}">
                    <a16:creationId xmlns:a16="http://schemas.microsoft.com/office/drawing/2014/main" id="{E8E19EB7-DBEF-2F4C-A3C9-BE2D2907884F}"/>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84" name="TextBox 83">
                <a:extLst>
                  <a:ext uri="{FF2B5EF4-FFF2-40B4-BE49-F238E27FC236}">
                    <a16:creationId xmlns:a16="http://schemas.microsoft.com/office/drawing/2014/main" id="{092FEE31-9402-3641-8E13-A1DC09FFF216}"/>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85" name="Picture 84">
                <a:extLst>
                  <a:ext uri="{FF2B5EF4-FFF2-40B4-BE49-F238E27FC236}">
                    <a16:creationId xmlns:a16="http://schemas.microsoft.com/office/drawing/2014/main" id="{C43048D5-A7A2-8D41-BF60-AA36EF7D553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76" name="Group 75">
              <a:extLst>
                <a:ext uri="{FF2B5EF4-FFF2-40B4-BE49-F238E27FC236}">
                  <a16:creationId xmlns:a16="http://schemas.microsoft.com/office/drawing/2014/main" id="{2A09D0C0-E76A-FE4E-89D3-B4C1E4D9F2B8}"/>
                </a:ext>
              </a:extLst>
            </p:cNvPr>
            <p:cNvGrpSpPr/>
            <p:nvPr/>
          </p:nvGrpSpPr>
          <p:grpSpPr>
            <a:xfrm>
              <a:off x="12236449" y="4009675"/>
              <a:ext cx="2147063" cy="3118328"/>
              <a:chOff x="12236449" y="4803495"/>
              <a:chExt cx="2147063" cy="3118328"/>
            </a:xfrm>
          </p:grpSpPr>
          <p:grpSp>
            <p:nvGrpSpPr>
              <p:cNvPr id="77" name="Group 76">
                <a:extLst>
                  <a:ext uri="{FF2B5EF4-FFF2-40B4-BE49-F238E27FC236}">
                    <a16:creationId xmlns:a16="http://schemas.microsoft.com/office/drawing/2014/main" id="{7D643199-832B-4E45-BC80-3D20C1502357}"/>
                  </a:ext>
                </a:extLst>
              </p:cNvPr>
              <p:cNvGrpSpPr/>
              <p:nvPr/>
            </p:nvGrpSpPr>
            <p:grpSpPr>
              <a:xfrm>
                <a:off x="12236449" y="4803495"/>
                <a:ext cx="2147063" cy="2485366"/>
                <a:chOff x="12287249" y="1112812"/>
                <a:chExt cx="2147063" cy="3086847"/>
              </a:xfrm>
            </p:grpSpPr>
            <p:sp>
              <p:nvSpPr>
                <p:cNvPr id="79" name="Rectangle 78">
                  <a:extLst>
                    <a:ext uri="{FF2B5EF4-FFF2-40B4-BE49-F238E27FC236}">
                      <a16:creationId xmlns:a16="http://schemas.microsoft.com/office/drawing/2014/main" id="{7F34D033-1819-4A4E-A421-29286A39B8E4}"/>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0" name="Rectangle 79">
                  <a:extLst>
                    <a:ext uri="{FF2B5EF4-FFF2-40B4-BE49-F238E27FC236}">
                      <a16:creationId xmlns:a16="http://schemas.microsoft.com/office/drawing/2014/main" id="{424543DC-6DB0-D74D-8680-6B9EC0BFAC9E}"/>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1" name="TextBox 80">
                  <a:extLst>
                    <a:ext uri="{FF2B5EF4-FFF2-40B4-BE49-F238E27FC236}">
                      <a16:creationId xmlns:a16="http://schemas.microsoft.com/office/drawing/2014/main" id="{F6E36498-BB5A-094F-9813-895D4144F98D}"/>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82" name="TextBox 81">
                  <a:extLst>
                    <a:ext uri="{FF2B5EF4-FFF2-40B4-BE49-F238E27FC236}">
                      <a16:creationId xmlns:a16="http://schemas.microsoft.com/office/drawing/2014/main" id="{E0AB33B9-1B32-3B48-8B27-F90679BA840E}"/>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78" name="Picture 77" descr="A screenshot of a cell phone&#10;&#10;Description automatically generated">
                <a:extLst>
                  <a:ext uri="{FF2B5EF4-FFF2-40B4-BE49-F238E27FC236}">
                    <a16:creationId xmlns:a16="http://schemas.microsoft.com/office/drawing/2014/main" id="{6202A2E7-09D5-8B49-AACE-4354C4E4996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a:defRPr sz="4000">
                <a:solidFill>
                  <a:schemeClr val="bg1"/>
                </a:solidFill>
              </a:defRPr>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descr="York University Logo">
            <a:extLst>
              <a:ext uri="{FF2B5EF4-FFF2-40B4-BE49-F238E27FC236}">
                <a16:creationId xmlns:a16="http://schemas.microsoft.com/office/drawing/2014/main" id="{2ED20F88-F063-1C44-B6C6-FB730D81F623}"/>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solidFill>
            <a:schemeClr val="bg1"/>
          </a:solidFill>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072460"/>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Slide (Style 4)">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84996675-1CA6-5B4C-95CC-C958A36E4AEA}"/>
              </a:ext>
            </a:extLst>
          </p:cNvPr>
          <p:cNvGrpSpPr/>
          <p:nvPr/>
        </p:nvGrpSpPr>
        <p:grpSpPr>
          <a:xfrm>
            <a:off x="12065000" y="-947342"/>
            <a:ext cx="2554514" cy="8075345"/>
            <a:chOff x="12065000" y="-947342"/>
            <a:chExt cx="2554514" cy="8075345"/>
          </a:xfrm>
        </p:grpSpPr>
        <p:grpSp>
          <p:nvGrpSpPr>
            <p:cNvPr id="45" name="Group 44">
              <a:extLst>
                <a:ext uri="{FF2B5EF4-FFF2-40B4-BE49-F238E27FC236}">
                  <a16:creationId xmlns:a16="http://schemas.microsoft.com/office/drawing/2014/main" id="{16D18AE4-4FE2-BA4B-BE2C-79298D8F7DF7}"/>
                </a:ext>
              </a:extLst>
            </p:cNvPr>
            <p:cNvGrpSpPr/>
            <p:nvPr/>
          </p:nvGrpSpPr>
          <p:grpSpPr>
            <a:xfrm>
              <a:off x="12192000" y="-947342"/>
              <a:ext cx="2427514" cy="605550"/>
              <a:chOff x="12192000" y="-947342"/>
              <a:chExt cx="2427514" cy="605550"/>
            </a:xfrm>
          </p:grpSpPr>
          <p:sp>
            <p:nvSpPr>
              <p:cNvPr id="98" name="TextBox 97">
                <a:extLst>
                  <a:ext uri="{FF2B5EF4-FFF2-40B4-BE49-F238E27FC236}">
                    <a16:creationId xmlns:a16="http://schemas.microsoft.com/office/drawing/2014/main" id="{3A418B17-B6D9-C948-A4CA-39BA0BF2AAD0}"/>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9" name="Picture 98">
                <a:extLst>
                  <a:ext uri="{FF2B5EF4-FFF2-40B4-BE49-F238E27FC236}">
                    <a16:creationId xmlns:a16="http://schemas.microsoft.com/office/drawing/2014/main" id="{160A8CA0-0DA8-C649-93CF-7EE9AE058187}"/>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46" name="Group 45">
              <a:extLst>
                <a:ext uri="{FF2B5EF4-FFF2-40B4-BE49-F238E27FC236}">
                  <a16:creationId xmlns:a16="http://schemas.microsoft.com/office/drawing/2014/main" id="{C951661F-2C3A-8E43-9EF6-278867F13B7E}"/>
                </a:ext>
              </a:extLst>
            </p:cNvPr>
            <p:cNvGrpSpPr/>
            <p:nvPr/>
          </p:nvGrpSpPr>
          <p:grpSpPr>
            <a:xfrm>
              <a:off x="12065000" y="-254000"/>
              <a:ext cx="2171700" cy="3007249"/>
              <a:chOff x="12115800" y="0"/>
              <a:chExt cx="2171700" cy="3007249"/>
            </a:xfrm>
          </p:grpSpPr>
          <p:sp>
            <p:nvSpPr>
              <p:cNvPr id="93" name="Rectangle 92">
                <a:extLst>
                  <a:ext uri="{FF2B5EF4-FFF2-40B4-BE49-F238E27FC236}">
                    <a16:creationId xmlns:a16="http://schemas.microsoft.com/office/drawing/2014/main" id="{A09E6200-3B4D-B945-B27E-F0F91A456CEC}"/>
                  </a:ext>
                </a:extLst>
              </p:cNvPr>
              <p:cNvSpPr/>
              <p:nvPr/>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4" name="Rectangle 93">
                <a:extLst>
                  <a:ext uri="{FF2B5EF4-FFF2-40B4-BE49-F238E27FC236}">
                    <a16:creationId xmlns:a16="http://schemas.microsoft.com/office/drawing/2014/main" id="{F90FF5DD-1834-A44E-A2E2-EF8D09964715}"/>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5" name="Right Triangle 94">
                <a:extLst>
                  <a:ext uri="{FF2B5EF4-FFF2-40B4-BE49-F238E27FC236}">
                    <a16:creationId xmlns:a16="http://schemas.microsoft.com/office/drawing/2014/main" id="{97D90916-53A2-5145-BB6D-F7C0A118CA7D}"/>
                  </a:ext>
                </a:extLst>
              </p:cNvPr>
              <p:cNvSpPr/>
              <p:nvPr/>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6" name="TextBox 95">
                <a:extLst>
                  <a:ext uri="{FF2B5EF4-FFF2-40B4-BE49-F238E27FC236}">
                    <a16:creationId xmlns:a16="http://schemas.microsoft.com/office/drawing/2014/main" id="{D6AB4E01-41FE-054C-B4F1-43AAFC89A949}"/>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7" name="TextBox 96">
                <a:extLst>
                  <a:ext uri="{FF2B5EF4-FFF2-40B4-BE49-F238E27FC236}">
                    <a16:creationId xmlns:a16="http://schemas.microsoft.com/office/drawing/2014/main" id="{B59FA107-1773-164A-9967-2A541775DF5F}"/>
                  </a:ext>
                </a:extLst>
              </p:cNvPr>
              <p:cNvSpPr txBox="1"/>
              <p:nvPr/>
            </p:nvSpPr>
            <p:spPr>
              <a:xfrm>
                <a:off x="12369020" y="656836"/>
                <a:ext cx="1854980" cy="2259977"/>
              </a:xfrm>
              <a:prstGeom prst="rect">
                <a:avLst/>
              </a:prstGeom>
              <a:noFill/>
            </p:spPr>
            <p:txBody>
              <a:bodyPr wrap="square" rtlCol="0">
                <a:noAutofit/>
              </a:bodyPr>
              <a:lstStyle/>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8" indent="-96838" algn="l" defTabSz="914400"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47" name="Group 46">
              <a:extLst>
                <a:ext uri="{FF2B5EF4-FFF2-40B4-BE49-F238E27FC236}">
                  <a16:creationId xmlns:a16="http://schemas.microsoft.com/office/drawing/2014/main" id="{1FB90258-5776-FC4D-A656-A223C9C821DB}"/>
                </a:ext>
              </a:extLst>
            </p:cNvPr>
            <p:cNvGrpSpPr/>
            <p:nvPr/>
          </p:nvGrpSpPr>
          <p:grpSpPr>
            <a:xfrm>
              <a:off x="12237133" y="2882622"/>
              <a:ext cx="2011532" cy="985422"/>
              <a:chOff x="12272640" y="6571606"/>
              <a:chExt cx="1538402" cy="985422"/>
            </a:xfrm>
          </p:grpSpPr>
          <p:sp>
            <p:nvSpPr>
              <p:cNvPr id="90" name="Rectangle 89">
                <a:extLst>
                  <a:ext uri="{FF2B5EF4-FFF2-40B4-BE49-F238E27FC236}">
                    <a16:creationId xmlns:a16="http://schemas.microsoft.com/office/drawing/2014/main" id="{376D3EA6-AA03-A84E-AAC1-BA88F9049FB0}"/>
                  </a:ext>
                </a:extLst>
              </p:cNvPr>
              <p:cNvSpPr/>
              <p:nvPr/>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91" name="TextBox 90">
                <a:extLst>
                  <a:ext uri="{FF2B5EF4-FFF2-40B4-BE49-F238E27FC236}">
                    <a16:creationId xmlns:a16="http://schemas.microsoft.com/office/drawing/2014/main" id="{54E431D4-31A9-8542-905F-B452EA7B2EBD}"/>
                  </a:ext>
                  <a:ext uri="{C183D7F6-B498-43B3-948B-1728B52AA6E4}">
                    <adec:decorative xmlns:adec="http://schemas.microsoft.com/office/drawing/2017/decorative" val="1"/>
                  </a:ext>
                </a:extLst>
              </p:cNvPr>
              <p:cNvSpPr txBox="1"/>
              <p:nvPr/>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92" name="Picture 91">
                <a:extLst>
                  <a:ext uri="{FF2B5EF4-FFF2-40B4-BE49-F238E27FC236}">
                    <a16:creationId xmlns:a16="http://schemas.microsoft.com/office/drawing/2014/main" id="{1E2F0FC3-5AA8-1F44-AB86-0D37542D9CF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83" name="Group 82">
              <a:extLst>
                <a:ext uri="{FF2B5EF4-FFF2-40B4-BE49-F238E27FC236}">
                  <a16:creationId xmlns:a16="http://schemas.microsoft.com/office/drawing/2014/main" id="{6EA36200-0A37-7245-9185-9E629ED69999}"/>
                </a:ext>
              </a:extLst>
            </p:cNvPr>
            <p:cNvGrpSpPr/>
            <p:nvPr/>
          </p:nvGrpSpPr>
          <p:grpSpPr>
            <a:xfrm>
              <a:off x="12236449" y="4009675"/>
              <a:ext cx="2147063" cy="3118328"/>
              <a:chOff x="12236449" y="4803495"/>
              <a:chExt cx="2147063" cy="3118328"/>
            </a:xfrm>
          </p:grpSpPr>
          <p:grpSp>
            <p:nvGrpSpPr>
              <p:cNvPr id="84" name="Group 83">
                <a:extLst>
                  <a:ext uri="{FF2B5EF4-FFF2-40B4-BE49-F238E27FC236}">
                    <a16:creationId xmlns:a16="http://schemas.microsoft.com/office/drawing/2014/main" id="{B412A0CE-A92D-DF42-B87F-D64BCEC5A094}"/>
                  </a:ext>
                </a:extLst>
              </p:cNvPr>
              <p:cNvGrpSpPr/>
              <p:nvPr/>
            </p:nvGrpSpPr>
            <p:grpSpPr>
              <a:xfrm>
                <a:off x="12236449" y="4803495"/>
                <a:ext cx="2147063" cy="2485366"/>
                <a:chOff x="12287249" y="1112812"/>
                <a:chExt cx="2147063" cy="3086847"/>
              </a:xfrm>
            </p:grpSpPr>
            <p:sp>
              <p:nvSpPr>
                <p:cNvPr id="86" name="Rectangle 85">
                  <a:extLst>
                    <a:ext uri="{FF2B5EF4-FFF2-40B4-BE49-F238E27FC236}">
                      <a16:creationId xmlns:a16="http://schemas.microsoft.com/office/drawing/2014/main" id="{88DFBAC4-3E5A-844D-9FF0-3A6546D2BBCA}"/>
                    </a:ext>
                  </a:extLst>
                </p:cNvPr>
                <p:cNvSpPr/>
                <p:nvPr/>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Rectangle 86">
                  <a:extLst>
                    <a:ext uri="{FF2B5EF4-FFF2-40B4-BE49-F238E27FC236}">
                      <a16:creationId xmlns:a16="http://schemas.microsoft.com/office/drawing/2014/main" id="{BC61A75C-74F2-B24E-ADFA-6B76D9607CF7}"/>
                    </a:ext>
                  </a:extLst>
                </p:cNvPr>
                <p:cNvSpPr/>
                <p:nvPr/>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8" name="TextBox 87">
                  <a:extLst>
                    <a:ext uri="{FF2B5EF4-FFF2-40B4-BE49-F238E27FC236}">
                      <a16:creationId xmlns:a16="http://schemas.microsoft.com/office/drawing/2014/main" id="{329D18AE-93B8-0348-8C35-9693A151B1BC}"/>
                    </a:ext>
                  </a:extLst>
                </p:cNvPr>
                <p:cNvSpPr txBox="1"/>
                <p:nvPr/>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89" name="TextBox 88">
                  <a:extLst>
                    <a:ext uri="{FF2B5EF4-FFF2-40B4-BE49-F238E27FC236}">
                      <a16:creationId xmlns:a16="http://schemas.microsoft.com/office/drawing/2014/main" id="{BE14E0F2-0CC8-4943-BDEE-BAF3A3945AA3}"/>
                    </a:ext>
                  </a:extLst>
                </p:cNvPr>
                <p:cNvSpPr txBox="1"/>
                <p:nvPr/>
              </p:nvSpPr>
              <p:spPr>
                <a:xfrm>
                  <a:off x="12369020" y="1842802"/>
                  <a:ext cx="1797275" cy="210584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85" name="Picture 84" descr="A screenshot of a cell phone&#10;&#10;Description automatically generated">
                <a:extLst>
                  <a:ext uri="{FF2B5EF4-FFF2-40B4-BE49-F238E27FC236}">
                    <a16:creationId xmlns:a16="http://schemas.microsoft.com/office/drawing/2014/main" id="{BC6B5C1E-F6E3-8A41-A345-E6115B5A4BA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a:defRPr sz="4000"/>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endParaRPr lang="en-US" dirty="0"/>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Picture 81" descr="York University Logo">
            <a:extLst>
              <a:ext uri="{FF2B5EF4-FFF2-40B4-BE49-F238E27FC236}">
                <a16:creationId xmlns:a16="http://schemas.microsoft.com/office/drawing/2014/main" id="{58C577D5-343B-6C45-A119-B6AEA16834C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solidFill>
            <a:schemeClr val="bg1"/>
          </a:solidFill>
          <a:ln>
            <a:solidFill>
              <a:schemeClr val="bg1"/>
            </a:solidFill>
          </a:ln>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16471677"/>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Agenda Slid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A462FD6-DA7F-E841-80C1-0DC1593E8B87}"/>
              </a:ext>
              <a:ext uri="{C183D7F6-B498-43B3-948B-1728B52AA6E4}">
                <adec:decorative xmlns:adec="http://schemas.microsoft.com/office/drawing/2017/decorative" val="1"/>
              </a:ext>
            </a:extLst>
          </p:cNvPr>
          <p:cNvGrpSpPr/>
          <p:nvPr/>
        </p:nvGrpSpPr>
        <p:grpSpPr>
          <a:xfrm>
            <a:off x="-2038845" y="-254000"/>
            <a:ext cx="2177691" cy="2304743"/>
            <a:chOff x="12287249" y="0"/>
            <a:chExt cx="2177691" cy="2304743"/>
          </a:xfrm>
        </p:grpSpPr>
        <p:sp>
          <p:nvSpPr>
            <p:cNvPr id="12" name="Rectangle 11">
              <a:extLst>
                <a:ext uri="{FF2B5EF4-FFF2-40B4-BE49-F238E27FC236}">
                  <a16:creationId xmlns:a16="http://schemas.microsoft.com/office/drawing/2014/main" id="{9BA94468-A2BB-F441-AD0D-A90037823960}"/>
                </a:ext>
              </a:extLst>
            </p:cNvPr>
            <p:cNvSpPr/>
            <p:nvPr/>
          </p:nvSpPr>
          <p:spPr>
            <a:xfrm>
              <a:off x="12287249" y="453077"/>
              <a:ext cx="2000251" cy="18516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12">
              <a:extLst>
                <a:ext uri="{FF2B5EF4-FFF2-40B4-BE49-F238E27FC236}">
                  <a16:creationId xmlns:a16="http://schemas.microsoft.com/office/drawing/2014/main" id="{EF74113C-DF41-4B41-808A-0065015BB352}"/>
                </a:ext>
              </a:extLst>
            </p:cNvPr>
            <p:cNvSpPr/>
            <p:nvPr/>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Right Triangle 15">
              <a:extLst>
                <a:ext uri="{FF2B5EF4-FFF2-40B4-BE49-F238E27FC236}">
                  <a16:creationId xmlns:a16="http://schemas.microsoft.com/office/drawing/2014/main" id="{61F99654-2C4D-BE4A-B0BE-3BFEFB1995E9}"/>
                </a:ext>
              </a:extLst>
            </p:cNvPr>
            <p:cNvSpPr/>
            <p:nvPr/>
          </p:nvSpPr>
          <p:spPr>
            <a:xfrm>
              <a:off x="14290829"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F2DE8FF7-D256-FC4B-A9F8-77042FCED6E6}"/>
                </a:ext>
              </a:extLst>
            </p:cNvPr>
            <p:cNvSpPr txBox="1"/>
            <p:nvPr/>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8" name="TextBox 17">
              <a:extLst>
                <a:ext uri="{FF2B5EF4-FFF2-40B4-BE49-F238E27FC236}">
                  <a16:creationId xmlns:a16="http://schemas.microsoft.com/office/drawing/2014/main" id="{2810034E-E1F7-6547-BF42-50ED98B718BD}"/>
                </a:ext>
              </a:extLst>
            </p:cNvPr>
            <p:cNvSpPr txBox="1"/>
            <p:nvPr/>
          </p:nvSpPr>
          <p:spPr>
            <a:xfrm>
              <a:off x="12369020" y="725950"/>
              <a:ext cx="1797275" cy="1360557"/>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endParaRPr lang="en-US" sz="900" b="0" i="0" kern="1200">
                <a:solidFill>
                  <a:schemeClr val="tx1">
                    <a:lumMod val="75000"/>
                    <a:lumOff val="25000"/>
                  </a:schemeClr>
                </a:solidFill>
                <a:latin typeface="IBM Plex Sans" panose="020B0503050203000203" pitchFamily="34" charset="77"/>
                <a:ea typeface="Roboto" charset="0"/>
                <a:cs typeface="Roboto" charset="0"/>
              </a:endParaRPr>
            </a:p>
          </p:txBody>
        </p:sp>
      </p:grpSp>
      <p:grpSp>
        <p:nvGrpSpPr>
          <p:cNvPr id="25" name="Group 24">
            <a:extLst>
              <a:ext uri="{FF2B5EF4-FFF2-40B4-BE49-F238E27FC236}">
                <a16:creationId xmlns:a16="http://schemas.microsoft.com/office/drawing/2014/main" id="{C9FAC432-66BF-9E40-9581-4AA35B2AE70A}"/>
              </a:ext>
              <a:ext uri="{C183D7F6-B498-43B3-948B-1728B52AA6E4}">
                <adec:decorative xmlns:adec="http://schemas.microsoft.com/office/drawing/2017/decorative" val="1"/>
              </a:ext>
            </a:extLst>
          </p:cNvPr>
          <p:cNvGrpSpPr/>
          <p:nvPr/>
        </p:nvGrpSpPr>
        <p:grpSpPr>
          <a:xfrm>
            <a:off x="-2318657" y="-1023543"/>
            <a:ext cx="2318657" cy="584775"/>
            <a:chOff x="12192000" y="-947343"/>
            <a:chExt cx="2318657" cy="584775"/>
          </a:xfrm>
        </p:grpSpPr>
        <p:sp>
          <p:nvSpPr>
            <p:cNvPr id="26" name="TextBox 25">
              <a:extLst>
                <a:ext uri="{FF2B5EF4-FFF2-40B4-BE49-F238E27FC236}">
                  <a16:creationId xmlns:a16="http://schemas.microsoft.com/office/drawing/2014/main" id="{83ED565F-760D-2A4D-84E6-C9C27DD1F6C9}"/>
                </a:ext>
              </a:extLst>
            </p:cNvPr>
            <p:cNvSpPr txBox="1"/>
            <p:nvPr/>
          </p:nvSpPr>
          <p:spPr>
            <a:xfrm>
              <a:off x="12192000" y="-947343"/>
              <a:ext cx="2057400"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7" name="Picture 26">
              <a:extLst>
                <a:ext uri="{FF2B5EF4-FFF2-40B4-BE49-F238E27FC236}">
                  <a16:creationId xmlns:a16="http://schemas.microsoft.com/office/drawing/2014/main" id="{C95563FD-F5DA-E14E-82A7-0355410309F6}"/>
                </a:ext>
              </a:extLst>
            </p:cNvPr>
            <p:cNvPicPr>
              <a:picLocks noChangeAspect="1"/>
            </p:cNvPicPr>
            <p:nvPr/>
          </p:nvPicPr>
          <p:blipFill>
            <a:blip r:embed="rId2"/>
            <a:stretch>
              <a:fillRect/>
            </a:stretch>
          </p:blipFill>
          <p:spPr>
            <a:xfrm>
              <a:off x="14182271" y="-874778"/>
              <a:ext cx="328386" cy="446605"/>
            </a:xfrm>
            <a:prstGeom prst="rect">
              <a:avLst/>
            </a:prstGeom>
            <a:ln>
              <a:solidFill>
                <a:schemeClr val="accent6"/>
              </a:solidFill>
            </a:ln>
          </p:spPr>
        </p:pic>
      </p:grpSp>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00555"/>
            <a:ext cx="5133721" cy="5646471"/>
          </a:xfr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add agenda items</a:t>
            </a:r>
          </a:p>
        </p:txBody>
      </p:sp>
      <p:pic>
        <p:nvPicPr>
          <p:cNvPr id="19" name="Picture 18" descr="York University Logo&#10;">
            <a:extLst>
              <a:ext uri="{FF2B5EF4-FFF2-40B4-BE49-F238E27FC236}">
                <a16:creationId xmlns:a16="http://schemas.microsoft.com/office/drawing/2014/main" id="{061155A8-A422-D24B-AE05-1D037E8CBFA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
        <p:nvSpPr>
          <p:cNvPr id="20" name="Freeform 19">
            <a:extLst>
              <a:ext uri="{FF2B5EF4-FFF2-40B4-BE49-F238E27FC236}">
                <a16:creationId xmlns:a16="http://schemas.microsoft.com/office/drawing/2014/main" id="{94AC1224-3BA0-134E-BC2C-FA6E6F4DBC3F}"/>
              </a:ext>
            </a:extLst>
          </p:cNvPr>
          <p:cNvSpPr/>
          <p:nvPr/>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DE83E69-D9AC-584D-8346-2152F0FC075C}"/>
              </a:ext>
            </a:extLst>
          </p:cNvPr>
          <p:cNvSpPr/>
          <p:nvPr/>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2" y="5099673"/>
            <a:ext cx="1627049"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dirty="0"/>
              <a:t>Agenda</a:t>
            </a:r>
          </a:p>
        </p:txBody>
      </p:sp>
      <p:sp>
        <p:nvSpPr>
          <p:cNvPr id="10" name="Rectangle 9">
            <a:extLst>
              <a:ext uri="{FF2B5EF4-FFF2-40B4-BE49-F238E27FC236}">
                <a16:creationId xmlns:a16="http://schemas.microsoft.com/office/drawing/2014/main" id="{17E04B78-677A-6B46-914C-0B0515F95B2D}"/>
              </a:ext>
            </a:extLst>
          </p:cNvPr>
          <p:cNvSpPr/>
          <p:nvPr/>
        </p:nvSpPr>
        <p:spPr>
          <a:xfrm rot="5400000">
            <a:off x="2991208" y="3814165"/>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p:spPr>
        <p:txBody>
          <a:bodyPr/>
          <a:lstStyle/>
          <a:p>
            <a:endParaRPr lang="en-US" dirty="0"/>
          </a:p>
        </p:txBody>
      </p:sp>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algn="l">
              <a:defRPr/>
            </a:lvl1pPr>
          </a:lstStyle>
          <a:p>
            <a:r>
              <a:rPr lang="en-US"/>
              <a:t>Drop photo here</a:t>
            </a:r>
            <a:br>
              <a:rPr lang="en-US"/>
            </a:br>
            <a:r>
              <a:rPr lang="en-US"/>
              <a:t>to add background photo</a:t>
            </a:r>
          </a:p>
        </p:txBody>
      </p:sp>
    </p:spTree>
    <p:extLst>
      <p:ext uri="{BB962C8B-B14F-4D97-AF65-F5344CB8AC3E}">
        <p14:creationId xmlns:p14="http://schemas.microsoft.com/office/powerpoint/2010/main" val="2401129882"/>
      </p:ext>
    </p:extLst>
  </p:cSld>
  <p:clrMapOvr>
    <a:masterClrMapping/>
  </p:clrMapOvr>
  <p:extLst>
    <p:ext uri="{DCECCB84-F9BA-43D5-87BE-67443E8EF086}">
      <p15:sldGuideLst xmlns:p15="http://schemas.microsoft.com/office/powerpoint/2012/main">
        <p15:guide id="3" pos="4112">
          <p15:clr>
            <a:srgbClr val="FBAE40"/>
          </p15:clr>
        </p15:guide>
        <p15:guide id="4" pos="7363">
          <p15:clr>
            <a:srgbClr val="FBAE40"/>
          </p15:clr>
        </p15:guide>
        <p15:guide id="7" orient="horz" pos="323">
          <p15:clr>
            <a:srgbClr val="FBAE40"/>
          </p15:clr>
        </p15:guide>
        <p15:guide id="8" orient="horz" pos="38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Divider Slide (Style 1 - Thickes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F6FE8D3-5020-FA4A-93A6-A924E6842031}"/>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16" name="Rectangle 15">
              <a:extLst>
                <a:ext uri="{FF2B5EF4-FFF2-40B4-BE49-F238E27FC236}">
                  <a16:creationId xmlns:a16="http://schemas.microsoft.com/office/drawing/2014/main" id="{DEFF0402-B084-3140-9474-17B688567F1A}"/>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Rectangle 16">
              <a:extLst>
                <a:ext uri="{FF2B5EF4-FFF2-40B4-BE49-F238E27FC236}">
                  <a16:creationId xmlns:a16="http://schemas.microsoft.com/office/drawing/2014/main" id="{547E5553-42E8-214B-8692-AFA89A60C62C}"/>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851112D0-A102-B94E-9E6E-F98D4703FFB3}"/>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4ECDDC64-EAE4-D244-911F-5B8ED585D270}"/>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F9279FFC-66C3-B042-B96B-BF6CB40B2BD6}"/>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7" name="Picture 26">
              <a:extLst>
                <a:ext uri="{FF2B5EF4-FFF2-40B4-BE49-F238E27FC236}">
                  <a16:creationId xmlns:a16="http://schemas.microsoft.com/office/drawing/2014/main" id="{9442E593-F1B4-124F-8AC6-A6699C6A6E99}"/>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sp>
        <p:nvSpPr>
          <p:cNvPr id="3" name="Text Placeholder 2">
            <a:extLst>
              <a:ext uri="{FF2B5EF4-FFF2-40B4-BE49-F238E27FC236}">
                <a16:creationId xmlns:a16="http://schemas.microsoft.com/office/drawing/2014/main" id="{3724931A-81CD-7C42-B650-1CE7B7075C55}"/>
              </a:ext>
            </a:extLst>
          </p:cNvPr>
          <p:cNvSpPr>
            <a:spLocks noGrp="1"/>
          </p:cNvSpPr>
          <p:nvPr>
            <p:ph type="body" sz="quarter" idx="12" hasCustomPrompt="1"/>
          </p:nvPr>
        </p:nvSpPr>
        <p:spPr>
          <a:xfrm>
            <a:off x="1436400" y="1436400"/>
            <a:ext cx="9310369" cy="3983714"/>
          </a:xfr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dirty="0"/>
              <a:t> </a:t>
            </a:r>
          </a:p>
        </p:txBody>
      </p:sp>
      <p:sp>
        <p:nvSpPr>
          <p:cNvPr id="7" name="Freeform 6">
            <a:extLst>
              <a:ext uri="{FF2B5EF4-FFF2-40B4-BE49-F238E27FC236}">
                <a16:creationId xmlns:a16="http://schemas.microsoft.com/office/drawing/2014/main" id="{7DE443D4-724C-5D4E-9520-760A3A8238B2}"/>
              </a:ext>
            </a:extLst>
          </p:cNvPr>
          <p:cNvSpPr/>
          <p:nvPr/>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Picture Placeholder 9" hidden="1">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marL="0" marR="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dirty="0"/>
              <a:t>Drop photo here to add</a:t>
            </a:r>
            <a:br>
              <a:rPr lang="en-US" dirty="0"/>
            </a:br>
            <a:r>
              <a:rPr lang="en-US" dirty="0"/>
              <a:t>background photo. </a:t>
            </a:r>
          </a:p>
          <a:p>
            <a:r>
              <a:rPr lang="en-US" dirty="0"/>
              <a:t>This layout works best</a:t>
            </a:r>
            <a:br>
              <a:rPr lang="en-US" dirty="0"/>
            </a:br>
            <a:r>
              <a:rPr lang="en-US" dirty="0"/>
              <a:t>with dark photos.</a:t>
            </a:r>
            <a:br>
              <a:rPr lang="en-US" dirty="0"/>
            </a:br>
            <a:r>
              <a:rPr lang="en-US" dirty="0"/>
              <a:t>(then edit alt text)</a:t>
            </a:r>
          </a:p>
        </p:txBody>
      </p:sp>
      <p:sp>
        <p:nvSpPr>
          <p:cNvPr id="2" name="Title 1" hidden="1">
            <a:extLst>
              <a:ext uri="{FF2B5EF4-FFF2-40B4-BE49-F238E27FC236}">
                <a16:creationId xmlns:a16="http://schemas.microsoft.com/office/drawing/2014/main" id="{0BEEFB8F-4A79-464A-9960-012F07BC8989}"/>
              </a:ext>
            </a:extLst>
          </p:cNvPr>
          <p:cNvSpPr>
            <a:spLocks noGrp="1"/>
          </p:cNvSpPr>
          <p:nvPr>
            <p:ph type="title" hasCustomPrompt="1"/>
          </p:nvPr>
        </p:nvSpPr>
        <p:spPr>
          <a:xfrm>
            <a:off x="1436912" y="1432558"/>
            <a:ext cx="4659087" cy="3983715"/>
          </a:xfrm>
          <a:noFill/>
          <a:ln>
            <a:noFill/>
          </a:ln>
        </p:spPr>
        <p:txBody>
          <a:bodyPr vert="horz" lIns="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grpSp>
        <p:nvGrpSpPr>
          <p:cNvPr id="18" name="Group 17">
            <a:extLst>
              <a:ext uri="{FF2B5EF4-FFF2-40B4-BE49-F238E27FC236}">
                <a16:creationId xmlns:a16="http://schemas.microsoft.com/office/drawing/2014/main" id="{E6771EF3-297D-8D43-A376-6AE328A5FB92}"/>
              </a:ext>
            </a:extLst>
          </p:cNvPr>
          <p:cNvGrpSpPr/>
          <p:nvPr/>
        </p:nvGrpSpPr>
        <p:grpSpPr>
          <a:xfrm>
            <a:off x="12192000" y="-947342"/>
            <a:ext cx="2427514" cy="605550"/>
            <a:chOff x="12192000" y="-947342"/>
            <a:chExt cx="2427514" cy="605550"/>
          </a:xfrm>
        </p:grpSpPr>
        <p:sp>
          <p:nvSpPr>
            <p:cNvPr id="19" name="TextBox 18">
              <a:extLst>
                <a:ext uri="{FF2B5EF4-FFF2-40B4-BE49-F238E27FC236}">
                  <a16:creationId xmlns:a16="http://schemas.microsoft.com/office/drawing/2014/main" id="{E37C44F7-FFF6-184B-A502-159F3C31EF31}"/>
                </a:ext>
                <a:ext uri="{C183D7F6-B498-43B3-948B-1728B52AA6E4}">
                  <adec:decorative xmlns:adec="http://schemas.microsoft.com/office/drawing/2017/decorative" val="1"/>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2" name="Picture 21">
              <a:extLst>
                <a:ext uri="{FF2B5EF4-FFF2-40B4-BE49-F238E27FC236}">
                  <a16:creationId xmlns:a16="http://schemas.microsoft.com/office/drawing/2014/main" id="{AF1D56EC-AC82-8149-A725-DF50B51AE9B6}"/>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4261079822"/>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vider Slide (Style 2 - Thick)">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645C9CA-D96A-1849-B7FE-BD95C3C81402}"/>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25" name="Rectangle 24">
              <a:extLst>
                <a:ext uri="{FF2B5EF4-FFF2-40B4-BE49-F238E27FC236}">
                  <a16:creationId xmlns:a16="http://schemas.microsoft.com/office/drawing/2014/main" id="{DF11E215-87B6-984C-8BFD-4FCD677A158A}"/>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Rectangle 25">
              <a:extLst>
                <a:ext uri="{FF2B5EF4-FFF2-40B4-BE49-F238E27FC236}">
                  <a16:creationId xmlns:a16="http://schemas.microsoft.com/office/drawing/2014/main" id="{0CF8C5AC-89CA-C846-9CED-D11C62FE8E1E}"/>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Right Triangle 26">
              <a:extLst>
                <a:ext uri="{FF2B5EF4-FFF2-40B4-BE49-F238E27FC236}">
                  <a16:creationId xmlns:a16="http://schemas.microsoft.com/office/drawing/2014/main" id="{552457E2-D461-BA4B-A211-40B35D8B8CC5}"/>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TextBox 27">
              <a:extLst>
                <a:ext uri="{FF2B5EF4-FFF2-40B4-BE49-F238E27FC236}">
                  <a16:creationId xmlns:a16="http://schemas.microsoft.com/office/drawing/2014/main" id="{AD80C2DD-052A-2F4F-A501-1FE2CF95DD7E}"/>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9" name="TextBox 28">
              <a:extLst>
                <a:ext uri="{FF2B5EF4-FFF2-40B4-BE49-F238E27FC236}">
                  <a16:creationId xmlns:a16="http://schemas.microsoft.com/office/drawing/2014/main" id="{AE2240F4-AA30-CA45-BAF5-6F2E199D5CDA}"/>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30" name="Picture 29">
              <a:extLst>
                <a:ext uri="{FF2B5EF4-FFF2-40B4-BE49-F238E27FC236}">
                  <a16:creationId xmlns:a16="http://schemas.microsoft.com/office/drawing/2014/main" id="{7CEBAD05-0A27-F141-8F86-F6E424563036}"/>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42" name="Text Placeholder 41">
            <a:extLst>
              <a:ext uri="{FF2B5EF4-FFF2-40B4-BE49-F238E27FC236}">
                <a16:creationId xmlns:a16="http://schemas.microsoft.com/office/drawing/2014/main" id="{90D4015A-9A81-034F-AC64-D2D5054A732A}"/>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43" name="Freeform 42">
            <a:extLst>
              <a:ext uri="{FF2B5EF4-FFF2-40B4-BE49-F238E27FC236}">
                <a16:creationId xmlns:a16="http://schemas.microsoft.com/office/drawing/2014/main" id="{84B4DA2E-2D00-194E-8177-1800958BB9EF}"/>
              </a:ext>
            </a:extLst>
          </p:cNvPr>
          <p:cNvSpPr/>
          <p:nvPr/>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grpSp>
        <p:nvGrpSpPr>
          <p:cNvPr id="31" name="Group 30">
            <a:extLst>
              <a:ext uri="{FF2B5EF4-FFF2-40B4-BE49-F238E27FC236}">
                <a16:creationId xmlns:a16="http://schemas.microsoft.com/office/drawing/2014/main" id="{EFF65664-0508-004A-B25A-16A5C8EB84F3}"/>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2" name="TextBox 31">
              <a:extLst>
                <a:ext uri="{FF2B5EF4-FFF2-40B4-BE49-F238E27FC236}">
                  <a16:creationId xmlns:a16="http://schemas.microsoft.com/office/drawing/2014/main" id="{815D9F76-FD2A-324F-B420-284508869BE6}"/>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3" name="Picture 32">
              <a:extLst>
                <a:ext uri="{FF2B5EF4-FFF2-40B4-BE49-F238E27FC236}">
                  <a16:creationId xmlns:a16="http://schemas.microsoft.com/office/drawing/2014/main" id="{996F0F22-650E-2047-8A1C-BD89AB85ED8C}"/>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grpSp>
        <p:nvGrpSpPr>
          <p:cNvPr id="16" name="Group 15">
            <a:extLst>
              <a:ext uri="{FF2B5EF4-FFF2-40B4-BE49-F238E27FC236}">
                <a16:creationId xmlns:a16="http://schemas.microsoft.com/office/drawing/2014/main" id="{956C51E6-F220-4357-9303-23BBC45CB3F1}"/>
              </a:ext>
              <a:ext uri="{C183D7F6-B498-43B3-948B-1728B52AA6E4}">
                <adec:decorative xmlns:adec="http://schemas.microsoft.com/office/drawing/2017/decorative" val="1"/>
              </a:ext>
            </a:extLst>
          </p:cNvPr>
          <p:cNvGrpSpPr/>
          <p:nvPr userDrawn="1"/>
        </p:nvGrpSpPr>
        <p:grpSpPr>
          <a:xfrm>
            <a:off x="12087189" y="-254000"/>
            <a:ext cx="2167267" cy="4655178"/>
            <a:chOff x="12087188" y="-254000"/>
            <a:chExt cx="2167267" cy="4655178"/>
          </a:xfrm>
        </p:grpSpPr>
        <p:sp>
          <p:nvSpPr>
            <p:cNvPr id="17" name="Rectangle 16">
              <a:extLst>
                <a:ext uri="{FF2B5EF4-FFF2-40B4-BE49-F238E27FC236}">
                  <a16:creationId xmlns:a16="http://schemas.microsoft.com/office/drawing/2014/main" id="{8B0574F5-6751-4B7F-9DB3-711FF8DF722D}"/>
                </a:ext>
              </a:extLst>
            </p:cNvPr>
            <p:cNvSpPr/>
            <p:nvPr userDrawn="1"/>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Rectangle 17">
              <a:extLst>
                <a:ext uri="{FF2B5EF4-FFF2-40B4-BE49-F238E27FC236}">
                  <a16:creationId xmlns:a16="http://schemas.microsoft.com/office/drawing/2014/main" id="{3187050E-B6CE-4FAE-ADF1-854E154B1AFB}"/>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ight Triangle 18">
              <a:extLst>
                <a:ext uri="{FF2B5EF4-FFF2-40B4-BE49-F238E27FC236}">
                  <a16:creationId xmlns:a16="http://schemas.microsoft.com/office/drawing/2014/main" id="{8093854C-9D56-46CB-AE33-24C44B32E14B}"/>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TextBox 19">
              <a:extLst>
                <a:ext uri="{FF2B5EF4-FFF2-40B4-BE49-F238E27FC236}">
                  <a16:creationId xmlns:a16="http://schemas.microsoft.com/office/drawing/2014/main" id="{8D750786-F861-4C91-9166-8005BCEEAF79}"/>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2" name="TextBox 21">
              <a:extLst>
                <a:ext uri="{FF2B5EF4-FFF2-40B4-BE49-F238E27FC236}">
                  <a16:creationId xmlns:a16="http://schemas.microsoft.com/office/drawing/2014/main" id="{974F111E-AAAC-4866-8E28-1275EB798410}"/>
                </a:ext>
              </a:extLst>
            </p:cNvPr>
            <p:cNvSpPr txBox="1"/>
            <p:nvPr userDrawn="1"/>
          </p:nvSpPr>
          <p:spPr>
            <a:xfrm>
              <a:off x="12335975" y="461901"/>
              <a:ext cx="1797275" cy="303492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3" name="Picture 22">
              <a:extLst>
                <a:ext uri="{FF2B5EF4-FFF2-40B4-BE49-F238E27FC236}">
                  <a16:creationId xmlns:a16="http://schemas.microsoft.com/office/drawing/2014/main" id="{460E9542-83E0-4571-A731-21389250218D}"/>
                </a:ext>
              </a:extLst>
            </p:cNvPr>
            <p:cNvPicPr>
              <a:picLocks noChangeAspect="1"/>
            </p:cNvPicPr>
            <p:nvPr userDrawn="1"/>
          </p:nvPicPr>
          <p:blipFill>
            <a:blip r:embed="rId2"/>
            <a:stretch>
              <a:fillRect/>
            </a:stretch>
          </p:blipFill>
          <p:spPr>
            <a:xfrm>
              <a:off x="12520676" y="3588842"/>
              <a:ext cx="1369060" cy="571228"/>
            </a:xfrm>
            <a:prstGeom prst="rect">
              <a:avLst/>
            </a:prstGeom>
            <a:ln>
              <a:solidFill>
                <a:schemeClr val="accent1"/>
              </a:solidFill>
            </a:ln>
          </p:spPr>
        </p:pic>
      </p:grpSp>
      <p:sp>
        <p:nvSpPr>
          <p:cNvPr id="34" name="Freeform 42">
            <a:extLst>
              <a:ext uri="{FF2B5EF4-FFF2-40B4-BE49-F238E27FC236}">
                <a16:creationId xmlns:a16="http://schemas.microsoft.com/office/drawing/2014/main" id="{A80D7D08-58D7-4691-A253-E290603E33E3}"/>
              </a:ext>
            </a:extLst>
          </p:cNvPr>
          <p:cNvSpPr/>
          <p:nvPr userDrawn="1"/>
        </p:nvSpPr>
        <p:spPr>
          <a:xfrm rot="5400000">
            <a:off x="3386618"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nvGrpSpPr>
          <p:cNvPr id="35" name="Group 34">
            <a:extLst>
              <a:ext uri="{FF2B5EF4-FFF2-40B4-BE49-F238E27FC236}">
                <a16:creationId xmlns:a16="http://schemas.microsoft.com/office/drawing/2014/main" id="{6963BD86-26AA-4948-8D06-F0D061D50BED}"/>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36" name="TextBox 35">
              <a:extLst>
                <a:ext uri="{FF2B5EF4-FFF2-40B4-BE49-F238E27FC236}">
                  <a16:creationId xmlns:a16="http://schemas.microsoft.com/office/drawing/2014/main" id="{ED0140E3-84CC-40A0-99FB-671261C2FBB1}"/>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7" name="Picture 36">
              <a:extLst>
                <a:ext uri="{FF2B5EF4-FFF2-40B4-BE49-F238E27FC236}">
                  <a16:creationId xmlns:a16="http://schemas.microsoft.com/office/drawing/2014/main" id="{D1AA3773-EDE5-4723-A96A-3AC70EE52017}"/>
                </a:ext>
              </a:extLst>
            </p:cNvPr>
            <p:cNvPicPr>
              <a:picLocks noChangeAspect="1"/>
            </p:cNvPicPr>
            <p:nvPr userDrawn="1"/>
          </p:nvPicPr>
          <p:blipFill>
            <a:blip r:embed="rId3"/>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2689371485"/>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Divider Slide (Style 3 - Thin)">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7576C4F-62D2-A649-89CC-B5F477AF2131}"/>
              </a:ext>
              <a:ext uri="{C183D7F6-B498-43B3-948B-1728B52AA6E4}">
                <adec:decorative xmlns:adec="http://schemas.microsoft.com/office/drawing/2017/decorative" val="1"/>
              </a:ext>
            </a:extLst>
          </p:cNvPr>
          <p:cNvGrpSpPr/>
          <p:nvPr/>
        </p:nvGrpSpPr>
        <p:grpSpPr>
          <a:xfrm>
            <a:off x="12087188" y="-254000"/>
            <a:ext cx="2167267" cy="4655178"/>
            <a:chOff x="12087188" y="-254000"/>
            <a:chExt cx="2167267" cy="4655178"/>
          </a:xfrm>
        </p:grpSpPr>
        <p:sp>
          <p:nvSpPr>
            <p:cNvPr id="24" name="Rectangle 23">
              <a:extLst>
                <a:ext uri="{FF2B5EF4-FFF2-40B4-BE49-F238E27FC236}">
                  <a16:creationId xmlns:a16="http://schemas.microsoft.com/office/drawing/2014/main" id="{C132313F-BB60-6541-AA5A-1433E1436693}"/>
                </a:ext>
              </a:extLst>
            </p:cNvPr>
            <p:cNvSpPr/>
            <p:nvPr/>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Rectangle 24">
              <a:extLst>
                <a:ext uri="{FF2B5EF4-FFF2-40B4-BE49-F238E27FC236}">
                  <a16:creationId xmlns:a16="http://schemas.microsoft.com/office/drawing/2014/main" id="{4D69ECF7-1513-C847-A7B4-EAF4D568CACF}"/>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Right Triangle 25">
              <a:extLst>
                <a:ext uri="{FF2B5EF4-FFF2-40B4-BE49-F238E27FC236}">
                  <a16:creationId xmlns:a16="http://schemas.microsoft.com/office/drawing/2014/main" id="{81CDDA92-D6E0-8644-9E0A-C6E22C3E3646}"/>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TextBox 26">
              <a:extLst>
                <a:ext uri="{FF2B5EF4-FFF2-40B4-BE49-F238E27FC236}">
                  <a16:creationId xmlns:a16="http://schemas.microsoft.com/office/drawing/2014/main" id="{ACDA2F76-FD30-B54E-A079-2A32C9E74F7D}"/>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8" name="TextBox 27">
              <a:extLst>
                <a:ext uri="{FF2B5EF4-FFF2-40B4-BE49-F238E27FC236}">
                  <a16:creationId xmlns:a16="http://schemas.microsoft.com/office/drawing/2014/main" id="{07AD415A-E36D-0547-98ED-6475692A59BB}"/>
                </a:ext>
              </a:extLst>
            </p:cNvPr>
            <p:cNvSpPr txBox="1"/>
            <p:nvPr/>
          </p:nvSpPr>
          <p:spPr>
            <a:xfrm>
              <a:off x="12335975" y="461901"/>
              <a:ext cx="1797275" cy="3034926"/>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9" name="Picture 28">
              <a:extLst>
                <a:ext uri="{FF2B5EF4-FFF2-40B4-BE49-F238E27FC236}">
                  <a16:creationId xmlns:a16="http://schemas.microsoft.com/office/drawing/2014/main" id="{87560C23-3BAD-904B-AEB4-F0C7053D54ED}"/>
                </a:ext>
              </a:extLst>
            </p:cNvPr>
            <p:cNvPicPr>
              <a:picLocks noChangeAspect="1"/>
            </p:cNvPicPr>
            <p:nvPr/>
          </p:nvPicPr>
          <p:blipFill>
            <a:blip r:embed="rId2"/>
            <a:stretch>
              <a:fillRect/>
            </a:stretch>
          </p:blipFill>
          <p:spPr>
            <a:xfrm>
              <a:off x="12520676" y="3588842"/>
              <a:ext cx="1369060" cy="571228"/>
            </a:xfrm>
            <a:prstGeom prst="rect">
              <a:avLst/>
            </a:prstGeom>
            <a:ln>
              <a:solidFill>
                <a:schemeClr val="accent1"/>
              </a:solidFill>
            </a:ln>
          </p:spPr>
        </p:pic>
      </p:grpSp>
      <p:grpSp>
        <p:nvGrpSpPr>
          <p:cNvPr id="30" name="Group 29">
            <a:extLst>
              <a:ext uri="{FF2B5EF4-FFF2-40B4-BE49-F238E27FC236}">
                <a16:creationId xmlns:a16="http://schemas.microsoft.com/office/drawing/2014/main" id="{D6BA55DB-C16C-8C40-8F00-93A352900FFF}"/>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34" name="TextBox 33">
              <a:extLst>
                <a:ext uri="{FF2B5EF4-FFF2-40B4-BE49-F238E27FC236}">
                  <a16:creationId xmlns:a16="http://schemas.microsoft.com/office/drawing/2014/main" id="{EDEACC10-B9DA-A44B-9760-F8AEF2BC3686}"/>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5" name="Picture 34">
              <a:extLst>
                <a:ext uri="{FF2B5EF4-FFF2-40B4-BE49-F238E27FC236}">
                  <a16:creationId xmlns:a16="http://schemas.microsoft.com/office/drawing/2014/main" id="{9E38E325-939A-2F47-99E2-F015D729A753}"/>
                </a:ext>
              </a:extLst>
            </p:cNvPr>
            <p:cNvPicPr>
              <a:picLocks noChangeAspect="1"/>
            </p:cNvPicPr>
            <p:nvPr/>
          </p:nvPicPr>
          <p:blipFill>
            <a:blip r:embed="rId3"/>
            <a:stretch>
              <a:fillRect/>
            </a:stretch>
          </p:blipFill>
          <p:spPr>
            <a:xfrm>
              <a:off x="14291128" y="-853006"/>
              <a:ext cx="328386" cy="446605"/>
            </a:xfrm>
            <a:prstGeom prst="rect">
              <a:avLst/>
            </a:prstGeom>
            <a:ln>
              <a:solidFill>
                <a:schemeClr val="accent6"/>
              </a:solidFill>
            </a:ln>
          </p:spPr>
        </p:pic>
      </p:grpSp>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Drop photo here to add</a:t>
            </a:r>
            <a:br>
              <a:rPr lang="en-US" dirty="0"/>
            </a:br>
            <a:r>
              <a:rPr lang="en-US" dirty="0"/>
              <a:t>background photo.</a:t>
            </a:r>
            <a:br>
              <a:rPr lang="en-US" dirty="0"/>
            </a:br>
            <a:r>
              <a:rPr lang="en-US" dirty="0"/>
              <a:t>(then edit alt text)</a:t>
            </a:r>
          </a:p>
        </p:txBody>
      </p:sp>
      <p:sp>
        <p:nvSpPr>
          <p:cNvPr id="32" name="Text Placeholder 31">
            <a:extLst>
              <a:ext uri="{FF2B5EF4-FFF2-40B4-BE49-F238E27FC236}">
                <a16:creationId xmlns:a16="http://schemas.microsoft.com/office/drawing/2014/main" id="{39316D4C-C12B-3449-B9EE-F7CCDFBAA4FA}"/>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31" name="Freeform 30">
            <a:extLst>
              <a:ext uri="{FF2B5EF4-FFF2-40B4-BE49-F238E27FC236}">
                <a16:creationId xmlns:a16="http://schemas.microsoft.com/office/drawing/2014/main" id="{2C857AFE-1172-BA41-AF85-C4A51E95B2CA}"/>
              </a:ext>
            </a:extLst>
          </p:cNvPr>
          <p:cNvSpPr>
            <a:spLocks/>
          </p:cNvSpPr>
          <p:nvPr/>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spTree>
    <p:extLst>
      <p:ext uri="{BB962C8B-B14F-4D97-AF65-F5344CB8AC3E}">
        <p14:creationId xmlns:p14="http://schemas.microsoft.com/office/powerpoint/2010/main" val="3885599374"/>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Two Column Slid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18EAD049-4EF0-C74A-869D-75BA93F08107}"/>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26" name="TextBox 25">
              <a:extLst>
                <a:ext uri="{FF2B5EF4-FFF2-40B4-BE49-F238E27FC236}">
                  <a16:creationId xmlns:a16="http://schemas.microsoft.com/office/drawing/2014/main" id="{6FDDBC3A-F6EE-A145-BB54-0B5D845DE7C4}"/>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7" name="Picture 26">
              <a:extLst>
                <a:ext uri="{FF2B5EF4-FFF2-40B4-BE49-F238E27FC236}">
                  <a16:creationId xmlns:a16="http://schemas.microsoft.com/office/drawing/2014/main" id="{1563D341-B3BC-2544-AE04-77E07AD48FEC}"/>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grpSp>
        <p:nvGrpSpPr>
          <p:cNvPr id="21" name="Group 20">
            <a:extLst>
              <a:ext uri="{FF2B5EF4-FFF2-40B4-BE49-F238E27FC236}">
                <a16:creationId xmlns:a16="http://schemas.microsoft.com/office/drawing/2014/main" id="{B294C7FA-C886-C644-899E-C57AD06876B3}"/>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22" name="Rectangle 21">
              <a:extLst>
                <a:ext uri="{FF2B5EF4-FFF2-40B4-BE49-F238E27FC236}">
                  <a16:creationId xmlns:a16="http://schemas.microsoft.com/office/drawing/2014/main" id="{9EE00E72-917B-EB4A-B4FA-89040CCDFB2B}"/>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F97474BE-BD02-DB4E-8593-210D7243723C}"/>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05E3FCD1-BE72-FF47-A2A4-68B95B0635F4}"/>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TextBox 30">
              <a:extLst>
                <a:ext uri="{FF2B5EF4-FFF2-40B4-BE49-F238E27FC236}">
                  <a16:creationId xmlns:a16="http://schemas.microsoft.com/office/drawing/2014/main" id="{FE6CCB0E-541E-E547-AA3A-3C3D5FBF9CA6}"/>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2" name="TextBox 31">
              <a:extLst>
                <a:ext uri="{FF2B5EF4-FFF2-40B4-BE49-F238E27FC236}">
                  <a16:creationId xmlns:a16="http://schemas.microsoft.com/office/drawing/2014/main" id="{308C6FF2-2E78-0745-9DEC-69D558B3DE0B}"/>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gr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1AF0F73F-121B-4645-901F-267B00C591B5}"/>
              </a:ext>
            </a:extLst>
          </p:cNvPr>
          <p:cNvSpPr>
            <a:spLocks noGrp="1"/>
          </p:cNvSpPr>
          <p:nvPr>
            <p:ph type="body" sz="quarter" idx="15"/>
          </p:nvPr>
        </p:nvSpPr>
        <p:spPr>
          <a:xfrm>
            <a:off x="518859" y="3015397"/>
            <a:ext cx="541192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Rectangle 17">
            <a:extLst>
              <a:ext uri="{FF2B5EF4-FFF2-40B4-BE49-F238E27FC236}">
                <a16:creationId xmlns:a16="http://schemas.microsoft.com/office/drawing/2014/main" id="{2F9C4D6D-A922-1345-A1A8-1C756DCF58E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7AA6FF0F-EF68-C34F-8441-557C608E34D2}"/>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8" name="Picture 27" descr="York University Logo&#10;">
            <a:extLst>
              <a:ext uri="{FF2B5EF4-FFF2-40B4-BE49-F238E27FC236}">
                <a16:creationId xmlns:a16="http://schemas.microsoft.com/office/drawing/2014/main" id="{9C3BBD24-06A8-1A4A-99ED-8A60807077D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p:spPr>
        <p:txBody>
          <a:bodyPr bIns="180000" anchor="b">
            <a:normAutofit/>
          </a:bodyPr>
          <a:lstStyle>
            <a:lvl1pPr algn="ctr">
              <a:defRPr sz="1600">
                <a:solidFill>
                  <a:schemeClr val="bg1"/>
                </a:solidFill>
              </a:defRPr>
            </a:lvl1pPr>
          </a:lstStyle>
          <a:p>
            <a:r>
              <a:rPr lang="en-US"/>
              <a:t>Drag and drop photo onto slide to add header image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Tree>
    <p:extLst>
      <p:ext uri="{BB962C8B-B14F-4D97-AF65-F5344CB8AC3E}">
        <p14:creationId xmlns:p14="http://schemas.microsoft.com/office/powerpoint/2010/main" val="983145816"/>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1842">
          <p15:clr>
            <a:srgbClr val="FBAE40"/>
          </p15:clr>
        </p15:guide>
        <p15:guide id="10" orient="horz" pos="388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hree Column Slid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ABD4336-A394-8946-8261-758F2EC73039}"/>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26" name="Rectangle 25">
              <a:extLst>
                <a:ext uri="{FF2B5EF4-FFF2-40B4-BE49-F238E27FC236}">
                  <a16:creationId xmlns:a16="http://schemas.microsoft.com/office/drawing/2014/main" id="{F678B5D3-5E3C-F746-975F-BDCD08C8F4DC}"/>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Rectangle 26">
              <a:extLst>
                <a:ext uri="{FF2B5EF4-FFF2-40B4-BE49-F238E27FC236}">
                  <a16:creationId xmlns:a16="http://schemas.microsoft.com/office/drawing/2014/main" id="{91A4D6CF-AB15-9E40-B8B5-72B13906F0DA}"/>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ight Triangle 27">
              <a:extLst>
                <a:ext uri="{FF2B5EF4-FFF2-40B4-BE49-F238E27FC236}">
                  <a16:creationId xmlns:a16="http://schemas.microsoft.com/office/drawing/2014/main" id="{37C83726-8860-9C43-9F54-83491053B49C}"/>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TextBox 28">
              <a:extLst>
                <a:ext uri="{FF2B5EF4-FFF2-40B4-BE49-F238E27FC236}">
                  <a16:creationId xmlns:a16="http://schemas.microsoft.com/office/drawing/2014/main" id="{A37F699A-5DEF-6D4D-B350-C10DFAB8DB40}"/>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21" name="Group 20">
            <a:extLst>
              <a:ext uri="{FF2B5EF4-FFF2-40B4-BE49-F238E27FC236}">
                <a16:creationId xmlns:a16="http://schemas.microsoft.com/office/drawing/2014/main" id="{6D565D00-8523-3A41-AF1A-5EDE41AE8B5E}"/>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22" name="TextBox 21">
              <a:extLst>
                <a:ext uri="{FF2B5EF4-FFF2-40B4-BE49-F238E27FC236}">
                  <a16:creationId xmlns:a16="http://schemas.microsoft.com/office/drawing/2014/main" id="{C4902E00-9141-2942-BE5E-1EBFADC0CC8C}"/>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3" name="Picture 22">
              <a:extLst>
                <a:ext uri="{FF2B5EF4-FFF2-40B4-BE49-F238E27FC236}">
                  <a16:creationId xmlns:a16="http://schemas.microsoft.com/office/drawing/2014/main" id="{96BB5F2F-F596-C249-8BD4-AC755C6C33E2}"/>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24" name="TextBox 23">
            <a:extLst>
              <a:ext uri="{FF2B5EF4-FFF2-40B4-BE49-F238E27FC236}">
                <a16:creationId xmlns:a16="http://schemas.microsoft.com/office/drawing/2014/main" id="{90B93398-B2F0-0D4B-8824-7FF221E7D0E9}"/>
              </a:ext>
              <a:ext uri="{C183D7F6-B498-43B3-948B-1728B52AA6E4}">
                <adec:decorative xmlns:adec="http://schemas.microsoft.com/office/drawing/2017/decorative" val="1"/>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0" name="Picture 29" descr="York University Logo">
            <a:extLst>
              <a:ext uri="{FF2B5EF4-FFF2-40B4-BE49-F238E27FC236}">
                <a16:creationId xmlns:a16="http://schemas.microsoft.com/office/drawing/2014/main" id="{F1CD1720-798A-2144-8E95-90329F56E5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3" name="Rectangle 12">
            <a:extLst>
              <a:ext uri="{FF2B5EF4-FFF2-40B4-BE49-F238E27FC236}">
                <a16:creationId xmlns:a16="http://schemas.microsoft.com/office/drawing/2014/main" id="{BC3A69CB-0B60-2E46-9CE9-075656CED18E}"/>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7AA6FF0F-EF68-C34F-8441-557C608E34D2}"/>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19984020"/>
      </p:ext>
    </p:extLst>
  </p:cSld>
  <p:clrMapOvr>
    <a:masterClrMapping/>
  </p:clrMapOvr>
  <p:extLst>
    <p:ext uri="{DCECCB84-F9BA-43D5-87BE-67443E8EF086}">
      <p15:sldGuideLst xmlns:p15="http://schemas.microsoft.com/office/powerpoint/2012/main">
        <p15:guide id="3" pos="316">
          <p15:clr>
            <a:srgbClr val="FBAE40"/>
          </p15:clr>
        </p15:guide>
        <p15:guide id="4" pos="2547">
          <p15:clr>
            <a:srgbClr val="FBAE40"/>
          </p15:clr>
        </p15:guide>
        <p15:guide id="5" pos="2732">
          <p15:clr>
            <a:srgbClr val="FBAE40"/>
          </p15:clr>
        </p15:guide>
        <p15:guide id="6" pos="4947">
          <p15:clr>
            <a:srgbClr val="FBAE40"/>
          </p15:clr>
        </p15:guide>
        <p15:guide id="7" pos="5148">
          <p15:clr>
            <a:srgbClr val="FBAE40"/>
          </p15:clr>
        </p15:guide>
        <p15:guide id="8" pos="7363">
          <p15:clr>
            <a:srgbClr val="FBAE40"/>
          </p15:clr>
        </p15:guide>
        <p15:guide id="11" orient="horz" pos="1843">
          <p15:clr>
            <a:srgbClr val="FBAE40"/>
          </p15:clr>
        </p15:guide>
        <p15:guide id="12" orient="horz" pos="388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Four Column Slide">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00B7A318-AF95-C64A-9742-DB1B6ECAFEC7}"/>
              </a:ext>
              <a:ext uri="{C183D7F6-B498-43B3-948B-1728B52AA6E4}">
                <adec:decorative xmlns:adec="http://schemas.microsoft.com/office/drawing/2017/decorative" val="1"/>
              </a:ext>
            </a:extLst>
          </p:cNvPr>
          <p:cNvGrpSpPr/>
          <p:nvPr/>
        </p:nvGrpSpPr>
        <p:grpSpPr>
          <a:xfrm>
            <a:off x="12087188" y="-254000"/>
            <a:ext cx="2167267" cy="4917440"/>
            <a:chOff x="12087188" y="-254000"/>
            <a:chExt cx="2167267" cy="4917440"/>
          </a:xfrm>
        </p:grpSpPr>
        <p:sp>
          <p:nvSpPr>
            <p:cNvPr id="28" name="Rectangle 27">
              <a:extLst>
                <a:ext uri="{FF2B5EF4-FFF2-40B4-BE49-F238E27FC236}">
                  <a16:creationId xmlns:a16="http://schemas.microsoft.com/office/drawing/2014/main" id="{26EAEB48-48CA-924E-80EB-0D1797E4D96E}"/>
                </a:ext>
              </a:extLst>
            </p:cNvPr>
            <p:cNvSpPr/>
            <p:nvPr/>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ectangle 28">
              <a:extLst>
                <a:ext uri="{FF2B5EF4-FFF2-40B4-BE49-F238E27FC236}">
                  <a16:creationId xmlns:a16="http://schemas.microsoft.com/office/drawing/2014/main" id="{C859D891-5A58-AD47-95FC-E659DE2EB075}"/>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Right Triangle 29">
              <a:extLst>
                <a:ext uri="{FF2B5EF4-FFF2-40B4-BE49-F238E27FC236}">
                  <a16:creationId xmlns:a16="http://schemas.microsoft.com/office/drawing/2014/main" id="{AEC968F2-950A-BB4A-AE63-A6C35D8C4E2C}"/>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TextBox 30">
              <a:extLst>
                <a:ext uri="{FF2B5EF4-FFF2-40B4-BE49-F238E27FC236}">
                  <a16:creationId xmlns:a16="http://schemas.microsoft.com/office/drawing/2014/main" id="{5C9B3ED5-A7F5-F04D-B2FF-378CE1BBBA9F}"/>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23" name="Group 22">
            <a:extLst>
              <a:ext uri="{FF2B5EF4-FFF2-40B4-BE49-F238E27FC236}">
                <a16:creationId xmlns:a16="http://schemas.microsoft.com/office/drawing/2014/main" id="{97E0ECFF-121E-054B-8DCF-5C911603445C}"/>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24" name="TextBox 23">
              <a:extLst>
                <a:ext uri="{FF2B5EF4-FFF2-40B4-BE49-F238E27FC236}">
                  <a16:creationId xmlns:a16="http://schemas.microsoft.com/office/drawing/2014/main" id="{7A22C250-B3C1-6644-99DF-533EEC469E0B}"/>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5" name="Picture 24">
              <a:extLst>
                <a:ext uri="{FF2B5EF4-FFF2-40B4-BE49-F238E27FC236}">
                  <a16:creationId xmlns:a16="http://schemas.microsoft.com/office/drawing/2014/main" id="{FF1A7A67-75D1-B346-90CF-2827CAC82390}"/>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26" name="TextBox 25">
            <a:extLst>
              <a:ext uri="{FF2B5EF4-FFF2-40B4-BE49-F238E27FC236}">
                <a16:creationId xmlns:a16="http://schemas.microsoft.com/office/drawing/2014/main" id="{E4AED740-9869-424A-98FC-8ABAD1295394}"/>
              </a:ext>
              <a:ext uri="{C183D7F6-B498-43B3-948B-1728B52AA6E4}">
                <adec:decorative xmlns:adec="http://schemas.microsoft.com/office/drawing/2017/decorative" val="1"/>
              </a:ext>
            </a:extLst>
          </p:cNvPr>
          <p:cNvSpPr txBox="1"/>
          <p:nvPr/>
        </p:nvSpPr>
        <p:spPr>
          <a:xfrm>
            <a:off x="12335975" y="461900"/>
            <a:ext cx="1797275" cy="3842310"/>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8" marR="0" lvl="0" indent="-96838" algn="l" defTabSz="914400"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pic>
        <p:nvPicPr>
          <p:cNvPr id="32" name="Picture 31" descr="York University Logo">
            <a:extLst>
              <a:ext uri="{FF2B5EF4-FFF2-40B4-BE49-F238E27FC236}">
                <a16:creationId xmlns:a16="http://schemas.microsoft.com/office/drawing/2014/main" id="{E8D4B176-2C79-484B-A8DE-FEC4A3AFEB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6366607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dirty="0"/>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p:spPr>
        <p:txBody>
          <a:bodyPr>
            <a:noAutofit/>
          </a:bodyPr>
          <a:lstStyle>
            <a:lvl1pPr>
              <a:defRPr sz="18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solidFill>
            <a:schemeClr val="accent1"/>
          </a:solidFill>
        </p:spPr>
        <p:txBody>
          <a:bodyPr lIns="360000" rIns="360000" anchor="ctr">
            <a:noAutofit/>
          </a:bodyPr>
          <a:lstStyle>
            <a:lvl1pPr algn="ctr">
              <a:spcBef>
                <a:spcPts val="0"/>
              </a:spcBef>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endParaRPr lang="en-US" dirty="0"/>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152638069"/>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pic>
        <p:nvPicPr>
          <p:cNvPr id="12" name="Picture 11" descr="York University Logo">
            <a:extLst>
              <a:ext uri="{FF2B5EF4-FFF2-40B4-BE49-F238E27FC236}">
                <a16:creationId xmlns:a16="http://schemas.microsoft.com/office/drawing/2014/main" id="{422D4709-976D-8A4B-91D9-0F46B2A3B23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8482527"/>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pic>
        <p:nvPicPr>
          <p:cNvPr id="15" name="Picture 14" descr="York University Logo&#10;">
            <a:extLst>
              <a:ext uri="{FF2B5EF4-FFF2-40B4-BE49-F238E27FC236}">
                <a16:creationId xmlns:a16="http://schemas.microsoft.com/office/drawing/2014/main" id="{30D26959-709E-344A-9D91-500503F8DEF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Content Placeholder 7">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7">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p:spPr>
        <p:txBody>
          <a:bodyPr bIns="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40449467"/>
      </p:ext>
    </p:extLst>
  </p:cSld>
  <p:clrMapOvr>
    <a:masterClrMapping/>
  </p:clrMapOvr>
  <p:extLst>
    <p:ext uri="{DCECCB84-F9BA-43D5-87BE-67443E8EF086}">
      <p15:sldGuideLst xmlns:p15="http://schemas.microsoft.com/office/powerpoint/2012/main">
        <p15:guide id="3" pos="316">
          <p15:clr>
            <a:srgbClr val="FBAE40"/>
          </p15:clr>
        </p15:guide>
        <p15:guide id="7" orient="horz" pos="754">
          <p15:clr>
            <a:srgbClr val="FBAE40"/>
          </p15:clr>
        </p15:guide>
        <p15:guide id="8" orient="horz" pos="2251">
          <p15:clr>
            <a:srgbClr val="FBAE40"/>
          </p15:clr>
        </p15:guide>
        <p15:guide id="9" orient="horz" pos="2387">
          <p15:clr>
            <a:srgbClr val="FBAE40"/>
          </p15:clr>
        </p15:guide>
        <p15:guide id="10" orient="horz" pos="38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Photo Column Slide - Lef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D4B6989-F90F-3540-B459-E0BE32A07163}"/>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21" name="Rectangle 20">
              <a:extLst>
                <a:ext uri="{FF2B5EF4-FFF2-40B4-BE49-F238E27FC236}">
                  <a16:creationId xmlns:a16="http://schemas.microsoft.com/office/drawing/2014/main" id="{37D2173E-D878-4740-90EB-CA07169DA88F}"/>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2" name="Rectangle 21">
              <a:extLst>
                <a:ext uri="{FF2B5EF4-FFF2-40B4-BE49-F238E27FC236}">
                  <a16:creationId xmlns:a16="http://schemas.microsoft.com/office/drawing/2014/main" id="{4CED0850-027D-4E45-B12D-7FB26A0F98AC}"/>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CD2A2308-A29F-F24B-9343-825F7C12ECFF}"/>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3816774A-34AD-5B46-885F-33D516C7EEBA}"/>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5996C894-1126-CC4E-B48F-FABE58430EC9}"/>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42DE9D7-90CC-8047-8F7B-835D25D3B0E1}"/>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28" name="TextBox 27">
              <a:extLst>
                <a:ext uri="{FF2B5EF4-FFF2-40B4-BE49-F238E27FC236}">
                  <a16:creationId xmlns:a16="http://schemas.microsoft.com/office/drawing/2014/main" id="{1DC16862-5469-E448-AEB8-7C21763B1CF5}"/>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2F7B01E6-D212-7445-9084-4B465A1B82B3}"/>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6" y="225425"/>
            <a:ext cx="7197753" cy="720000"/>
          </a:xfrm>
        </p:spPr>
        <p:txBody>
          <a:bodyPr/>
          <a:lstStyle/>
          <a:p>
            <a:r>
              <a:rPr lang="en-US" dirty="0"/>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York University Logo">
            <a:extLst>
              <a:ext uri="{FF2B5EF4-FFF2-40B4-BE49-F238E27FC236}">
                <a16:creationId xmlns:a16="http://schemas.microsoft.com/office/drawing/2014/main" id="{70AB483B-B616-384E-83C0-785A1EA163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Freeform 18">
            <a:extLst>
              <a:ext uri="{FF2B5EF4-FFF2-40B4-BE49-F238E27FC236}">
                <a16:creationId xmlns:a16="http://schemas.microsoft.com/office/drawing/2014/main" id="{43A43FB6-03C7-CC41-BCE9-0DF5F24BF3CB}"/>
              </a:ext>
            </a:extLst>
          </p:cNvPr>
          <p:cNvSpPr/>
          <p:nvPr/>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p:spPr>
        <p:txBody>
          <a:bodyPr/>
          <a:lstStyle/>
          <a:p>
            <a:endParaRPr lang="en-US" dirty="0"/>
          </a:p>
        </p:txBody>
      </p:sp>
    </p:spTree>
    <p:extLst>
      <p:ext uri="{BB962C8B-B14F-4D97-AF65-F5344CB8AC3E}">
        <p14:creationId xmlns:p14="http://schemas.microsoft.com/office/powerpoint/2010/main" val="377586469"/>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Photo Column Slide - Right">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049B0C24-814C-1040-908B-A0A3895EA50D}"/>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22" name="Rectangle 21">
              <a:extLst>
                <a:ext uri="{FF2B5EF4-FFF2-40B4-BE49-F238E27FC236}">
                  <a16:creationId xmlns:a16="http://schemas.microsoft.com/office/drawing/2014/main" id="{9B8AA228-1239-7F4A-87A7-406D7279A98A}"/>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82E753BE-14D9-9841-9B8E-842B2AEA9B98}"/>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EEB03640-B3DC-6141-8963-CA85ADD62A55}"/>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CD041DCC-2730-F94F-8430-ACB27754D8DA}"/>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FE3F4016-C4AF-3243-BCD6-E609952A7EF9}"/>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235C1CE-EAE6-9C42-B8C0-6592D849FE6E}"/>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a:solidFill>
            <a:schemeClr val="bg1"/>
          </a:solidFill>
        </p:grpSpPr>
        <p:sp>
          <p:nvSpPr>
            <p:cNvPr id="28" name="TextBox 27">
              <a:extLst>
                <a:ext uri="{FF2B5EF4-FFF2-40B4-BE49-F238E27FC236}">
                  <a16:creationId xmlns:a16="http://schemas.microsoft.com/office/drawing/2014/main" id="{AD5BAD28-2BC6-E645-AAF7-DE9E1B4E4F97}"/>
                </a:ext>
              </a:extLst>
            </p:cNvPr>
            <p:cNvSpPr txBox="1"/>
            <p:nvPr/>
          </p:nvSpPr>
          <p:spPr>
            <a:xfrm>
              <a:off x="12192000" y="-947342"/>
              <a:ext cx="2144486" cy="605550"/>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B9E4F316-DB5E-534E-8678-2B126D6FA5B2}"/>
                </a:ext>
              </a:extLst>
            </p:cNvPr>
            <p:cNvPicPr>
              <a:picLocks noChangeAspect="1"/>
            </p:cNvPicPr>
            <p:nvPr/>
          </p:nvPicPr>
          <p:blipFill>
            <a:blip r:embed="rId2"/>
            <a:stretch>
              <a:fillRect/>
            </a:stretch>
          </p:blipFill>
          <p:spPr>
            <a:xfrm>
              <a:off x="14291128" y="-853006"/>
              <a:ext cx="328386" cy="446605"/>
            </a:xfrm>
            <a:prstGeom prst="rect">
              <a:avLst/>
            </a:prstGeom>
            <a:grpFill/>
            <a:ln>
              <a:solidFill>
                <a:schemeClr val="accent6"/>
              </a:solidFill>
            </a:ln>
          </p:spPr>
        </p:pic>
      </p:grpSp>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1" y="225425"/>
            <a:ext cx="7197753" cy="720000"/>
          </a:xfrm>
        </p:spPr>
        <p:txBody>
          <a:bodyPr/>
          <a:lstStyle/>
          <a:p>
            <a:r>
              <a:rPr lang="en-US" dirty="0"/>
              <a:t>Click to Add a Title To Your Slide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5" y="6304235"/>
            <a:ext cx="6722215" cy="365125"/>
          </a:xfrm>
        </p:spPr>
        <p:txBody>
          <a:bodyPr/>
          <a:lstStyle/>
          <a:p>
            <a:endParaRPr lang="en-US"/>
          </a:p>
        </p:txBody>
      </p:sp>
      <p:sp>
        <p:nvSpPr>
          <p:cNvPr id="13" name="Freeform 12">
            <a:extLst>
              <a:ext uri="{FF2B5EF4-FFF2-40B4-BE49-F238E27FC236}">
                <a16:creationId xmlns:a16="http://schemas.microsoft.com/office/drawing/2014/main" id="{3F8F1147-DAD1-334F-B034-7921149D6AFE}"/>
              </a:ext>
            </a:extLst>
          </p:cNvPr>
          <p:cNvSpPr/>
          <p:nvPr/>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grpSp>
        <p:nvGrpSpPr>
          <p:cNvPr id="17" name="Group 16">
            <a:extLst>
              <a:ext uri="{FF2B5EF4-FFF2-40B4-BE49-F238E27FC236}">
                <a16:creationId xmlns:a16="http://schemas.microsoft.com/office/drawing/2014/main" id="{4F37DD64-A654-43F7-AC9D-8DF069728628}"/>
              </a:ext>
              <a:ext uri="{C183D7F6-B498-43B3-948B-1728B52AA6E4}">
                <adec:decorative xmlns:adec="http://schemas.microsoft.com/office/drawing/2017/decorative" val="1"/>
              </a:ext>
            </a:extLst>
          </p:cNvPr>
          <p:cNvGrpSpPr/>
          <p:nvPr userDrawn="1"/>
        </p:nvGrpSpPr>
        <p:grpSpPr>
          <a:xfrm>
            <a:off x="12087189" y="-254000"/>
            <a:ext cx="2167267" cy="2173235"/>
            <a:chOff x="12087188" y="-254000"/>
            <a:chExt cx="2167267" cy="2173235"/>
          </a:xfrm>
        </p:grpSpPr>
        <p:sp>
          <p:nvSpPr>
            <p:cNvPr id="18" name="Rectangle 17">
              <a:extLst>
                <a:ext uri="{FF2B5EF4-FFF2-40B4-BE49-F238E27FC236}">
                  <a16:creationId xmlns:a16="http://schemas.microsoft.com/office/drawing/2014/main" id="{692E5965-A6D4-4DF1-8CB1-5C5668C4C5FE}"/>
                </a:ext>
              </a:extLst>
            </p:cNvPr>
            <p:cNvSpPr/>
            <p:nvPr userDrawn="1"/>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ectangle 18">
              <a:extLst>
                <a:ext uri="{FF2B5EF4-FFF2-40B4-BE49-F238E27FC236}">
                  <a16:creationId xmlns:a16="http://schemas.microsoft.com/office/drawing/2014/main" id="{DED00D96-E41C-4748-A296-8726DE7424F7}"/>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Right Triangle 19">
              <a:extLst>
                <a:ext uri="{FF2B5EF4-FFF2-40B4-BE49-F238E27FC236}">
                  <a16:creationId xmlns:a16="http://schemas.microsoft.com/office/drawing/2014/main" id="{47DD043D-B92E-4EE2-8413-769C95708923}"/>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TextBox 29">
              <a:extLst>
                <a:ext uri="{FF2B5EF4-FFF2-40B4-BE49-F238E27FC236}">
                  <a16:creationId xmlns:a16="http://schemas.microsoft.com/office/drawing/2014/main" id="{4827DE63-12C1-434C-A8EC-8FB5BBAEE303}"/>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1" name="TextBox 30">
              <a:extLst>
                <a:ext uri="{FF2B5EF4-FFF2-40B4-BE49-F238E27FC236}">
                  <a16:creationId xmlns:a16="http://schemas.microsoft.com/office/drawing/2014/main" id="{BE928238-82DB-4293-92F7-894D561F1D1A}"/>
                </a:ext>
              </a:extLst>
            </p:cNvPr>
            <p:cNvSpPr txBox="1"/>
            <p:nvPr userDrawn="1"/>
          </p:nvSpPr>
          <p:spPr>
            <a:xfrm>
              <a:off x="12335975" y="461901"/>
              <a:ext cx="1797275" cy="1417141"/>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32" name="Group 31">
            <a:extLst>
              <a:ext uri="{FF2B5EF4-FFF2-40B4-BE49-F238E27FC236}">
                <a16:creationId xmlns:a16="http://schemas.microsoft.com/office/drawing/2014/main" id="{9D912D8C-52DE-43C0-81CE-DD668D9A3DF3}"/>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a:solidFill>
            <a:schemeClr val="bg1"/>
          </a:solidFill>
        </p:grpSpPr>
        <p:sp>
          <p:nvSpPr>
            <p:cNvPr id="33" name="TextBox 32">
              <a:extLst>
                <a:ext uri="{FF2B5EF4-FFF2-40B4-BE49-F238E27FC236}">
                  <a16:creationId xmlns:a16="http://schemas.microsoft.com/office/drawing/2014/main" id="{E5B74EF9-A99F-4E49-AAEB-03C6FADD987E}"/>
                </a:ext>
              </a:extLst>
            </p:cNvPr>
            <p:cNvSpPr txBox="1"/>
            <p:nvPr userDrawn="1"/>
          </p:nvSpPr>
          <p:spPr>
            <a:xfrm>
              <a:off x="12192000" y="-947342"/>
              <a:ext cx="2144486" cy="584775"/>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4" name="Picture 33">
              <a:extLst>
                <a:ext uri="{FF2B5EF4-FFF2-40B4-BE49-F238E27FC236}">
                  <a16:creationId xmlns:a16="http://schemas.microsoft.com/office/drawing/2014/main" id="{0F729D40-8839-4170-B859-9972BEAA2B36}"/>
                </a:ext>
              </a:extLst>
            </p:cNvPr>
            <p:cNvPicPr>
              <a:picLocks noChangeAspect="1"/>
            </p:cNvPicPr>
            <p:nvPr userDrawn="1"/>
          </p:nvPicPr>
          <p:blipFill>
            <a:blip r:embed="rId2"/>
            <a:stretch>
              <a:fillRect/>
            </a:stretch>
          </p:blipFill>
          <p:spPr>
            <a:xfrm>
              <a:off x="14291128" y="-853006"/>
              <a:ext cx="328386" cy="446605"/>
            </a:xfrm>
            <a:prstGeom prst="rect">
              <a:avLst/>
            </a:prstGeom>
            <a:grpFill/>
            <a:ln>
              <a:solidFill>
                <a:schemeClr val="accent6"/>
              </a:solidFill>
            </a:ln>
          </p:spPr>
        </p:pic>
      </p:grpSp>
      <p:sp>
        <p:nvSpPr>
          <p:cNvPr id="35" name="Freeform 12">
            <a:extLst>
              <a:ext uri="{FF2B5EF4-FFF2-40B4-BE49-F238E27FC236}">
                <a16:creationId xmlns:a16="http://schemas.microsoft.com/office/drawing/2014/main" id="{E10EC505-FAF5-4346-A983-0E3F7B0BF0E3}"/>
              </a:ext>
            </a:extLst>
          </p:cNvPr>
          <p:cNvSpPr/>
          <p:nvPr userDrawn="1"/>
        </p:nvSpPr>
        <p:spPr>
          <a:xfrm>
            <a:off x="8116251"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81840782"/>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3" y="8428"/>
            <a:ext cx="6292132"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solidFill>
            <a:schemeClr val="bg1"/>
          </a:solid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858415"/>
            <a:ext cx="11169650" cy="338036"/>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pic>
        <p:nvPicPr>
          <p:cNvPr id="13" name="Picture 12" descr="York University Logo">
            <a:extLst>
              <a:ext uri="{FF2B5EF4-FFF2-40B4-BE49-F238E27FC236}">
                <a16:creationId xmlns:a16="http://schemas.microsoft.com/office/drawing/2014/main" id="{E7FE781F-0518-2345-A57C-DEB4B8BFF13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D0FD2320-9916-B945-8520-A2418121744A}"/>
              </a:ext>
            </a:extLst>
          </p:cNvPr>
          <p:cNvSpPr/>
          <p:nvPr/>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BB48568B-1C7F-1043-8FB4-C34722649442}"/>
              </a:ext>
            </a:extLst>
          </p:cNvPr>
          <p:cNvSpPr/>
          <p:nvPr/>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CCB49D-21BD-7E44-AE19-8BE23A6D654A}"/>
              </a:ext>
            </a:extLst>
          </p:cNvPr>
          <p:cNvSpPr/>
          <p:nvPr/>
        </p:nvSpPr>
        <p:spPr>
          <a:xfrm>
            <a:off x="10308452" y="4671805"/>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Lst>
          </p:cNvPr>
          <p:cNvSpPr/>
          <p:nvPr/>
        </p:nvSpPr>
        <p:spPr>
          <a:xfrm>
            <a:off x="688881" y="138550"/>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33" name="Freeform 32">
            <a:extLst>
              <a:ext uri="{FF2B5EF4-FFF2-40B4-BE49-F238E27FC236}">
                <a16:creationId xmlns:a16="http://schemas.microsoft.com/office/drawing/2014/main" id="{FE461102-160B-E941-BE9A-9457FD743B27}"/>
              </a:ext>
            </a:extLst>
          </p:cNvPr>
          <p:cNvSpPr/>
          <p:nvPr/>
        </p:nvSpPr>
        <p:spPr>
          <a:xfrm>
            <a:off x="-279399" y="1463675"/>
            <a:ext cx="120650" cy="3149600"/>
          </a:xfrm>
          <a:custGeom>
            <a:avLst/>
            <a:gdLst>
              <a:gd name="connsiteX0" fmla="*/ 187325 w 187325"/>
              <a:gd name="connsiteY0" fmla="*/ 0 h 3140075"/>
              <a:gd name="connsiteX1" fmla="*/ 0 w 187325"/>
              <a:gd name="connsiteY1" fmla="*/ 0 h 3140075"/>
              <a:gd name="connsiteX2" fmla="*/ 0 w 187325"/>
              <a:gd name="connsiteY2" fmla="*/ 3140075 h 3140075"/>
              <a:gd name="connsiteX3" fmla="*/ 171450 w 187325"/>
              <a:gd name="connsiteY3" fmla="*/ 3140075 h 3140075"/>
            </a:gdLst>
            <a:ahLst/>
            <a:cxnLst>
              <a:cxn ang="0">
                <a:pos x="connsiteX0" y="connsiteY0"/>
              </a:cxn>
              <a:cxn ang="0">
                <a:pos x="connsiteX1" y="connsiteY1"/>
              </a:cxn>
              <a:cxn ang="0">
                <a:pos x="connsiteX2" y="connsiteY2"/>
              </a:cxn>
              <a:cxn ang="0">
                <a:pos x="connsiteX3" y="connsiteY3"/>
              </a:cxn>
            </a:cxnLst>
            <a:rect l="l" t="t" r="r" b="b"/>
            <a:pathLst>
              <a:path w="187325" h="3140075">
                <a:moveTo>
                  <a:pt x="187325" y="0"/>
                </a:moveTo>
                <a:lnTo>
                  <a:pt x="0" y="0"/>
                </a:lnTo>
                <a:lnTo>
                  <a:pt x="0" y="3140075"/>
                </a:lnTo>
                <a:lnTo>
                  <a:pt x="171450" y="3140075"/>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5941B86-A173-6A4C-B2F0-E5F8F8FAB03D}"/>
              </a:ext>
            </a:extLst>
          </p:cNvPr>
          <p:cNvSpPr/>
          <p:nvPr/>
        </p:nvSpPr>
        <p:spPr>
          <a:xfrm>
            <a:off x="-1914524" y="1940613"/>
            <a:ext cx="1585730" cy="21957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a:solidFill>
                  <a:schemeClr val="tx1"/>
                </a:solidFill>
                <a:latin typeface="IBM Plex Sans" panose="020B0503050203000203" pitchFamily="34" charset="0"/>
              </a:rPr>
              <a:t>Quote area</a:t>
            </a:r>
          </a:p>
          <a:p>
            <a:pPr algn="r"/>
            <a:r>
              <a:rPr lang="en-US" sz="1100" b="1" i="0" kern="1200">
                <a:solidFill>
                  <a:schemeClr val="tx1"/>
                </a:solidFill>
                <a:latin typeface="IBM Plex Sans SemiBold" panose="020B0503050203000203" pitchFamily="34" charset="0"/>
                <a:ea typeface="+mn-ea"/>
                <a:cs typeface="+mn-cs"/>
              </a:rPr>
              <a:t>4 lines max</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671616798"/>
      </p:ext>
    </p:extLst>
  </p:cSld>
  <p:clrMapOvr>
    <a:masterClrMapping/>
  </p:clrMapOvr>
  <p:extLst>
    <p:ext uri="{DCECCB84-F9BA-43D5-87BE-67443E8EF086}">
      <p15:sldGuideLst xmlns:p15="http://schemas.microsoft.com/office/powerpoint/2012/main">
        <p15:guide id="3" pos="325">
          <p15:clr>
            <a:srgbClr val="FBAE40"/>
          </p15:clr>
        </p15:guide>
        <p15:guide id="4" pos="7355">
          <p15:clr>
            <a:srgbClr val="FBAE40"/>
          </p15:clr>
        </p15:guide>
        <p15:guide id="7" orient="horz" pos="867">
          <p15:clr>
            <a:srgbClr val="FBAE40"/>
          </p15:clr>
        </p15:guide>
        <p15:guide id="8" orient="horz" pos="3612">
          <p15:clr>
            <a:srgbClr val="FBAE40"/>
          </p15:clr>
        </p15:guide>
        <p15:guide id="9" orient="horz" pos="3045">
          <p15:clr>
            <a:srgbClr val="FBAE40"/>
          </p15:clr>
        </p15:guide>
        <p15:guide id="10" orient="horz" pos="381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Quote Slide - 2 Columns">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9F41714-F924-A244-BE72-B26C0FF4E3AF}"/>
              </a:ext>
              <a:ext uri="{C183D7F6-B498-43B3-948B-1728B52AA6E4}">
                <adec:decorative xmlns:adec="http://schemas.microsoft.com/office/drawing/2017/decorative" val="1"/>
              </a:ext>
            </a:extLst>
          </p:cNvPr>
          <p:cNvGrpSpPr/>
          <p:nvPr/>
        </p:nvGrpSpPr>
        <p:grpSpPr>
          <a:xfrm>
            <a:off x="12087188" y="-254000"/>
            <a:ext cx="2167267" cy="2173235"/>
            <a:chOff x="12087188" y="-254000"/>
            <a:chExt cx="2167267" cy="2173235"/>
          </a:xfrm>
        </p:grpSpPr>
        <p:sp>
          <p:nvSpPr>
            <p:cNvPr id="13" name="Rectangle 12">
              <a:extLst>
                <a:ext uri="{FF2B5EF4-FFF2-40B4-BE49-F238E27FC236}">
                  <a16:creationId xmlns:a16="http://schemas.microsoft.com/office/drawing/2014/main" id="{CCE7BC2F-831C-944A-8470-701424192F58}"/>
                </a:ext>
              </a:extLst>
            </p:cNvPr>
            <p:cNvSpPr/>
            <p:nvPr/>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Rectangle 13">
              <a:extLst>
                <a:ext uri="{FF2B5EF4-FFF2-40B4-BE49-F238E27FC236}">
                  <a16:creationId xmlns:a16="http://schemas.microsoft.com/office/drawing/2014/main" id="{EC01ED7C-4A2C-4B4D-9216-D8952D75E436}"/>
                </a:ext>
              </a:extLst>
            </p:cNvPr>
            <p:cNvSpPr/>
            <p:nvPr/>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Right Triangle 14">
              <a:extLst>
                <a:ext uri="{FF2B5EF4-FFF2-40B4-BE49-F238E27FC236}">
                  <a16:creationId xmlns:a16="http://schemas.microsoft.com/office/drawing/2014/main" id="{B6A7134A-CEF3-FE4F-8F91-9A5C7405DA0B}"/>
                </a:ext>
              </a:extLst>
            </p:cNvPr>
            <p:cNvSpPr/>
            <p:nvPr/>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F6E54909-2FBE-1442-ADE2-383CA8D7C399}"/>
                </a:ext>
              </a:extLst>
            </p:cNvPr>
            <p:cNvSpPr txBox="1"/>
            <p:nvPr/>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0" name="TextBox 19">
              <a:extLst>
                <a:ext uri="{FF2B5EF4-FFF2-40B4-BE49-F238E27FC236}">
                  <a16:creationId xmlns:a16="http://schemas.microsoft.com/office/drawing/2014/main" id="{4519FFAA-9F8D-794C-AE44-2E1CAF20267D}"/>
                </a:ext>
              </a:extLst>
            </p:cNvPr>
            <p:cNvSpPr txBox="1"/>
            <p:nvPr/>
          </p:nvSpPr>
          <p:spPr>
            <a:xfrm>
              <a:off x="12335975" y="461901"/>
              <a:ext cx="1797275" cy="1417141"/>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8" indent="-96838">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2" name="Group 21">
            <a:extLst>
              <a:ext uri="{FF2B5EF4-FFF2-40B4-BE49-F238E27FC236}">
                <a16:creationId xmlns:a16="http://schemas.microsoft.com/office/drawing/2014/main" id="{73217B99-8742-3E46-B2BF-71FB0F5C24BD}"/>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25" name="TextBox 24">
              <a:extLst>
                <a:ext uri="{FF2B5EF4-FFF2-40B4-BE49-F238E27FC236}">
                  <a16:creationId xmlns:a16="http://schemas.microsoft.com/office/drawing/2014/main" id="{6DDA80C0-2944-9A4D-BA36-E44D2CA04226}"/>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6" name="Picture 25">
              <a:extLst>
                <a:ext uri="{FF2B5EF4-FFF2-40B4-BE49-F238E27FC236}">
                  <a16:creationId xmlns:a16="http://schemas.microsoft.com/office/drawing/2014/main" id="{5587CC0E-8820-D748-832A-58923F3A353E}"/>
                </a:ext>
              </a:extLst>
            </p:cNvPr>
            <p:cNvPicPr>
              <a:picLocks noChangeAspect="1"/>
            </p:cNvPicPr>
            <p:nvPr/>
          </p:nvPicPr>
          <p:blipFill>
            <a:blip r:embed="rId2"/>
            <a:stretch>
              <a:fillRect/>
            </a:stretch>
          </p:blipFill>
          <p:spPr>
            <a:xfrm>
              <a:off x="14291128" y="-853006"/>
              <a:ext cx="328386" cy="446605"/>
            </a:xfrm>
            <a:prstGeom prst="rect">
              <a:avLst/>
            </a:prstGeom>
            <a:ln>
              <a:solidFill>
                <a:schemeClr val="accent6"/>
              </a:solidFill>
            </a:ln>
          </p:spPr>
        </p:pic>
      </p:grpSp>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75837"/>
            <a:ext cx="5432389"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27443" y="962828"/>
            <a:ext cx="4953381" cy="4589526"/>
          </a:xfrm>
          <a:no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27444" y="5928020"/>
            <a:ext cx="4953382" cy="326765"/>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pic>
        <p:nvPicPr>
          <p:cNvPr id="11" name="Picture 10" descr="York University Logo">
            <a:extLst>
              <a:ext uri="{FF2B5EF4-FFF2-40B4-BE49-F238E27FC236}">
                <a16:creationId xmlns:a16="http://schemas.microsoft.com/office/drawing/2014/main" id="{6D022EC4-CA4B-2540-B156-F5767CE456F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24" name="Rectangle 23">
            <a:extLst>
              <a:ext uri="{FF2B5EF4-FFF2-40B4-BE49-F238E27FC236}">
                <a16:creationId xmlns:a16="http://schemas.microsoft.com/office/drawing/2014/main" id="{01CCB49D-21BD-7E44-AE19-8BE23A6D654A}"/>
              </a:ext>
            </a:extLst>
          </p:cNvPr>
          <p:cNvSpPr/>
          <p:nvPr/>
        </p:nvSpPr>
        <p:spPr>
          <a:xfrm>
            <a:off x="10760656" y="4644929"/>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Lst>
          </p:cNvPr>
          <p:cNvSpPr/>
          <p:nvPr/>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algn="ctr">
              <a:defRPr/>
            </a:lvl1pPr>
          </a:lstStyle>
          <a:p>
            <a:r>
              <a:rPr lang="en-US"/>
              <a:t>Drop photo here</a:t>
            </a:r>
            <a:br>
              <a:rPr lang="en-US"/>
            </a:br>
            <a:r>
              <a:rPr lang="en-US"/>
              <a:t>to add background photo</a:t>
            </a:r>
          </a:p>
        </p:txBody>
      </p:sp>
      <p:sp>
        <p:nvSpPr>
          <p:cNvPr id="23" name="Rectangle 22">
            <a:extLst>
              <a:ext uri="{FF2B5EF4-FFF2-40B4-BE49-F238E27FC236}">
                <a16:creationId xmlns:a16="http://schemas.microsoft.com/office/drawing/2014/main" id="{1F410E56-EAA4-184C-A88F-39DBFF3B3134}"/>
              </a:ext>
            </a:extLst>
          </p:cNvPr>
          <p:cNvSpPr/>
          <p:nvPr/>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31945"/>
            <a:ext cx="3885652" cy="365125"/>
          </a:xfrm>
        </p:spPr>
        <p:txBody>
          <a:bodyPr/>
          <a:lstStyle/>
          <a:p>
            <a:endParaRPr lang="en-US" dirty="0"/>
          </a:p>
        </p:txBody>
      </p:sp>
    </p:spTree>
    <p:extLst>
      <p:ext uri="{BB962C8B-B14F-4D97-AF65-F5344CB8AC3E}">
        <p14:creationId xmlns:p14="http://schemas.microsoft.com/office/powerpoint/2010/main" val="4206875289"/>
      </p:ext>
    </p:extLst>
  </p:cSld>
  <p:clrMapOvr>
    <a:masterClrMapping/>
  </p:clrMapOvr>
  <p:extLst>
    <p:ext uri="{DCECCB84-F9BA-43D5-87BE-67443E8EF086}">
      <p15:sldGuideLst xmlns:p15="http://schemas.microsoft.com/office/powerpoint/2012/main">
        <p15:guide id="4" pos="7363">
          <p15:clr>
            <a:srgbClr val="FBAE40"/>
          </p15:clr>
        </p15:guide>
        <p15:guide id="7" orient="horz" pos="3612">
          <p15:clr>
            <a:srgbClr val="FBAE40"/>
          </p15:clr>
        </p15:guide>
        <p15:guide id="8" orient="horz" pos="3816">
          <p15:clr>
            <a:srgbClr val="FBAE40"/>
          </p15:clr>
        </p15:guide>
        <p15:guide id="9" orient="horz" pos="482">
          <p15:clr>
            <a:srgbClr val="FBAE40"/>
          </p15:clr>
        </p15:guide>
        <p15:guide id="10" pos="422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044821545"/>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3" name="Picture 12" descr="York University Logo">
            <a:extLst>
              <a:ext uri="{FF2B5EF4-FFF2-40B4-BE49-F238E27FC236}">
                <a16:creationId xmlns:a16="http://schemas.microsoft.com/office/drawing/2014/main" id="{31E90577-5A07-9849-88E9-86D615B77F9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18432"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18859" y="1773238"/>
            <a:ext cx="3523302"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3540" y="1773238"/>
            <a:ext cx="349256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958857064"/>
      </p:ext>
    </p:extLst>
  </p:cSld>
  <p:clrMapOvr>
    <a:masterClrMapping/>
  </p:clrMapOvr>
  <p:extLst>
    <p:ext uri="{DCECCB84-F9BA-43D5-87BE-67443E8EF086}">
      <p15:sldGuideLst xmlns:p15="http://schemas.microsoft.com/office/powerpoint/2012/main">
        <p15:guide id="3" pos="316">
          <p15:clr>
            <a:srgbClr val="FBAE40"/>
          </p15:clr>
        </p15:guide>
        <p15:guide id="6" pos="7363">
          <p15:clr>
            <a:srgbClr val="FBAE40"/>
          </p15:clr>
        </p15:guide>
        <p15:guide id="9" orient="horz" pos="1117">
          <p15:clr>
            <a:srgbClr val="FBAE40"/>
          </p15:clr>
        </p15:guide>
        <p15:guide id="12" orient="horz" pos="3888">
          <p15:clr>
            <a:srgbClr val="FBAE40"/>
          </p15:clr>
        </p15:guide>
        <p15:guide id="13" orient="horz" pos="754">
          <p15:clr>
            <a:srgbClr val="FBAE40"/>
          </p15:clr>
        </p15:guide>
        <p15:guide id="14" pos="2729">
          <p15:clr>
            <a:srgbClr val="FBAE40"/>
          </p15:clr>
        </p15:guide>
        <p15:guide id="15" pos="2547">
          <p15:clr>
            <a:srgbClr val="FBAE40"/>
          </p15:clr>
        </p15:guide>
        <p15:guide id="16" pos="4951">
          <p15:clr>
            <a:srgbClr val="FBAE40"/>
          </p15:clr>
        </p15:guide>
        <p15:guide id="17" pos="515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773238"/>
            <a:ext cx="2540528"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7820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773238"/>
            <a:ext cx="2553131"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773238"/>
            <a:ext cx="2547914"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14518"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14518" y="1773238"/>
            <a:ext cx="2549800"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descr="York University Logo&#10;">
            <a:extLst>
              <a:ext uri="{FF2B5EF4-FFF2-40B4-BE49-F238E27FC236}">
                <a16:creationId xmlns:a16="http://schemas.microsoft.com/office/drawing/2014/main" id="{A51EE3BB-C5D8-7748-AC61-802ED7AA1D7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5ACEF09-F0CD-7449-9B9E-747B150BFF64}"/>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117644878"/>
      </p:ext>
    </p:extLst>
  </p:cSld>
  <p:clrMapOvr>
    <a:masterClrMapping/>
  </p:clrMapOvr>
  <p:extLst>
    <p:ext uri="{DCECCB84-F9BA-43D5-87BE-67443E8EF086}">
      <p15:sldGuideLst xmlns:p15="http://schemas.microsoft.com/office/powerpoint/2012/main">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4" orient="horz" pos="1117">
          <p15:clr>
            <a:srgbClr val="FBAE40"/>
          </p15:clr>
        </p15:guide>
        <p15:guide id="15" orient="horz" pos="754">
          <p15:clr>
            <a:srgbClr val="FBAE40"/>
          </p15:clr>
        </p15:guide>
        <p15:guide id="16" orient="horz" pos="388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Four Column Team Slide">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7CD537F-2C2A-4545-8055-1CA5AAC9921A}"/>
              </a:ext>
            </a:extLst>
          </p:cNvPr>
          <p:cNvGrpSpPr/>
          <p:nvPr/>
        </p:nvGrpSpPr>
        <p:grpSpPr>
          <a:xfrm>
            <a:off x="12065000" y="-254000"/>
            <a:ext cx="2405602" cy="3262377"/>
            <a:chOff x="12065000" y="-254000"/>
            <a:chExt cx="2405602" cy="3262377"/>
          </a:xfrm>
        </p:grpSpPr>
        <p:sp>
          <p:nvSpPr>
            <p:cNvPr id="27" name="Rectangle 26">
              <a:extLst>
                <a:ext uri="{FF2B5EF4-FFF2-40B4-BE49-F238E27FC236}">
                  <a16:creationId xmlns:a16="http://schemas.microsoft.com/office/drawing/2014/main" id="{28031130-C249-1746-834C-EDC3C8A96FB1}"/>
                </a:ext>
              </a:extLst>
            </p:cNvPr>
            <p:cNvSpPr/>
            <p:nvPr/>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ectangle 27">
              <a:extLst>
                <a:ext uri="{FF2B5EF4-FFF2-40B4-BE49-F238E27FC236}">
                  <a16:creationId xmlns:a16="http://schemas.microsoft.com/office/drawing/2014/main" id="{D6C16B82-78DE-8048-B823-C08F79348C86}"/>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Right Triangle 31">
              <a:extLst>
                <a:ext uri="{FF2B5EF4-FFF2-40B4-BE49-F238E27FC236}">
                  <a16:creationId xmlns:a16="http://schemas.microsoft.com/office/drawing/2014/main" id="{7F562556-E27E-264E-99C0-D1C63D75E375}"/>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TextBox 32">
              <a:extLst>
                <a:ext uri="{FF2B5EF4-FFF2-40B4-BE49-F238E27FC236}">
                  <a16:creationId xmlns:a16="http://schemas.microsoft.com/office/drawing/2014/main" id="{D208AE33-3367-1343-A4A0-5F83F47BE3EF}"/>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4" name="TextBox 33">
              <a:extLst>
                <a:ext uri="{FF2B5EF4-FFF2-40B4-BE49-F238E27FC236}">
                  <a16:creationId xmlns:a16="http://schemas.microsoft.com/office/drawing/2014/main" id="{4E9B2F54-ABA6-894C-BC43-0C34C2F3316E}"/>
                </a:ext>
              </a:extLst>
            </p:cNvPr>
            <p:cNvSpPr txBox="1"/>
            <p:nvPr/>
          </p:nvSpPr>
          <p:spPr>
            <a:xfrm>
              <a:off x="12318220" y="429245"/>
              <a:ext cx="1796791" cy="2443633"/>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39" name="Picture 38">
              <a:extLst>
                <a:ext uri="{FF2B5EF4-FFF2-40B4-BE49-F238E27FC236}">
                  <a16:creationId xmlns:a16="http://schemas.microsoft.com/office/drawing/2014/main" id="{B85F7CEC-08AE-3344-BA91-D2AE197E42F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7" name="Picture 6">
              <a:extLst>
                <a:ext uri="{FF2B5EF4-FFF2-40B4-BE49-F238E27FC236}">
                  <a16:creationId xmlns:a16="http://schemas.microsoft.com/office/drawing/2014/main" id="{B256C73F-8090-0044-8E83-F95C9D9DA87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20" name="Group 19">
            <a:extLst>
              <a:ext uri="{FF2B5EF4-FFF2-40B4-BE49-F238E27FC236}">
                <a16:creationId xmlns:a16="http://schemas.microsoft.com/office/drawing/2014/main" id="{9458F036-9685-8C4F-82BC-3B6F801B664F}"/>
              </a:ext>
              <a:ext uri="{C183D7F6-B498-43B3-948B-1728B52AA6E4}">
                <adec:decorative xmlns:adec="http://schemas.microsoft.com/office/drawing/2017/decorative" val="1"/>
              </a:ext>
            </a:extLst>
          </p:cNvPr>
          <p:cNvGrpSpPr/>
          <p:nvPr/>
        </p:nvGrpSpPr>
        <p:grpSpPr>
          <a:xfrm>
            <a:off x="12236449" y="3186320"/>
            <a:ext cx="2000251" cy="2958448"/>
            <a:chOff x="12236449" y="3360056"/>
            <a:chExt cx="2000251" cy="2958448"/>
          </a:xfrm>
        </p:grpSpPr>
        <p:sp>
          <p:nvSpPr>
            <p:cNvPr id="45" name="Rectangle 44">
              <a:extLst>
                <a:ext uri="{FF2B5EF4-FFF2-40B4-BE49-F238E27FC236}">
                  <a16:creationId xmlns:a16="http://schemas.microsoft.com/office/drawing/2014/main" id="{D173A873-10DD-8A4D-9887-2B3DDE038277}"/>
                </a:ext>
              </a:extLst>
            </p:cNvPr>
            <p:cNvSpPr/>
            <p:nvPr/>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Rectangle 45">
              <a:extLst>
                <a:ext uri="{FF2B5EF4-FFF2-40B4-BE49-F238E27FC236}">
                  <a16:creationId xmlns:a16="http://schemas.microsoft.com/office/drawing/2014/main" id="{E6AF1BE5-D210-3146-8D96-BEE6EB11EFC8}"/>
                </a:ext>
              </a:extLst>
            </p:cNvPr>
            <p:cNvSpPr/>
            <p:nvPr/>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TextBox 47">
              <a:extLst>
                <a:ext uri="{FF2B5EF4-FFF2-40B4-BE49-F238E27FC236}">
                  <a16:creationId xmlns:a16="http://schemas.microsoft.com/office/drawing/2014/main" id="{773F170C-277D-954A-ABAA-EDF5AA994B7A}"/>
                </a:ext>
              </a:extLst>
            </p:cNvPr>
            <p:cNvSpPr txBox="1"/>
            <p:nvPr/>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49" name="TextBox 48">
              <a:extLst>
                <a:ext uri="{FF2B5EF4-FFF2-40B4-BE49-F238E27FC236}">
                  <a16:creationId xmlns:a16="http://schemas.microsoft.com/office/drawing/2014/main" id="{80F81BD9-B2FB-A74B-A7A3-BFE3CA73B553}"/>
                </a:ext>
              </a:extLst>
            </p:cNvPr>
            <p:cNvSpPr txBox="1"/>
            <p:nvPr/>
          </p:nvSpPr>
          <p:spPr>
            <a:xfrm>
              <a:off x="12318220" y="4096342"/>
              <a:ext cx="1693055" cy="1024298"/>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9" name="Group 18">
              <a:extLst>
                <a:ext uri="{FF2B5EF4-FFF2-40B4-BE49-F238E27FC236}">
                  <a16:creationId xmlns:a16="http://schemas.microsoft.com/office/drawing/2014/main" id="{16E39219-D9D2-604C-B964-CE1DE3755DC5}"/>
                </a:ext>
              </a:extLst>
            </p:cNvPr>
            <p:cNvGrpSpPr/>
            <p:nvPr/>
          </p:nvGrpSpPr>
          <p:grpSpPr>
            <a:xfrm>
              <a:off x="12455525" y="5714968"/>
              <a:ext cx="1597025" cy="438944"/>
              <a:chOff x="12455525" y="5733256"/>
              <a:chExt cx="1597025" cy="438944"/>
            </a:xfrm>
          </p:grpSpPr>
          <p:grpSp>
            <p:nvGrpSpPr>
              <p:cNvPr id="10" name="Group 9">
                <a:extLst>
                  <a:ext uri="{FF2B5EF4-FFF2-40B4-BE49-F238E27FC236}">
                    <a16:creationId xmlns:a16="http://schemas.microsoft.com/office/drawing/2014/main" id="{D9AECD0E-D0DC-B846-AFC7-8EB3FD29148B}"/>
                  </a:ext>
                </a:extLst>
              </p:cNvPr>
              <p:cNvGrpSpPr/>
              <p:nvPr/>
            </p:nvGrpSpPr>
            <p:grpSpPr>
              <a:xfrm>
                <a:off x="12518315" y="5792785"/>
                <a:ext cx="283285" cy="282575"/>
                <a:chOff x="12518315" y="5406742"/>
                <a:chExt cx="283285" cy="282575"/>
              </a:xfrm>
            </p:grpSpPr>
            <p:pic>
              <p:nvPicPr>
                <p:cNvPr id="6" name="Graphic 5">
                  <a:extLst>
                    <a:ext uri="{FF2B5EF4-FFF2-40B4-BE49-F238E27FC236}">
                      <a16:creationId xmlns:a16="http://schemas.microsoft.com/office/drawing/2014/main" id="{15E05C98-E599-DA41-A9D4-C8E65D4054E3}"/>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55" name="Rectangle 54">
                  <a:extLst>
                    <a:ext uri="{FF2B5EF4-FFF2-40B4-BE49-F238E27FC236}">
                      <a16:creationId xmlns:a16="http://schemas.microsoft.com/office/drawing/2014/main" id="{EF272C75-FC1A-1043-8DC4-B72713FD77B8}"/>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a:extLst>
                  <a:ext uri="{FF2B5EF4-FFF2-40B4-BE49-F238E27FC236}">
                    <a16:creationId xmlns:a16="http://schemas.microsoft.com/office/drawing/2014/main" id="{79679A78-1706-AA47-819F-89B16333C96F}"/>
                  </a:ext>
                </a:extLst>
              </p:cNvPr>
              <p:cNvGrpSpPr/>
              <p:nvPr/>
            </p:nvGrpSpPr>
            <p:grpSpPr>
              <a:xfrm>
                <a:off x="12872679" y="5792785"/>
                <a:ext cx="283285" cy="282575"/>
                <a:chOff x="12518315" y="5406742"/>
                <a:chExt cx="283285" cy="282575"/>
              </a:xfrm>
            </p:grpSpPr>
            <p:pic>
              <p:nvPicPr>
                <p:cNvPr id="77" name="Graphic 76">
                  <a:extLst>
                    <a:ext uri="{FF2B5EF4-FFF2-40B4-BE49-F238E27FC236}">
                      <a16:creationId xmlns:a16="http://schemas.microsoft.com/office/drawing/2014/main" id="{28F5CF5C-490F-5348-93B5-EDB1B57FDF67}"/>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78" name="Rectangle 77">
                  <a:extLst>
                    <a:ext uri="{FF2B5EF4-FFF2-40B4-BE49-F238E27FC236}">
                      <a16:creationId xmlns:a16="http://schemas.microsoft.com/office/drawing/2014/main" id="{AD017EFA-8353-634B-9923-771C47807566}"/>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4124EDD7-5A48-DF48-BC5E-F8C59BC9D076}"/>
                  </a:ext>
                </a:extLst>
              </p:cNvPr>
              <p:cNvGrpSpPr/>
              <p:nvPr/>
            </p:nvGrpSpPr>
            <p:grpSpPr>
              <a:xfrm>
                <a:off x="13227043" y="5792785"/>
                <a:ext cx="283285" cy="282575"/>
                <a:chOff x="12518315" y="5406742"/>
                <a:chExt cx="283285" cy="282575"/>
              </a:xfrm>
            </p:grpSpPr>
            <p:pic>
              <p:nvPicPr>
                <p:cNvPr id="80" name="Graphic 79">
                  <a:extLst>
                    <a:ext uri="{FF2B5EF4-FFF2-40B4-BE49-F238E27FC236}">
                      <a16:creationId xmlns:a16="http://schemas.microsoft.com/office/drawing/2014/main" id="{C2FB88DE-8515-3443-9D4E-C0C0F1480B6E}"/>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81" name="Rectangle 80">
                  <a:extLst>
                    <a:ext uri="{FF2B5EF4-FFF2-40B4-BE49-F238E27FC236}">
                      <a16:creationId xmlns:a16="http://schemas.microsoft.com/office/drawing/2014/main" id="{23B09CFF-8074-4C4F-9B18-63E3646174FE}"/>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6672421C-D6EE-0441-97C2-BABC1C35B2B1}"/>
                  </a:ext>
                </a:extLst>
              </p:cNvPr>
              <p:cNvGrpSpPr/>
              <p:nvPr/>
            </p:nvGrpSpPr>
            <p:grpSpPr>
              <a:xfrm>
                <a:off x="13581406" y="5792785"/>
                <a:ext cx="283285" cy="282575"/>
                <a:chOff x="12518315" y="5406742"/>
                <a:chExt cx="283285" cy="282575"/>
              </a:xfrm>
            </p:grpSpPr>
            <p:pic>
              <p:nvPicPr>
                <p:cNvPr id="83" name="Graphic 82">
                  <a:extLst>
                    <a:ext uri="{FF2B5EF4-FFF2-40B4-BE49-F238E27FC236}">
                      <a16:creationId xmlns:a16="http://schemas.microsoft.com/office/drawing/2014/main" id="{3F529CAD-6F24-6745-91A5-63FEE7BB4FFC}"/>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28387" t="1" r="29379" b="62730"/>
                <a:stretch/>
              </p:blipFill>
              <p:spPr>
                <a:xfrm>
                  <a:off x="12518315" y="5439331"/>
                  <a:ext cx="283285" cy="249986"/>
                </a:xfrm>
                <a:prstGeom prst="rect">
                  <a:avLst/>
                </a:prstGeom>
              </p:spPr>
            </p:pic>
            <p:sp>
              <p:nvSpPr>
                <p:cNvPr id="84" name="Rectangle 83">
                  <a:extLst>
                    <a:ext uri="{FF2B5EF4-FFF2-40B4-BE49-F238E27FC236}">
                      <a16:creationId xmlns:a16="http://schemas.microsoft.com/office/drawing/2014/main" id="{91535187-B13A-E64E-A8B4-DA3E6BAB34CB}"/>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8" name="Rounded Rectangle 97">
                <a:extLst>
                  <a:ext uri="{FF2B5EF4-FFF2-40B4-BE49-F238E27FC236}">
                    <a16:creationId xmlns:a16="http://schemas.microsoft.com/office/drawing/2014/main" id="{ADF3EE22-A317-C34E-B1C5-45F13115A0AF}"/>
                  </a:ext>
                </a:extLst>
              </p:cNvPr>
              <p:cNvSpPr/>
              <p:nvPr/>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820A1A98-04BB-B142-BC0C-76CE4F11DBDE}"/>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893800" y="6013450"/>
                <a:ext cx="158750" cy="158750"/>
              </a:xfrm>
              <a:prstGeom prst="rect">
                <a:avLst/>
              </a:prstGeom>
            </p:spPr>
          </p:pic>
        </p:grpSp>
        <p:grpSp>
          <p:nvGrpSpPr>
            <p:cNvPr id="18" name="Group 17">
              <a:extLst>
                <a:ext uri="{FF2B5EF4-FFF2-40B4-BE49-F238E27FC236}">
                  <a16:creationId xmlns:a16="http://schemas.microsoft.com/office/drawing/2014/main" id="{BAABEC2F-3FCB-ED4A-A3AB-89D9DCEDBFF3}"/>
                </a:ext>
              </a:extLst>
            </p:cNvPr>
            <p:cNvGrpSpPr/>
            <p:nvPr/>
          </p:nvGrpSpPr>
          <p:grpSpPr>
            <a:xfrm>
              <a:off x="12455525" y="5229987"/>
              <a:ext cx="1597025" cy="431800"/>
              <a:chOff x="12455525" y="5248275"/>
              <a:chExt cx="1597025" cy="431800"/>
            </a:xfrm>
          </p:grpSpPr>
          <p:grpSp>
            <p:nvGrpSpPr>
              <p:cNvPr id="86" name="Group 85">
                <a:extLst>
                  <a:ext uri="{FF2B5EF4-FFF2-40B4-BE49-F238E27FC236}">
                    <a16:creationId xmlns:a16="http://schemas.microsoft.com/office/drawing/2014/main" id="{6198A7D5-B941-1346-9E26-41C79270CD1A}"/>
                  </a:ext>
                </a:extLst>
              </p:cNvPr>
              <p:cNvGrpSpPr/>
              <p:nvPr/>
            </p:nvGrpSpPr>
            <p:grpSpPr>
              <a:xfrm>
                <a:off x="12518315" y="5302400"/>
                <a:ext cx="283285" cy="282575"/>
                <a:chOff x="12518315" y="5406742"/>
                <a:chExt cx="283285" cy="282575"/>
              </a:xfrm>
            </p:grpSpPr>
            <p:pic>
              <p:nvPicPr>
                <p:cNvPr id="87" name="Graphic 86">
                  <a:extLst>
                    <a:ext uri="{FF2B5EF4-FFF2-40B4-BE49-F238E27FC236}">
                      <a16:creationId xmlns:a16="http://schemas.microsoft.com/office/drawing/2014/main" id="{7BBD8531-3FAC-C04D-B79F-7B16B2A917FA}"/>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9045" t="-2291" r="20594" b="49026"/>
                <a:stretch/>
              </p:blipFill>
              <p:spPr>
                <a:xfrm>
                  <a:off x="12518315" y="5439331"/>
                  <a:ext cx="283285" cy="249986"/>
                </a:xfrm>
                <a:prstGeom prst="rect">
                  <a:avLst/>
                </a:prstGeom>
              </p:spPr>
            </p:pic>
            <p:sp>
              <p:nvSpPr>
                <p:cNvPr id="88" name="Rectangle 87">
                  <a:extLst>
                    <a:ext uri="{FF2B5EF4-FFF2-40B4-BE49-F238E27FC236}">
                      <a16:creationId xmlns:a16="http://schemas.microsoft.com/office/drawing/2014/main" id="{A05322F6-E29B-3948-AADC-7043106F260E}"/>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a:extLst>
                  <a:ext uri="{FF2B5EF4-FFF2-40B4-BE49-F238E27FC236}">
                    <a16:creationId xmlns:a16="http://schemas.microsoft.com/office/drawing/2014/main" id="{865E01D8-F5E5-7E4F-9539-65C2911130DF}"/>
                  </a:ext>
                </a:extLst>
              </p:cNvPr>
              <p:cNvGrpSpPr/>
              <p:nvPr/>
            </p:nvGrpSpPr>
            <p:grpSpPr>
              <a:xfrm>
                <a:off x="12843992" y="5290124"/>
                <a:ext cx="334126" cy="294851"/>
                <a:chOff x="12489628" y="5394466"/>
                <a:chExt cx="334126" cy="294851"/>
              </a:xfrm>
            </p:grpSpPr>
            <p:pic>
              <p:nvPicPr>
                <p:cNvPr id="90" name="Graphic 89">
                  <a:extLst>
                    <a:ext uri="{FF2B5EF4-FFF2-40B4-BE49-F238E27FC236}">
                      <a16:creationId xmlns:a16="http://schemas.microsoft.com/office/drawing/2014/main" id="{94443BB8-83CA-E640-A68C-79948441AF06}"/>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489628" y="5394466"/>
                  <a:ext cx="334126" cy="294851"/>
                </a:xfrm>
                <a:prstGeom prst="rect">
                  <a:avLst/>
                </a:prstGeom>
              </p:spPr>
            </p:pic>
            <p:sp>
              <p:nvSpPr>
                <p:cNvPr id="91" name="Rectangle 90">
                  <a:extLst>
                    <a:ext uri="{FF2B5EF4-FFF2-40B4-BE49-F238E27FC236}">
                      <a16:creationId xmlns:a16="http://schemas.microsoft.com/office/drawing/2014/main" id="{940B5F43-28EE-7241-8A12-90831744FACC}"/>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1">
                <a:extLst>
                  <a:ext uri="{FF2B5EF4-FFF2-40B4-BE49-F238E27FC236}">
                    <a16:creationId xmlns:a16="http://schemas.microsoft.com/office/drawing/2014/main" id="{2FE00A1C-A059-394A-9B71-52DAD00D86E3}"/>
                  </a:ext>
                </a:extLst>
              </p:cNvPr>
              <p:cNvGrpSpPr/>
              <p:nvPr/>
            </p:nvGrpSpPr>
            <p:grpSpPr>
              <a:xfrm>
                <a:off x="13194770" y="5302400"/>
                <a:ext cx="334764" cy="283172"/>
                <a:chOff x="12486042" y="5406742"/>
                <a:chExt cx="334764" cy="283172"/>
              </a:xfrm>
            </p:grpSpPr>
            <p:pic>
              <p:nvPicPr>
                <p:cNvPr id="93" name="Graphic 92">
                  <a:extLst>
                    <a:ext uri="{FF2B5EF4-FFF2-40B4-BE49-F238E27FC236}">
                      <a16:creationId xmlns:a16="http://schemas.microsoft.com/office/drawing/2014/main" id="{47FDF333-60E2-4F46-8070-391A9948ECB5}"/>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9441"/>
                <a:stretch/>
              </p:blipFill>
              <p:spPr>
                <a:xfrm>
                  <a:off x="12486042" y="5447692"/>
                  <a:ext cx="334764" cy="242222"/>
                </a:xfrm>
                <a:prstGeom prst="rect">
                  <a:avLst/>
                </a:prstGeom>
              </p:spPr>
            </p:pic>
            <p:sp>
              <p:nvSpPr>
                <p:cNvPr id="94" name="Rectangle 93">
                  <a:extLst>
                    <a:ext uri="{FF2B5EF4-FFF2-40B4-BE49-F238E27FC236}">
                      <a16:creationId xmlns:a16="http://schemas.microsoft.com/office/drawing/2014/main" id="{509B3085-E7F8-AF48-B9FE-91E73E017EB6}"/>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B70C983C-AAB1-C242-A881-D852981C1A2D}"/>
                  </a:ext>
                </a:extLst>
              </p:cNvPr>
              <p:cNvGrpSpPr/>
              <p:nvPr/>
            </p:nvGrpSpPr>
            <p:grpSpPr>
              <a:xfrm>
                <a:off x="13581406" y="5302400"/>
                <a:ext cx="283285" cy="282575"/>
                <a:chOff x="12518315" y="5406742"/>
                <a:chExt cx="283285" cy="282575"/>
              </a:xfrm>
            </p:grpSpPr>
            <p:pic>
              <p:nvPicPr>
                <p:cNvPr id="96" name="Graphic 95">
                  <a:extLst>
                    <a:ext uri="{FF2B5EF4-FFF2-40B4-BE49-F238E27FC236}">
                      <a16:creationId xmlns:a16="http://schemas.microsoft.com/office/drawing/2014/main" id="{5A1F7849-60D2-FB42-95FF-D2733BB4ACCD}"/>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9333" t="-984" r="12772" b="32248"/>
                <a:stretch/>
              </p:blipFill>
              <p:spPr>
                <a:xfrm>
                  <a:off x="12518315" y="5439331"/>
                  <a:ext cx="283285" cy="249986"/>
                </a:xfrm>
                <a:prstGeom prst="rect">
                  <a:avLst/>
                </a:prstGeom>
              </p:spPr>
            </p:pic>
            <p:sp>
              <p:nvSpPr>
                <p:cNvPr id="97" name="Rectangle 96">
                  <a:extLst>
                    <a:ext uri="{FF2B5EF4-FFF2-40B4-BE49-F238E27FC236}">
                      <a16:creationId xmlns:a16="http://schemas.microsoft.com/office/drawing/2014/main" id="{E831ED36-DC9A-F148-BF1D-396A2295B413}"/>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ounded Rectangle 10">
                <a:extLst>
                  <a:ext uri="{FF2B5EF4-FFF2-40B4-BE49-F238E27FC236}">
                    <a16:creationId xmlns:a16="http://schemas.microsoft.com/office/drawing/2014/main" id="{0AE5C59A-E79A-C345-AE89-38388F37C4BA}"/>
                  </a:ext>
                </a:extLst>
              </p:cNvPr>
              <p:cNvSpPr/>
              <p:nvPr/>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396BE36-6A47-5248-A759-56E70A96166E}"/>
                  </a:ext>
                </a:extLst>
              </p:cNvPr>
              <p:cNvGrpSpPr/>
              <p:nvPr/>
            </p:nvGrpSpPr>
            <p:grpSpPr>
              <a:xfrm>
                <a:off x="13898562" y="5526087"/>
                <a:ext cx="153988" cy="153988"/>
                <a:chOff x="13949362" y="5565775"/>
                <a:chExt cx="120650" cy="120650"/>
              </a:xfrm>
            </p:grpSpPr>
            <p:sp>
              <p:nvSpPr>
                <p:cNvPr id="16" name="Oval 15">
                  <a:extLst>
                    <a:ext uri="{FF2B5EF4-FFF2-40B4-BE49-F238E27FC236}">
                      <a16:creationId xmlns:a16="http://schemas.microsoft.com/office/drawing/2014/main" id="{12E049D4-D6D5-604E-9DE0-8C2B8478A2BE}"/>
                    </a:ext>
                  </a:extLst>
                </p:cNvPr>
                <p:cNvSpPr/>
                <p:nvPr/>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5" name="Graphic 14">
                  <a:extLst>
                    <a:ext uri="{FF2B5EF4-FFF2-40B4-BE49-F238E27FC236}">
                      <a16:creationId xmlns:a16="http://schemas.microsoft.com/office/drawing/2014/main" id="{4CE49B2D-AF95-0644-A288-2C74EB8DD69D}"/>
                    </a:ext>
                  </a:extLst>
                </p:cNvPr>
                <p:cNvPicPr>
                  <a:picLocks noChangeAspect="1"/>
                </p:cNvPicPr>
                <p:nvPr/>
              </p:nvPicPr>
              <p: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3949362" y="5565775"/>
                  <a:ext cx="120650" cy="120650"/>
                </a:xfrm>
                <a:prstGeom prst="rect">
                  <a:avLst/>
                </a:prstGeom>
              </p:spPr>
            </p:pic>
          </p:grpSp>
        </p:grpSp>
      </p:grpSp>
      <p:grpSp>
        <p:nvGrpSpPr>
          <p:cNvPr id="100" name="Group 99">
            <a:extLst>
              <a:ext uri="{FF2B5EF4-FFF2-40B4-BE49-F238E27FC236}">
                <a16:creationId xmlns:a16="http://schemas.microsoft.com/office/drawing/2014/main" id="{072ED127-4BC0-EB4B-9A56-7F0D38A9A10A}"/>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101" name="TextBox 100">
              <a:extLst>
                <a:ext uri="{FF2B5EF4-FFF2-40B4-BE49-F238E27FC236}">
                  <a16:creationId xmlns:a16="http://schemas.microsoft.com/office/drawing/2014/main" id="{D635F6A5-5BE4-CC42-8EAF-5D27A136987E}"/>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102" name="Picture 101">
              <a:extLst>
                <a:ext uri="{FF2B5EF4-FFF2-40B4-BE49-F238E27FC236}">
                  <a16:creationId xmlns:a16="http://schemas.microsoft.com/office/drawing/2014/main" id="{1D26444B-1D65-E146-B587-93BA7E4BCA6F}"/>
                </a:ext>
              </a:extLst>
            </p:cNvPr>
            <p:cNvPicPr>
              <a:picLocks noChangeAspect="1"/>
            </p:cNvPicPr>
            <p:nvPr/>
          </p:nvPicPr>
          <p:blipFill>
            <a:blip r:embed="rId11"/>
            <a:stretch>
              <a:fillRect/>
            </a:stretch>
          </p:blipFill>
          <p:spPr>
            <a:xfrm>
              <a:off x="14291128" y="-853006"/>
              <a:ext cx="328386" cy="446605"/>
            </a:xfrm>
            <a:prstGeom prst="rect">
              <a:avLst/>
            </a:prstGeom>
            <a:ln>
              <a:solidFill>
                <a:schemeClr val="accent6"/>
              </a:solidFill>
            </a:ln>
          </p:spPr>
        </p:pic>
      </p:grpSp>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4100286"/>
            <a:ext cx="2530185"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dirty="0"/>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23114" y="2986560"/>
            <a:ext cx="257012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23114"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23114" y="4100286"/>
            <a:ext cx="25643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Picture 102" descr="York University Logo">
            <a:extLst>
              <a:ext uri="{FF2B5EF4-FFF2-40B4-BE49-F238E27FC236}">
                <a16:creationId xmlns:a16="http://schemas.microsoft.com/office/drawing/2014/main" id="{E6E493E1-DAA7-D547-AA89-A4C4BC58654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097139529"/>
      </p:ext>
    </p:extLst>
  </p:cSld>
  <p:clrMapOvr>
    <a:masterClrMapping/>
  </p:clrMapOvr>
  <p:extLst>
    <p:ext uri="{DCECCB84-F9BA-43D5-87BE-67443E8EF086}">
      <p15:sldGuideLst xmlns:p15="http://schemas.microsoft.com/office/powerpoint/2012/main">
        <p15:guide id="3" pos="325">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3" orient="horz" pos="1933">
          <p15:clr>
            <a:srgbClr val="FBAE40"/>
          </p15:clr>
        </p15:guide>
        <p15:guide id="14" orient="horz" pos="2505">
          <p15:clr>
            <a:srgbClr val="FBAE40"/>
          </p15:clr>
        </p15:guide>
        <p15:guide id="16" orient="horz" pos="388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6 Column Team Slide">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74045F6F-13D9-5A4A-985C-1AD4041F4933}"/>
              </a:ext>
              <a:ext uri="{C183D7F6-B498-43B3-948B-1728B52AA6E4}">
                <adec:decorative xmlns:adec="http://schemas.microsoft.com/office/drawing/2017/decorative" val="1"/>
              </a:ext>
            </a:extLst>
          </p:cNvPr>
          <p:cNvGrpSpPr/>
          <p:nvPr/>
        </p:nvGrpSpPr>
        <p:grpSpPr>
          <a:xfrm>
            <a:off x="12236449" y="3186320"/>
            <a:ext cx="2000251" cy="2958448"/>
            <a:chOff x="12236449" y="3360056"/>
            <a:chExt cx="2000251" cy="2958448"/>
          </a:xfrm>
        </p:grpSpPr>
        <p:sp>
          <p:nvSpPr>
            <p:cNvPr id="105" name="Rectangle 104">
              <a:extLst>
                <a:ext uri="{FF2B5EF4-FFF2-40B4-BE49-F238E27FC236}">
                  <a16:creationId xmlns:a16="http://schemas.microsoft.com/office/drawing/2014/main" id="{4D869570-1F20-284F-BBA2-1FD290A0F228}"/>
                </a:ext>
              </a:extLst>
            </p:cNvPr>
            <p:cNvSpPr/>
            <p:nvPr/>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6" name="Rectangle 105">
              <a:extLst>
                <a:ext uri="{FF2B5EF4-FFF2-40B4-BE49-F238E27FC236}">
                  <a16:creationId xmlns:a16="http://schemas.microsoft.com/office/drawing/2014/main" id="{A458544E-BC44-BD44-874C-3C06A06FC58D}"/>
                </a:ext>
              </a:extLst>
            </p:cNvPr>
            <p:cNvSpPr/>
            <p:nvPr/>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7" name="TextBox 106">
              <a:extLst>
                <a:ext uri="{FF2B5EF4-FFF2-40B4-BE49-F238E27FC236}">
                  <a16:creationId xmlns:a16="http://schemas.microsoft.com/office/drawing/2014/main" id="{DCF4D731-4A70-B64D-BF46-3FFED79DB712}"/>
                </a:ext>
              </a:extLst>
            </p:cNvPr>
            <p:cNvSpPr txBox="1"/>
            <p:nvPr/>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08" name="TextBox 107">
              <a:extLst>
                <a:ext uri="{FF2B5EF4-FFF2-40B4-BE49-F238E27FC236}">
                  <a16:creationId xmlns:a16="http://schemas.microsoft.com/office/drawing/2014/main" id="{90C27151-A189-4243-9646-8C2B57D4EF41}"/>
                </a:ext>
              </a:extLst>
            </p:cNvPr>
            <p:cNvSpPr txBox="1"/>
            <p:nvPr/>
          </p:nvSpPr>
          <p:spPr>
            <a:xfrm>
              <a:off x="12318220" y="4096342"/>
              <a:ext cx="1693055" cy="1024298"/>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09" name="Group 108">
              <a:extLst>
                <a:ext uri="{FF2B5EF4-FFF2-40B4-BE49-F238E27FC236}">
                  <a16:creationId xmlns:a16="http://schemas.microsoft.com/office/drawing/2014/main" id="{5F918CD6-719D-1646-BE7C-9BBBB6D32A10}"/>
                </a:ext>
              </a:extLst>
            </p:cNvPr>
            <p:cNvGrpSpPr/>
            <p:nvPr/>
          </p:nvGrpSpPr>
          <p:grpSpPr>
            <a:xfrm>
              <a:off x="12455525" y="5714968"/>
              <a:ext cx="1597025" cy="438944"/>
              <a:chOff x="12455525" y="5733256"/>
              <a:chExt cx="1597025" cy="438944"/>
            </a:xfrm>
          </p:grpSpPr>
          <p:grpSp>
            <p:nvGrpSpPr>
              <p:cNvPr id="164" name="Group 163">
                <a:extLst>
                  <a:ext uri="{FF2B5EF4-FFF2-40B4-BE49-F238E27FC236}">
                    <a16:creationId xmlns:a16="http://schemas.microsoft.com/office/drawing/2014/main" id="{9DBE7EEF-8B94-644D-91F4-F0022B5CD894}"/>
                  </a:ext>
                </a:extLst>
              </p:cNvPr>
              <p:cNvGrpSpPr/>
              <p:nvPr/>
            </p:nvGrpSpPr>
            <p:grpSpPr>
              <a:xfrm>
                <a:off x="12518315" y="5792785"/>
                <a:ext cx="283285" cy="282575"/>
                <a:chOff x="12518315" y="5406742"/>
                <a:chExt cx="283285" cy="282575"/>
              </a:xfrm>
            </p:grpSpPr>
            <p:pic>
              <p:nvPicPr>
                <p:cNvPr id="176" name="Graphic 175">
                  <a:extLst>
                    <a:ext uri="{FF2B5EF4-FFF2-40B4-BE49-F238E27FC236}">
                      <a16:creationId xmlns:a16="http://schemas.microsoft.com/office/drawing/2014/main" id="{3E4697DC-66D7-6A4E-9F8B-011E764E88A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7" name="Rectangle 176">
                  <a:extLst>
                    <a:ext uri="{FF2B5EF4-FFF2-40B4-BE49-F238E27FC236}">
                      <a16:creationId xmlns:a16="http://schemas.microsoft.com/office/drawing/2014/main" id="{0A432778-1DE6-B04E-9062-428FEF7B5F9C}"/>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a:extLst>
                  <a:ext uri="{FF2B5EF4-FFF2-40B4-BE49-F238E27FC236}">
                    <a16:creationId xmlns:a16="http://schemas.microsoft.com/office/drawing/2014/main" id="{74F450D2-C154-194D-8B30-6095B43726D0}"/>
                  </a:ext>
                </a:extLst>
              </p:cNvPr>
              <p:cNvGrpSpPr/>
              <p:nvPr/>
            </p:nvGrpSpPr>
            <p:grpSpPr>
              <a:xfrm>
                <a:off x="12872679" y="5792785"/>
                <a:ext cx="283285" cy="282575"/>
                <a:chOff x="12518315" y="5406742"/>
                <a:chExt cx="283285" cy="282575"/>
              </a:xfrm>
            </p:grpSpPr>
            <p:pic>
              <p:nvPicPr>
                <p:cNvPr id="174" name="Graphic 173">
                  <a:extLst>
                    <a:ext uri="{FF2B5EF4-FFF2-40B4-BE49-F238E27FC236}">
                      <a16:creationId xmlns:a16="http://schemas.microsoft.com/office/drawing/2014/main" id="{06743E87-CCDC-DC4F-9F4F-69BDD7972619}"/>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5" name="Rectangle 174">
                  <a:extLst>
                    <a:ext uri="{FF2B5EF4-FFF2-40B4-BE49-F238E27FC236}">
                      <a16:creationId xmlns:a16="http://schemas.microsoft.com/office/drawing/2014/main" id="{9A1FA1BD-3982-7947-85EA-C90055A14695}"/>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6" name="Group 165">
                <a:extLst>
                  <a:ext uri="{FF2B5EF4-FFF2-40B4-BE49-F238E27FC236}">
                    <a16:creationId xmlns:a16="http://schemas.microsoft.com/office/drawing/2014/main" id="{A27585DB-AA11-2C48-A075-28DAF0A85FAA}"/>
                  </a:ext>
                </a:extLst>
              </p:cNvPr>
              <p:cNvGrpSpPr/>
              <p:nvPr/>
            </p:nvGrpSpPr>
            <p:grpSpPr>
              <a:xfrm>
                <a:off x="13227043" y="5792785"/>
                <a:ext cx="283285" cy="282575"/>
                <a:chOff x="12518315" y="5406742"/>
                <a:chExt cx="283285" cy="282575"/>
              </a:xfrm>
            </p:grpSpPr>
            <p:pic>
              <p:nvPicPr>
                <p:cNvPr id="172" name="Graphic 171">
                  <a:extLst>
                    <a:ext uri="{FF2B5EF4-FFF2-40B4-BE49-F238E27FC236}">
                      <a16:creationId xmlns:a16="http://schemas.microsoft.com/office/drawing/2014/main" id="{1B2BBB97-5D28-7B40-8904-4105F5C39DBF}"/>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3" name="Rectangle 172">
                  <a:extLst>
                    <a:ext uri="{FF2B5EF4-FFF2-40B4-BE49-F238E27FC236}">
                      <a16:creationId xmlns:a16="http://schemas.microsoft.com/office/drawing/2014/main" id="{8EFA5E71-FF92-DF45-AE9A-BD7892BBB50F}"/>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7" name="Group 166">
                <a:extLst>
                  <a:ext uri="{FF2B5EF4-FFF2-40B4-BE49-F238E27FC236}">
                    <a16:creationId xmlns:a16="http://schemas.microsoft.com/office/drawing/2014/main" id="{1BB83D9A-1B52-B741-8102-EA9FBAEF7B56}"/>
                  </a:ext>
                </a:extLst>
              </p:cNvPr>
              <p:cNvGrpSpPr/>
              <p:nvPr/>
            </p:nvGrpSpPr>
            <p:grpSpPr>
              <a:xfrm>
                <a:off x="13581406" y="5792785"/>
                <a:ext cx="283285" cy="282575"/>
                <a:chOff x="12518315" y="5406742"/>
                <a:chExt cx="283285" cy="282575"/>
              </a:xfrm>
            </p:grpSpPr>
            <p:pic>
              <p:nvPicPr>
                <p:cNvPr id="170" name="Graphic 169">
                  <a:extLst>
                    <a:ext uri="{FF2B5EF4-FFF2-40B4-BE49-F238E27FC236}">
                      <a16:creationId xmlns:a16="http://schemas.microsoft.com/office/drawing/2014/main" id="{944F1BC2-A5FA-6048-94D9-AC9F6077718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28387" t="1" r="29379" b="62730"/>
                <a:stretch/>
              </p:blipFill>
              <p:spPr>
                <a:xfrm>
                  <a:off x="12518315" y="5439331"/>
                  <a:ext cx="283285" cy="249986"/>
                </a:xfrm>
                <a:prstGeom prst="rect">
                  <a:avLst/>
                </a:prstGeom>
              </p:spPr>
            </p:pic>
            <p:sp>
              <p:nvSpPr>
                <p:cNvPr id="171" name="Rectangle 170">
                  <a:extLst>
                    <a:ext uri="{FF2B5EF4-FFF2-40B4-BE49-F238E27FC236}">
                      <a16:creationId xmlns:a16="http://schemas.microsoft.com/office/drawing/2014/main" id="{0DE7D893-D97C-BD40-853E-01E3B0245832}"/>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8" name="Rounded Rectangle 167">
                <a:extLst>
                  <a:ext uri="{FF2B5EF4-FFF2-40B4-BE49-F238E27FC236}">
                    <a16:creationId xmlns:a16="http://schemas.microsoft.com/office/drawing/2014/main" id="{CECBA6A8-54BB-E544-88C0-7CFBBFC05FE4}"/>
                  </a:ext>
                </a:extLst>
              </p:cNvPr>
              <p:cNvSpPr/>
              <p:nvPr/>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9" name="Graphic 168">
                <a:extLst>
                  <a:ext uri="{FF2B5EF4-FFF2-40B4-BE49-F238E27FC236}">
                    <a16:creationId xmlns:a16="http://schemas.microsoft.com/office/drawing/2014/main" id="{4EB7906A-6EFC-FA4D-9B5E-467A4A4A34B8}"/>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893800" y="6013450"/>
                <a:ext cx="158750" cy="158750"/>
              </a:xfrm>
              <a:prstGeom prst="rect">
                <a:avLst/>
              </a:prstGeom>
            </p:spPr>
          </p:pic>
        </p:grpSp>
        <p:grpSp>
          <p:nvGrpSpPr>
            <p:cNvPr id="110" name="Group 109">
              <a:extLst>
                <a:ext uri="{FF2B5EF4-FFF2-40B4-BE49-F238E27FC236}">
                  <a16:creationId xmlns:a16="http://schemas.microsoft.com/office/drawing/2014/main" id="{9492F96F-8FFC-2F4B-AAD5-FDBEFE0FA13C}"/>
                </a:ext>
              </a:extLst>
            </p:cNvPr>
            <p:cNvGrpSpPr/>
            <p:nvPr/>
          </p:nvGrpSpPr>
          <p:grpSpPr>
            <a:xfrm>
              <a:off x="12455525" y="5229987"/>
              <a:ext cx="1597025" cy="431800"/>
              <a:chOff x="12455525" y="5248275"/>
              <a:chExt cx="1597025" cy="431800"/>
            </a:xfrm>
          </p:grpSpPr>
          <p:grpSp>
            <p:nvGrpSpPr>
              <p:cNvPr id="111" name="Group 110">
                <a:extLst>
                  <a:ext uri="{FF2B5EF4-FFF2-40B4-BE49-F238E27FC236}">
                    <a16:creationId xmlns:a16="http://schemas.microsoft.com/office/drawing/2014/main" id="{8818B4B3-77ED-E04C-9726-BF81640A753A}"/>
                  </a:ext>
                </a:extLst>
              </p:cNvPr>
              <p:cNvGrpSpPr/>
              <p:nvPr/>
            </p:nvGrpSpPr>
            <p:grpSpPr>
              <a:xfrm>
                <a:off x="12518315" y="5302400"/>
                <a:ext cx="283285" cy="282575"/>
                <a:chOff x="12518315" y="5406742"/>
                <a:chExt cx="283285" cy="282575"/>
              </a:xfrm>
            </p:grpSpPr>
            <p:pic>
              <p:nvPicPr>
                <p:cNvPr id="162" name="Graphic 161">
                  <a:extLst>
                    <a:ext uri="{FF2B5EF4-FFF2-40B4-BE49-F238E27FC236}">
                      <a16:creationId xmlns:a16="http://schemas.microsoft.com/office/drawing/2014/main" id="{D50ACC86-1EE3-404A-AD4A-518C9D628FFA}"/>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9045" t="-2291" r="20594" b="49026"/>
                <a:stretch/>
              </p:blipFill>
              <p:spPr>
                <a:xfrm>
                  <a:off x="12518315" y="5439331"/>
                  <a:ext cx="283285" cy="249986"/>
                </a:xfrm>
                <a:prstGeom prst="rect">
                  <a:avLst/>
                </a:prstGeom>
              </p:spPr>
            </p:pic>
            <p:sp>
              <p:nvSpPr>
                <p:cNvPr id="163" name="Rectangle 162">
                  <a:extLst>
                    <a:ext uri="{FF2B5EF4-FFF2-40B4-BE49-F238E27FC236}">
                      <a16:creationId xmlns:a16="http://schemas.microsoft.com/office/drawing/2014/main" id="{9094C92C-D87B-964C-93EC-CF28FE742757}"/>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11">
                <a:extLst>
                  <a:ext uri="{FF2B5EF4-FFF2-40B4-BE49-F238E27FC236}">
                    <a16:creationId xmlns:a16="http://schemas.microsoft.com/office/drawing/2014/main" id="{745E6F33-6EBE-174B-BB1B-3F626D315F6D}"/>
                  </a:ext>
                </a:extLst>
              </p:cNvPr>
              <p:cNvGrpSpPr/>
              <p:nvPr/>
            </p:nvGrpSpPr>
            <p:grpSpPr>
              <a:xfrm>
                <a:off x="12843992" y="5290124"/>
                <a:ext cx="334126" cy="294851"/>
                <a:chOff x="12489628" y="5394466"/>
                <a:chExt cx="334126" cy="294851"/>
              </a:xfrm>
            </p:grpSpPr>
            <p:pic>
              <p:nvPicPr>
                <p:cNvPr id="160" name="Graphic 159">
                  <a:extLst>
                    <a:ext uri="{FF2B5EF4-FFF2-40B4-BE49-F238E27FC236}">
                      <a16:creationId xmlns:a16="http://schemas.microsoft.com/office/drawing/2014/main" id="{C9C71DB5-1AC7-B940-B74D-A6DA5AE86723}"/>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489628" y="5394466"/>
                  <a:ext cx="334126" cy="294851"/>
                </a:xfrm>
                <a:prstGeom prst="rect">
                  <a:avLst/>
                </a:prstGeom>
              </p:spPr>
            </p:pic>
            <p:sp>
              <p:nvSpPr>
                <p:cNvPr id="161" name="Rectangle 160">
                  <a:extLst>
                    <a:ext uri="{FF2B5EF4-FFF2-40B4-BE49-F238E27FC236}">
                      <a16:creationId xmlns:a16="http://schemas.microsoft.com/office/drawing/2014/main" id="{D259B0B2-A7FD-C44A-837D-7A6E3A967FB5}"/>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4D8A11DD-CFE0-1A4B-8235-1A1EC1F642D7}"/>
                  </a:ext>
                </a:extLst>
              </p:cNvPr>
              <p:cNvGrpSpPr/>
              <p:nvPr/>
            </p:nvGrpSpPr>
            <p:grpSpPr>
              <a:xfrm>
                <a:off x="13194770" y="5302400"/>
                <a:ext cx="334764" cy="283172"/>
                <a:chOff x="12486042" y="5406742"/>
                <a:chExt cx="334764" cy="283172"/>
              </a:xfrm>
            </p:grpSpPr>
            <p:pic>
              <p:nvPicPr>
                <p:cNvPr id="121" name="Graphic 120">
                  <a:extLst>
                    <a:ext uri="{FF2B5EF4-FFF2-40B4-BE49-F238E27FC236}">
                      <a16:creationId xmlns:a16="http://schemas.microsoft.com/office/drawing/2014/main" id="{14C901B2-FB86-724A-B844-E00FDE152EF8}"/>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9441"/>
                <a:stretch/>
              </p:blipFill>
              <p:spPr>
                <a:xfrm>
                  <a:off x="12486042" y="5447692"/>
                  <a:ext cx="334764" cy="242222"/>
                </a:xfrm>
                <a:prstGeom prst="rect">
                  <a:avLst/>
                </a:prstGeom>
              </p:spPr>
            </p:pic>
            <p:sp>
              <p:nvSpPr>
                <p:cNvPr id="122" name="Rectangle 121">
                  <a:extLst>
                    <a:ext uri="{FF2B5EF4-FFF2-40B4-BE49-F238E27FC236}">
                      <a16:creationId xmlns:a16="http://schemas.microsoft.com/office/drawing/2014/main" id="{C9849945-381C-064D-8F0A-13F531142601}"/>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EA625E7A-99F8-7644-ABDF-ED8D7C10779B}"/>
                  </a:ext>
                </a:extLst>
              </p:cNvPr>
              <p:cNvGrpSpPr/>
              <p:nvPr/>
            </p:nvGrpSpPr>
            <p:grpSpPr>
              <a:xfrm>
                <a:off x="13581406" y="5302400"/>
                <a:ext cx="283285" cy="282575"/>
                <a:chOff x="12518315" y="5406742"/>
                <a:chExt cx="283285" cy="282575"/>
              </a:xfrm>
            </p:grpSpPr>
            <p:pic>
              <p:nvPicPr>
                <p:cNvPr id="119" name="Graphic 118">
                  <a:extLst>
                    <a:ext uri="{FF2B5EF4-FFF2-40B4-BE49-F238E27FC236}">
                      <a16:creationId xmlns:a16="http://schemas.microsoft.com/office/drawing/2014/main" id="{021B87C9-26FA-8944-B789-3AE987C06150}"/>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9333" t="-984" r="12772" b="32248"/>
                <a:stretch/>
              </p:blipFill>
              <p:spPr>
                <a:xfrm>
                  <a:off x="12518315" y="5439331"/>
                  <a:ext cx="283285" cy="249986"/>
                </a:xfrm>
                <a:prstGeom prst="rect">
                  <a:avLst/>
                </a:prstGeom>
              </p:spPr>
            </p:pic>
            <p:sp>
              <p:nvSpPr>
                <p:cNvPr id="120" name="Rectangle 119">
                  <a:extLst>
                    <a:ext uri="{FF2B5EF4-FFF2-40B4-BE49-F238E27FC236}">
                      <a16:creationId xmlns:a16="http://schemas.microsoft.com/office/drawing/2014/main" id="{4FDCCA8D-CED3-C942-8513-4B85E8255750}"/>
                    </a:ext>
                  </a:extLst>
                </p:cNvPr>
                <p:cNvSpPr/>
                <p:nvPr/>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 name="Rounded Rectangle 114">
                <a:extLst>
                  <a:ext uri="{FF2B5EF4-FFF2-40B4-BE49-F238E27FC236}">
                    <a16:creationId xmlns:a16="http://schemas.microsoft.com/office/drawing/2014/main" id="{4483E3E8-23BF-9742-9D43-740A52C0E5CE}"/>
                  </a:ext>
                </a:extLst>
              </p:cNvPr>
              <p:cNvSpPr/>
              <p:nvPr/>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a:extLst>
                  <a:ext uri="{FF2B5EF4-FFF2-40B4-BE49-F238E27FC236}">
                    <a16:creationId xmlns:a16="http://schemas.microsoft.com/office/drawing/2014/main" id="{42B899EE-A633-DA49-86D1-A136BF20CF03}"/>
                  </a:ext>
                </a:extLst>
              </p:cNvPr>
              <p:cNvGrpSpPr/>
              <p:nvPr/>
            </p:nvGrpSpPr>
            <p:grpSpPr>
              <a:xfrm>
                <a:off x="13898562" y="5526087"/>
                <a:ext cx="153988" cy="153988"/>
                <a:chOff x="13949362" y="5565775"/>
                <a:chExt cx="120650" cy="120650"/>
              </a:xfrm>
            </p:grpSpPr>
            <p:sp>
              <p:nvSpPr>
                <p:cNvPr id="117" name="Oval 116">
                  <a:extLst>
                    <a:ext uri="{FF2B5EF4-FFF2-40B4-BE49-F238E27FC236}">
                      <a16:creationId xmlns:a16="http://schemas.microsoft.com/office/drawing/2014/main" id="{AEE6354F-E8CE-A546-B682-0116A3C51B35}"/>
                    </a:ext>
                  </a:extLst>
                </p:cNvPr>
                <p:cNvSpPr/>
                <p:nvPr/>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18" name="Graphic 117">
                  <a:extLst>
                    <a:ext uri="{FF2B5EF4-FFF2-40B4-BE49-F238E27FC236}">
                      <a16:creationId xmlns:a16="http://schemas.microsoft.com/office/drawing/2014/main" id="{4D81D274-AD4C-C64F-8C51-B4D1BD55B889}"/>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949362" y="5565775"/>
                  <a:ext cx="120650" cy="120650"/>
                </a:xfrm>
                <a:prstGeom prst="rect">
                  <a:avLst/>
                </a:prstGeom>
              </p:spPr>
            </p:pic>
          </p:grpSp>
        </p:grpSp>
      </p:grpSp>
      <p:grpSp>
        <p:nvGrpSpPr>
          <p:cNvPr id="97" name="Group 96">
            <a:extLst>
              <a:ext uri="{FF2B5EF4-FFF2-40B4-BE49-F238E27FC236}">
                <a16:creationId xmlns:a16="http://schemas.microsoft.com/office/drawing/2014/main" id="{E4A02773-01CC-D64B-B9AC-A6930FCF84E4}"/>
              </a:ext>
              <a:ext uri="{C183D7F6-B498-43B3-948B-1728B52AA6E4}">
                <adec:decorative xmlns:adec="http://schemas.microsoft.com/office/drawing/2017/decorative" val="1"/>
              </a:ext>
            </a:extLst>
          </p:cNvPr>
          <p:cNvGrpSpPr/>
          <p:nvPr/>
        </p:nvGrpSpPr>
        <p:grpSpPr>
          <a:xfrm>
            <a:off x="12065000" y="-254000"/>
            <a:ext cx="2405602" cy="3262377"/>
            <a:chOff x="12065000" y="-254000"/>
            <a:chExt cx="2405602" cy="3262377"/>
          </a:xfrm>
        </p:grpSpPr>
        <p:sp>
          <p:nvSpPr>
            <p:cNvPr id="98" name="Rectangle 97">
              <a:extLst>
                <a:ext uri="{FF2B5EF4-FFF2-40B4-BE49-F238E27FC236}">
                  <a16:creationId xmlns:a16="http://schemas.microsoft.com/office/drawing/2014/main" id="{0BE2975E-BFCC-B04B-A3C4-22F8CC4D73C5}"/>
                </a:ext>
              </a:extLst>
            </p:cNvPr>
            <p:cNvSpPr/>
            <p:nvPr/>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9" name="Rectangle 98">
              <a:extLst>
                <a:ext uri="{FF2B5EF4-FFF2-40B4-BE49-F238E27FC236}">
                  <a16:creationId xmlns:a16="http://schemas.microsoft.com/office/drawing/2014/main" id="{3F7EEFE5-0536-EB4D-82E7-7499D4C1B436}"/>
                </a:ext>
              </a:extLst>
            </p:cNvPr>
            <p:cNvSpPr/>
            <p:nvPr/>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0" name="Right Triangle 99">
              <a:extLst>
                <a:ext uri="{FF2B5EF4-FFF2-40B4-BE49-F238E27FC236}">
                  <a16:creationId xmlns:a16="http://schemas.microsoft.com/office/drawing/2014/main" id="{BB6A6CD0-31A2-E24E-BCBE-5527273729D7}"/>
                </a:ext>
              </a:extLst>
            </p:cNvPr>
            <p:cNvSpPr/>
            <p:nvPr/>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1" name="TextBox 100">
              <a:extLst>
                <a:ext uri="{FF2B5EF4-FFF2-40B4-BE49-F238E27FC236}">
                  <a16:creationId xmlns:a16="http://schemas.microsoft.com/office/drawing/2014/main" id="{5153E950-D6F3-FC47-A9A1-E573C11C3EB0}"/>
                </a:ext>
              </a:extLst>
            </p:cNvPr>
            <p:cNvSpPr txBox="1"/>
            <p:nvPr/>
          </p:nvSpPr>
          <p:spPr>
            <a:xfrm>
              <a:off x="12466110"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02" name="TextBox 101">
              <a:extLst>
                <a:ext uri="{FF2B5EF4-FFF2-40B4-BE49-F238E27FC236}">
                  <a16:creationId xmlns:a16="http://schemas.microsoft.com/office/drawing/2014/main" id="{C3BE3E69-AD14-A24B-96EF-714EA6F1A7B7}"/>
                </a:ext>
              </a:extLst>
            </p:cNvPr>
            <p:cNvSpPr txBox="1"/>
            <p:nvPr/>
          </p:nvSpPr>
          <p:spPr>
            <a:xfrm>
              <a:off x="12318220" y="429245"/>
              <a:ext cx="1796791" cy="2443633"/>
            </a:xfrm>
            <a:prstGeom prst="rect">
              <a:avLst/>
            </a:prstGeom>
            <a:noFill/>
          </p:spPr>
          <p:txBody>
            <a:bodyPr wrap="square" rtlCol="0">
              <a:noAutofit/>
            </a:bodyPr>
            <a:lstStyle/>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8" indent="-96838">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103" name="Picture 102">
              <a:extLst>
                <a:ext uri="{FF2B5EF4-FFF2-40B4-BE49-F238E27FC236}">
                  <a16:creationId xmlns:a16="http://schemas.microsoft.com/office/drawing/2014/main" id="{630612A7-4561-2D4C-AFC7-1C44F6A7E51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104" name="Picture 103">
              <a:extLst>
                <a:ext uri="{FF2B5EF4-FFF2-40B4-BE49-F238E27FC236}">
                  <a16:creationId xmlns:a16="http://schemas.microsoft.com/office/drawing/2014/main" id="{841B8593-D052-6248-AAD7-A60142A45382}"/>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86" name="Group 85">
            <a:extLst>
              <a:ext uri="{FF2B5EF4-FFF2-40B4-BE49-F238E27FC236}">
                <a16:creationId xmlns:a16="http://schemas.microsoft.com/office/drawing/2014/main" id="{84AECDF4-070C-B84E-B79D-44DA0BB4C134}"/>
              </a:ext>
              <a:ext uri="{C183D7F6-B498-43B3-948B-1728B52AA6E4}">
                <adec:decorative xmlns:adec="http://schemas.microsoft.com/office/drawing/2017/decorative" val="1"/>
              </a:ext>
            </a:extLst>
          </p:cNvPr>
          <p:cNvGrpSpPr/>
          <p:nvPr/>
        </p:nvGrpSpPr>
        <p:grpSpPr>
          <a:xfrm>
            <a:off x="12192000" y="-947342"/>
            <a:ext cx="2427514" cy="605550"/>
            <a:chOff x="12192000" y="-947342"/>
            <a:chExt cx="2427514" cy="605550"/>
          </a:xfrm>
        </p:grpSpPr>
        <p:sp>
          <p:nvSpPr>
            <p:cNvPr id="87" name="TextBox 86">
              <a:extLst>
                <a:ext uri="{FF2B5EF4-FFF2-40B4-BE49-F238E27FC236}">
                  <a16:creationId xmlns:a16="http://schemas.microsoft.com/office/drawing/2014/main" id="{AB3F16A9-707D-084E-B842-A7BF1754DC4B}"/>
                </a:ext>
              </a:extLst>
            </p:cNvPr>
            <p:cNvSpPr txBox="1"/>
            <p:nvPr/>
          </p:nvSpPr>
          <p:spPr>
            <a:xfrm>
              <a:off x="12192000" y="-947342"/>
              <a:ext cx="2144486" cy="605550"/>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88" name="Picture 87">
              <a:extLst>
                <a:ext uri="{FF2B5EF4-FFF2-40B4-BE49-F238E27FC236}">
                  <a16:creationId xmlns:a16="http://schemas.microsoft.com/office/drawing/2014/main" id="{9BDB8535-F2F4-174C-A07C-97E7AB7C25B5}"/>
                </a:ext>
              </a:extLst>
            </p:cNvPr>
            <p:cNvPicPr>
              <a:picLocks noChangeAspect="1"/>
            </p:cNvPicPr>
            <p:nvPr/>
          </p:nvPicPr>
          <p:blipFill>
            <a:blip r:embed="rId11"/>
            <a:stretch>
              <a:fillRect/>
            </a:stretch>
          </p:blipFill>
          <p:spPr>
            <a:xfrm>
              <a:off x="14291128" y="-853006"/>
              <a:ext cx="328386" cy="446605"/>
            </a:xfrm>
            <a:prstGeom prst="rect">
              <a:avLst/>
            </a:prstGeom>
            <a:ln>
              <a:solidFill>
                <a:schemeClr val="accent6"/>
              </a:solidFill>
            </a:ln>
          </p:spPr>
        </p:pic>
      </p:grpSp>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pic>
        <p:nvPicPr>
          <p:cNvPr id="89" name="Picture 88" descr="York University Logo">
            <a:extLst>
              <a:ext uri="{FF2B5EF4-FFF2-40B4-BE49-F238E27FC236}">
                <a16:creationId xmlns:a16="http://schemas.microsoft.com/office/drawing/2014/main" id="{BCF0B2E4-19B3-E347-A2C0-292DB4DF1EFC}"/>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175874133"/>
      </p:ext>
    </p:extLst>
  </p:cSld>
  <p:clrMapOvr>
    <a:masterClrMapping/>
  </p:clrMapOvr>
  <p:extLst>
    <p:ext uri="{DCECCB84-F9BA-43D5-87BE-67443E8EF086}">
      <p15:sldGuideLst xmlns:p15="http://schemas.microsoft.com/office/powerpoint/2012/main">
        <p15:guide id="3" pos="316">
          <p15:clr>
            <a:srgbClr val="FBAE40"/>
          </p15:clr>
        </p15:guide>
        <p15:guide id="4" pos="1323">
          <p15:clr>
            <a:srgbClr val="FBAE40"/>
          </p15:clr>
        </p15:guide>
        <p15:guide id="5" pos="1524">
          <p15:clr>
            <a:srgbClr val="FBAE40"/>
          </p15:clr>
        </p15:guide>
        <p15:guide id="6" pos="2525">
          <p15:clr>
            <a:srgbClr val="FBAE40"/>
          </p15:clr>
        </p15:guide>
        <p15:guide id="7" pos="2732">
          <p15:clr>
            <a:srgbClr val="FBAE40"/>
          </p15:clr>
        </p15:guide>
        <p15:guide id="8" pos="3739">
          <p15:clr>
            <a:srgbClr val="FBAE40"/>
          </p15:clr>
        </p15:guide>
        <p15:guide id="9" pos="3940">
          <p15:clr>
            <a:srgbClr val="FBAE40"/>
          </p15:clr>
        </p15:guide>
        <p15:guide id="10" pos="4947">
          <p15:clr>
            <a:srgbClr val="FBAE40"/>
          </p15:clr>
        </p15:guide>
        <p15:guide id="11" pos="5148">
          <p15:clr>
            <a:srgbClr val="FBAE40"/>
          </p15:clr>
        </p15:guide>
        <p15:guide id="12" pos="6155">
          <p15:clr>
            <a:srgbClr val="FBAE40"/>
          </p15:clr>
        </p15:guide>
        <p15:guide id="13" pos="6356">
          <p15:clr>
            <a:srgbClr val="FBAE40"/>
          </p15:clr>
        </p15:guide>
        <p15:guide id="14" pos="7363">
          <p15:clr>
            <a:srgbClr val="FBAE40"/>
          </p15:clr>
        </p15:guide>
        <p15:guide id="17" orient="horz" pos="1933">
          <p15:clr>
            <a:srgbClr val="FBAE40"/>
          </p15:clr>
        </p15:guide>
        <p15:guide id="18" orient="horz" pos="2505">
          <p15:clr>
            <a:srgbClr val="FBAE40"/>
          </p15:clr>
        </p15:guide>
        <p15:guide id="20" orient="horz" pos="388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Multiple Image Slide">
    <p:spTree>
      <p:nvGrpSpPr>
        <p:cNvPr id="1" name=""/>
        <p:cNvGrpSpPr/>
        <p:nvPr/>
      </p:nvGrpSpPr>
      <p:grpSpPr>
        <a:xfrm>
          <a:off x="0" y="0"/>
          <a:ext cx="0" cy="0"/>
          <a:chOff x="0" y="0"/>
          <a:chExt cx="0" cy="0"/>
        </a:xfrm>
      </p:grpSpPr>
      <p:pic>
        <p:nvPicPr>
          <p:cNvPr id="14" name="Picture 13" descr="York University Logo">
            <a:extLst>
              <a:ext uri="{FF2B5EF4-FFF2-40B4-BE49-F238E27FC236}">
                <a16:creationId xmlns:a16="http://schemas.microsoft.com/office/drawing/2014/main" id="{7865DF70-CAC2-5B48-A439-F80062E2E27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7">
            <a:extLst>
              <a:ext uri="{FF2B5EF4-FFF2-40B4-BE49-F238E27FC236}">
                <a16:creationId xmlns:a16="http://schemas.microsoft.com/office/drawing/2014/main" id="{B4CAAB5D-0925-2346-BEC1-0B343C01636A}"/>
              </a:ext>
            </a:extLst>
          </p:cNvPr>
          <p:cNvSpPr>
            <a:spLocks noGrp="1"/>
          </p:cNvSpPr>
          <p:nvPr>
            <p:ph sz="quarter" idx="21"/>
          </p:nvPr>
        </p:nvSpPr>
        <p:spPr>
          <a:xfrm>
            <a:off x="7464425" y="3796153"/>
            <a:ext cx="4212195" cy="23696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2" y="1197263"/>
            <a:ext cx="4211638" cy="2377210"/>
          </a:xfrm>
        </p:spPr>
        <p:txBody>
          <a:bodyPr>
            <a:noAutofit/>
          </a:bodyPr>
          <a:lstStyle/>
          <a:p>
            <a:r>
              <a:rPr lang="en-US"/>
              <a:t>Click icon to add picture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Tree>
    <p:extLst>
      <p:ext uri="{BB962C8B-B14F-4D97-AF65-F5344CB8AC3E}">
        <p14:creationId xmlns:p14="http://schemas.microsoft.com/office/powerpoint/2010/main" val="95708043"/>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Single Image and Content Slide (Style 1)">
    <p:spTree>
      <p:nvGrpSpPr>
        <p:cNvPr id="1" name=""/>
        <p:cNvGrpSpPr/>
        <p:nvPr/>
      </p:nvGrpSpPr>
      <p:grpSpPr>
        <a:xfrm>
          <a:off x="0" y="0"/>
          <a:ext cx="0" cy="0"/>
          <a:chOff x="0" y="0"/>
          <a:chExt cx="0" cy="0"/>
        </a:xfrm>
      </p:grpSpPr>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pPr/>
              <a:t>‹#›</a:t>
            </a:fld>
            <a:endParaRPr lang="en-US"/>
          </a:p>
        </p:txBody>
      </p:sp>
      <p:sp>
        <p:nvSpPr>
          <p:cNvPr id="7" name="Rectangle 6">
            <a:extLst>
              <a:ext uri="{FF2B5EF4-FFF2-40B4-BE49-F238E27FC236}">
                <a16:creationId xmlns:a16="http://schemas.microsoft.com/office/drawing/2014/main" id="{EDDD6444-7929-724E-BB2A-0AFE5BF6CFD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Tree>
    <p:extLst>
      <p:ext uri="{BB962C8B-B14F-4D97-AF65-F5344CB8AC3E}">
        <p14:creationId xmlns:p14="http://schemas.microsoft.com/office/powerpoint/2010/main" val="66118777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Single Image and Content Slide (Style 2)">
    <p:spTree>
      <p:nvGrpSpPr>
        <p:cNvPr id="1" name=""/>
        <p:cNvGrpSpPr/>
        <p:nvPr/>
      </p:nvGrpSpPr>
      <p:grpSpPr>
        <a:xfrm>
          <a:off x="0" y="0"/>
          <a:ext cx="0" cy="0"/>
          <a:chOff x="0" y="0"/>
          <a:chExt cx="0" cy="0"/>
        </a:xfrm>
      </p:grpSpPr>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pPr/>
              <a:t>‹#›</a:t>
            </a:fld>
            <a:endParaRPr lang="en-US"/>
          </a:p>
        </p:txBody>
      </p:sp>
      <p:sp>
        <p:nvSpPr>
          <p:cNvPr id="7" name="Rectangle 6">
            <a:extLst>
              <a:ext uri="{FF2B5EF4-FFF2-40B4-BE49-F238E27FC236}">
                <a16:creationId xmlns:a16="http://schemas.microsoft.com/office/drawing/2014/main" id="{EDDD6444-7929-724E-BB2A-0AFE5BF6CFDF}"/>
              </a:ext>
            </a:extLst>
          </p:cNvPr>
          <p:cNvSpPr/>
          <p:nvPr/>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Tree>
    <p:extLst>
      <p:ext uri="{BB962C8B-B14F-4D97-AF65-F5344CB8AC3E}">
        <p14:creationId xmlns:p14="http://schemas.microsoft.com/office/powerpoint/2010/main" val="512843962"/>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Single Image and Content Slide (Reverse Style)">
    <p:spTree>
      <p:nvGrpSpPr>
        <p:cNvPr id="1" name=""/>
        <p:cNvGrpSpPr/>
        <p:nvPr/>
      </p:nvGrpSpPr>
      <p:grpSpPr>
        <a:xfrm>
          <a:off x="0" y="0"/>
          <a:ext cx="0" cy="0"/>
          <a:chOff x="0" y="0"/>
          <a:chExt cx="0" cy="0"/>
        </a:xfrm>
      </p:grpSpPr>
      <p:sp>
        <p:nvSpPr>
          <p:cNvPr id="3" name="Solid RED Background">
            <a:extLst>
              <a:ext uri="{FF2B5EF4-FFF2-40B4-BE49-F238E27FC236}">
                <a16:creationId xmlns:a16="http://schemas.microsoft.com/office/drawing/2014/main" id="{C6E92374-9A2A-7340-9A77-6FC6D93B4B26}"/>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lvl1pPr>
              <a:defRPr>
                <a:solidFill>
                  <a:schemeClr val="bg1"/>
                </a:solidFill>
              </a:defRPr>
            </a:lvl1pPr>
          </a:lstStyle>
          <a:p>
            <a:fld id="{5B64C28E-966E-6B4A-816A-311B7D0A2E6D}" type="slidenum">
              <a:rPr lang="en-US" smtClean="0"/>
              <a:pPr/>
              <a:t>‹#›</a:t>
            </a:fld>
            <a:endParaRPr lang="en-US"/>
          </a:p>
        </p:txBody>
      </p:sp>
      <p:sp>
        <p:nvSpPr>
          <p:cNvPr id="7" name="Rectangle 6">
            <a:extLst>
              <a:ext uri="{FF2B5EF4-FFF2-40B4-BE49-F238E27FC236}">
                <a16:creationId xmlns:a16="http://schemas.microsoft.com/office/drawing/2014/main" id="{EDDD6444-7929-724E-BB2A-0AFE5BF6CFDF}"/>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IBM Plex Sans SemiBold" panose="020B0503050203000203" pitchFamily="34" charset="0"/>
              </a:defRPr>
            </a:lvl1pPr>
          </a:lstStyle>
          <a:p>
            <a:r>
              <a:rPr lang="en-US" dirty="0"/>
              <a:t>Click to Add a Title To Your Slide</a:t>
            </a:r>
          </a:p>
        </p:txBody>
      </p:sp>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0725913" y="6372792"/>
            <a:ext cx="1240699" cy="273599"/>
          </a:xfrm>
          <a:prstGeom prst="rect">
            <a:avLst/>
          </a:prstGeom>
        </p:spPr>
      </p:pic>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5" y="1196975"/>
            <a:ext cx="11169650" cy="4968875"/>
          </a:xfr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011273"/>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Title Only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pic>
        <p:nvPicPr>
          <p:cNvPr id="9" name="Picture 8" descr="York University Logo">
            <a:extLst>
              <a:ext uri="{FF2B5EF4-FFF2-40B4-BE49-F238E27FC236}">
                <a16:creationId xmlns:a16="http://schemas.microsoft.com/office/drawing/2014/main" id="{47871F36-3B46-EF44-9BF2-45303CDBB1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 name="Rectangle 5">
            <a:extLst>
              <a:ext uri="{FF2B5EF4-FFF2-40B4-BE49-F238E27FC236}">
                <a16:creationId xmlns:a16="http://schemas.microsoft.com/office/drawing/2014/main" id="{F28626B5-9424-544A-997E-D29151C33BF4}"/>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p:txBody>
          <a:bodyPr lIns="0" tIns="0" rIns="0" bIns="0"/>
          <a:lstStyle/>
          <a:p>
            <a:fld id="{5B64C28E-966E-6B4A-816A-311B7D0A2E6D}" type="slidenum">
              <a:rPr lang="en-US" smtClean="0"/>
              <a:pPr/>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34635173"/>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8" orient="horz" pos="388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73" name="Rectangle 72">
            <a:extLst>
              <a:ext uri="{FF2B5EF4-FFF2-40B4-BE49-F238E27FC236}">
                <a16:creationId xmlns:a16="http://schemas.microsoft.com/office/drawing/2014/main" id="{08C51042-5426-6840-9776-176F18AE763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240" name="Picture Placeholder 5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41" name="Picture Placeholder 51">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9" name="Picture Placeholder 51">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8" name="Picture Placeholder 51">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7" name="Picture Placeholder 51">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6" name="Picture Placeholder 51">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5" name="Picture Placeholder 51">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4" name="Picture Placeholder 51">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3" name="Picture Placeholder 51">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2" name="Picture Placeholder 51">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1" name="Picture Placeholder 51">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0" name="Picture Placeholder 5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9" name="Picture Placeholder 51">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2"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8" name="Picture Placeholder 51">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2"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7" name="Picture Placeholder 51">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2"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6" name="Picture Placeholder 51">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2"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5" name="Picture Placeholder 51">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2"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4" name="Picture Placeholder 51">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2"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3" name="Picture Placeholder 51">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4"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2" name="Picture Placeholder 51">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4"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1" name="Picture Placeholder 51">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4"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4"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9" name="Picture Placeholder 51">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4"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8" name="Picture Placeholder 51">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4"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7" name="Picture Placeholder 51">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6" name="Picture Placeholder 51">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5" name="Picture Placeholder 51">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4" name="Picture Placeholder 51">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3" name="Picture Placeholder 51">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2" name="Picture Placeholder 51">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1" name="Picture Placeholder 51">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08"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0" name="Picture Placeholder 5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08"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9" name="Picture Placeholder 51">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08"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8" name="Picture Placeholder 51">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08"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7" name="Picture Placeholder 51">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08"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6" name="Picture Placeholder 51">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08"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5" name="Picture Placeholder 51">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4" name="Picture Placeholder 51">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3" name="Picture Placeholder 51">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2" name="Picture Placeholder 51">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1" name="Picture Placeholder 51">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0" name="Picture Placeholder 5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9" name="Picture Placeholder 51">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2"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8" name="Picture Placeholder 51">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2"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7" name="Picture Placeholder 51">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2"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6" name="Picture Placeholder 51">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2"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5" name="Picture Placeholder 51">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2"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4" name="Picture Placeholder 51">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2"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3" name="Picture Placeholder 51">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4"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2" name="Picture Placeholder 51">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4"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1" name="Picture Placeholder 51">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4"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0" name="Picture Placeholder 5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4"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9" name="Picture Placeholder 51">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4"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8" name="Picture Placeholder 51">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4"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7" name="Picture Placeholder 51">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6" name="Picture Placeholder 51">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5" name="Picture Placeholder 51">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4" name="Picture Placeholder 51">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3" name="Picture Placeholder 51">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2" name="Picture Placeholder 51">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1" name="Picture Placeholder 51">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8"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0" name="Picture Placeholder 5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8"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9" name="Picture Placeholder 51">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8"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8" name="Picture Placeholder 51">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8"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9" name="Picture Placeholder 51">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8"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8" name="Picture Placeholder 51">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8"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7" name="Picture Placeholder 51">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6" name="Picture Placeholder 51">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5" name="Picture Placeholder 51">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4" name="Picture Placeholder 51">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3" name="Picture Placeholder 51">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810626511"/>
      </p:ext>
    </p:extLst>
  </p:cSld>
  <p:clrMapOvr>
    <a:masterClrMapping/>
  </p:clrMapOvr>
  <p:extLst>
    <p:ext uri="{DCECCB84-F9BA-43D5-87BE-67443E8EF086}">
      <p15:sldGuideLst xmlns:p15="http://schemas.microsoft.com/office/powerpoint/2012/main">
        <p15:guide id="3" pos="316">
          <p15:clr>
            <a:srgbClr val="FBAE40"/>
          </p15:clr>
        </p15:guide>
        <p15:guide id="14" pos="7363">
          <p15:clr>
            <a:srgbClr val="FBAE40"/>
          </p15:clr>
        </p15:guide>
        <p15:guide id="20" orient="horz" pos="388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Blank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2693126"/>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Slide (Style 1)">
    <p:bg>
      <p:bgPr>
        <a:solidFill>
          <a:schemeClr val="accent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5CC9975-AF65-4747-9F51-7D4BFE0EF989}"/>
              </a:ext>
              <a:ext uri="{C183D7F6-B498-43B3-948B-1728B52AA6E4}">
                <adec:decorative xmlns:adec="http://schemas.microsoft.com/office/drawing/2017/decorative" val="1"/>
              </a:ext>
            </a:extLst>
          </p:cNvPr>
          <p:cNvGrpSpPr/>
          <p:nvPr userDrawn="1"/>
        </p:nvGrpSpPr>
        <p:grpSpPr>
          <a:xfrm>
            <a:off x="12065001" y="-947342"/>
            <a:ext cx="2554515" cy="8075345"/>
            <a:chOff x="12065000" y="-947342"/>
            <a:chExt cx="2554514" cy="8075345"/>
          </a:xfrm>
        </p:grpSpPr>
        <p:grpSp>
          <p:nvGrpSpPr>
            <p:cNvPr id="17" name="Group 16">
              <a:extLst>
                <a:ext uri="{FF2B5EF4-FFF2-40B4-BE49-F238E27FC236}">
                  <a16:creationId xmlns:a16="http://schemas.microsoft.com/office/drawing/2014/main" id="{24C0858A-70EC-994C-8324-71F8809541AD}"/>
                </a:ext>
              </a:extLst>
            </p:cNvPr>
            <p:cNvGrpSpPr/>
            <p:nvPr userDrawn="1"/>
          </p:nvGrpSpPr>
          <p:grpSpPr>
            <a:xfrm>
              <a:off x="12192000" y="-947342"/>
              <a:ext cx="2427514" cy="584775"/>
              <a:chOff x="12192000" y="-947342"/>
              <a:chExt cx="2427514" cy="584775"/>
            </a:xfrm>
          </p:grpSpPr>
          <p:sp>
            <p:nvSpPr>
              <p:cNvPr id="35" name="TextBox 34">
                <a:extLst>
                  <a:ext uri="{FF2B5EF4-FFF2-40B4-BE49-F238E27FC236}">
                    <a16:creationId xmlns:a16="http://schemas.microsoft.com/office/drawing/2014/main" id="{FC997A6C-81E7-6849-B7F1-97E3B8A76DB1}"/>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dirty="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dirty="0">
                    <a:solidFill>
                      <a:schemeClr val="tx1"/>
                    </a:solidFill>
                    <a:latin typeface="IBM Plex Sans Medium" panose="020B0503050203000203" pitchFamily="34" charset="0"/>
                    <a:ea typeface="Roboto" charset="0"/>
                    <a:cs typeface="Roboto" charset="0"/>
                  </a:rPr>
                  <a:t>After removing, click ‘X’ to exit.  </a:t>
                </a:r>
              </a:p>
            </p:txBody>
          </p:sp>
          <p:pic>
            <p:nvPicPr>
              <p:cNvPr id="36" name="Picture 35">
                <a:extLst>
                  <a:ext uri="{FF2B5EF4-FFF2-40B4-BE49-F238E27FC236}">
                    <a16:creationId xmlns:a16="http://schemas.microsoft.com/office/drawing/2014/main" id="{DCA6BD0E-1F4F-184A-BCEE-B8597266BF60}"/>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18" name="Group 17">
              <a:extLst>
                <a:ext uri="{FF2B5EF4-FFF2-40B4-BE49-F238E27FC236}">
                  <a16:creationId xmlns:a16="http://schemas.microsoft.com/office/drawing/2014/main" id="{FD835A6C-9FB1-2E4F-84E9-0B52F4FCACBB}"/>
                </a:ext>
              </a:extLst>
            </p:cNvPr>
            <p:cNvGrpSpPr/>
            <p:nvPr userDrawn="1"/>
          </p:nvGrpSpPr>
          <p:grpSpPr>
            <a:xfrm>
              <a:off x="12065000" y="-254000"/>
              <a:ext cx="2171700" cy="3007249"/>
              <a:chOff x="12115800" y="0"/>
              <a:chExt cx="2171700" cy="3007249"/>
            </a:xfrm>
          </p:grpSpPr>
          <p:sp>
            <p:nvSpPr>
              <p:cNvPr id="30" name="Rectangle 29">
                <a:extLst>
                  <a:ext uri="{FF2B5EF4-FFF2-40B4-BE49-F238E27FC236}">
                    <a16:creationId xmlns:a16="http://schemas.microsoft.com/office/drawing/2014/main" id="{6521A7D5-E039-7742-A68D-813204F7A7D2}"/>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Rectangle 30">
                <a:extLst>
                  <a:ext uri="{FF2B5EF4-FFF2-40B4-BE49-F238E27FC236}">
                    <a16:creationId xmlns:a16="http://schemas.microsoft.com/office/drawing/2014/main" id="{E97AB181-3013-3F4D-A307-471DFB53A8B1}"/>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Right Triangle 31">
                <a:extLst>
                  <a:ext uri="{FF2B5EF4-FFF2-40B4-BE49-F238E27FC236}">
                    <a16:creationId xmlns:a16="http://schemas.microsoft.com/office/drawing/2014/main" id="{2457E54F-2EA1-3942-BD1B-5F3F2BE19540}"/>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TextBox 32">
                <a:extLst>
                  <a:ext uri="{FF2B5EF4-FFF2-40B4-BE49-F238E27FC236}">
                    <a16:creationId xmlns:a16="http://schemas.microsoft.com/office/drawing/2014/main" id="{EAE92139-DEBF-2A4D-8CED-C14B9941F028}"/>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4" name="TextBox 33">
                <a:extLst>
                  <a:ext uri="{FF2B5EF4-FFF2-40B4-BE49-F238E27FC236}">
                    <a16:creationId xmlns:a16="http://schemas.microsoft.com/office/drawing/2014/main" id="{6C473F30-9E8B-B44C-B849-8316EE2244FC}"/>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19" name="Group 18">
              <a:extLst>
                <a:ext uri="{FF2B5EF4-FFF2-40B4-BE49-F238E27FC236}">
                  <a16:creationId xmlns:a16="http://schemas.microsoft.com/office/drawing/2014/main" id="{F771334D-D53A-8245-87D1-3C0B693A644B}"/>
                </a:ext>
              </a:extLst>
            </p:cNvPr>
            <p:cNvGrpSpPr/>
            <p:nvPr userDrawn="1"/>
          </p:nvGrpSpPr>
          <p:grpSpPr>
            <a:xfrm>
              <a:off x="12237133" y="2882622"/>
              <a:ext cx="2011532" cy="985422"/>
              <a:chOff x="12272640" y="6571606"/>
              <a:chExt cx="1538402" cy="985422"/>
            </a:xfrm>
          </p:grpSpPr>
          <p:sp>
            <p:nvSpPr>
              <p:cNvPr id="27" name="Rectangle 26">
                <a:extLst>
                  <a:ext uri="{FF2B5EF4-FFF2-40B4-BE49-F238E27FC236}">
                    <a16:creationId xmlns:a16="http://schemas.microsoft.com/office/drawing/2014/main" id="{8DC67690-D33B-2A43-BA25-677F71AD8322}"/>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28" name="TextBox 27">
                <a:extLst>
                  <a:ext uri="{FF2B5EF4-FFF2-40B4-BE49-F238E27FC236}">
                    <a16:creationId xmlns:a16="http://schemas.microsoft.com/office/drawing/2014/main" id="{05CBD203-2012-6848-B0F8-B079B724E40F}"/>
                  </a:ext>
                </a:extLst>
              </p:cNvPr>
              <p:cNvSpPr txBox="1"/>
              <p:nvPr userDrawn="1"/>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29" name="Picture 28">
                <a:extLst>
                  <a:ext uri="{FF2B5EF4-FFF2-40B4-BE49-F238E27FC236}">
                    <a16:creationId xmlns:a16="http://schemas.microsoft.com/office/drawing/2014/main" id="{0D062A95-1A78-D54D-B89A-49690B15C4F7}"/>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20" name="Group 19">
              <a:extLst>
                <a:ext uri="{FF2B5EF4-FFF2-40B4-BE49-F238E27FC236}">
                  <a16:creationId xmlns:a16="http://schemas.microsoft.com/office/drawing/2014/main" id="{BEC64A45-EDA3-5E4D-AB28-EA529A87E22A}"/>
                </a:ext>
              </a:extLst>
            </p:cNvPr>
            <p:cNvGrpSpPr/>
            <p:nvPr userDrawn="1"/>
          </p:nvGrpSpPr>
          <p:grpSpPr>
            <a:xfrm>
              <a:off x="12236449" y="4009675"/>
              <a:ext cx="2147063" cy="3118328"/>
              <a:chOff x="12236449" y="4803495"/>
              <a:chExt cx="2147063" cy="3118328"/>
            </a:xfrm>
          </p:grpSpPr>
          <p:grpSp>
            <p:nvGrpSpPr>
              <p:cNvPr id="21" name="Group 20">
                <a:extLst>
                  <a:ext uri="{FF2B5EF4-FFF2-40B4-BE49-F238E27FC236}">
                    <a16:creationId xmlns:a16="http://schemas.microsoft.com/office/drawing/2014/main" id="{71A8F2DD-0959-AA4D-8A16-F73985853E44}"/>
                  </a:ext>
                </a:extLst>
              </p:cNvPr>
              <p:cNvGrpSpPr/>
              <p:nvPr userDrawn="1"/>
            </p:nvGrpSpPr>
            <p:grpSpPr>
              <a:xfrm>
                <a:off x="12236449" y="4803495"/>
                <a:ext cx="2147063" cy="2485366"/>
                <a:chOff x="12287249" y="1112812"/>
                <a:chExt cx="2147063" cy="3086847"/>
              </a:xfrm>
            </p:grpSpPr>
            <p:sp>
              <p:nvSpPr>
                <p:cNvPr id="23" name="Rectangle 22">
                  <a:extLst>
                    <a:ext uri="{FF2B5EF4-FFF2-40B4-BE49-F238E27FC236}">
                      <a16:creationId xmlns:a16="http://schemas.microsoft.com/office/drawing/2014/main" id="{5BF2E8FB-609E-F349-8A25-8A7CAF9E5431}"/>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ectangle 23">
                  <a:extLst>
                    <a:ext uri="{FF2B5EF4-FFF2-40B4-BE49-F238E27FC236}">
                      <a16:creationId xmlns:a16="http://schemas.microsoft.com/office/drawing/2014/main" id="{AC0D2F7A-8604-9140-B2DF-FDE69E6377A1}"/>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64D49326-E16D-C04C-BE17-5E2DEC34207B}"/>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26" name="TextBox 25">
                  <a:extLst>
                    <a:ext uri="{FF2B5EF4-FFF2-40B4-BE49-F238E27FC236}">
                      <a16:creationId xmlns:a16="http://schemas.microsoft.com/office/drawing/2014/main" id="{ED97505C-8FA9-2B43-9781-A56E85AB91D9}"/>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22" name="Picture 21" descr="A screenshot of a cell phone&#10;&#10;Description automatically generated">
                <a:extLst>
                  <a:ext uri="{FF2B5EF4-FFF2-40B4-BE49-F238E27FC236}">
                    <a16:creationId xmlns:a16="http://schemas.microsoft.com/office/drawing/2014/main" id="{7242B1D1-E879-634C-AED1-B60ABED3739A}"/>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9" y="1651968"/>
            <a:ext cx="4317167" cy="2008385"/>
          </a:xfrm>
          <a:solidFill>
            <a:schemeClr val="accent1"/>
          </a:solidFill>
          <a:ln>
            <a:noFill/>
          </a:ln>
        </p:spPr>
        <p:txBody>
          <a:bodyPr vert="horz" wrap="square" lIns="0" tIns="0" rIns="0" bIns="0" rtlCol="0" anchor="b">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60" y="3665117"/>
            <a:ext cx="4301133" cy="631755"/>
          </a:xfrm>
          <a:solidFill>
            <a:schemeClr val="accent1"/>
          </a:solidFill>
          <a:ln>
            <a:noFill/>
          </a:ln>
        </p:spPr>
        <p:txBody>
          <a:bodyPr wrap="square" lIns="0" tIns="0" rIns="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60" y="4301625"/>
            <a:ext cx="4301133" cy="315212"/>
          </a:xfrm>
          <a:solidFill>
            <a:schemeClr val="accent1"/>
          </a:solidFill>
          <a:ln>
            <a:noFill/>
          </a:ln>
        </p:spPr>
        <p:txBody>
          <a:bodyPr wrap="none"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userDrawn="1"/>
        </p:nvCxnSpPr>
        <p:spPr>
          <a:xfrm>
            <a:off x="361515"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descr="York University Logo">
            <a:extLst>
              <a:ext uri="{FF2B5EF4-FFF2-40B4-BE49-F238E27FC236}">
                <a16:creationId xmlns:a16="http://schemas.microsoft.com/office/drawing/2014/main" id="{40BEB9EB-86F7-BB40-904C-4805395531C7}"/>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a:fillRect/>
          </a:stretch>
        </p:blipFill>
        <p:spPr>
          <a:xfrm>
            <a:off x="382175" y="5066521"/>
            <a:ext cx="4290917" cy="360000"/>
          </a:xfrm>
          <a:prstGeom prst="rect">
            <a:avLst/>
          </a:prstGeom>
        </p:spPr>
      </p:pic>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2" y="1"/>
            <a:ext cx="12192003"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600" y="358817"/>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algn="r">
              <a:defRPr/>
            </a:lvl1pPr>
          </a:lstStyle>
          <a:p>
            <a:r>
              <a:rPr lang="en-US" dirty="0"/>
              <a:t>Drop photo here to add background photo</a:t>
            </a:r>
            <a:br>
              <a:rPr lang="en-US" dirty="0"/>
            </a:br>
            <a:r>
              <a:rPr lang="en-US" dirty="0"/>
              <a:t>(then edit alt text)</a:t>
            </a:r>
          </a:p>
        </p:txBody>
      </p:sp>
    </p:spTree>
    <p:extLst>
      <p:ext uri="{BB962C8B-B14F-4D97-AF65-F5344CB8AC3E}">
        <p14:creationId xmlns:p14="http://schemas.microsoft.com/office/powerpoint/2010/main" val="14301001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le Slide (Style 2)">
    <p:bg>
      <p:bgPr>
        <a:solidFill>
          <a:schemeClr val="accent1"/>
        </a:solid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2C59785A-1C5B-764B-93A8-66D735988470}"/>
              </a:ext>
            </a:extLst>
          </p:cNvPr>
          <p:cNvGrpSpPr/>
          <p:nvPr userDrawn="1"/>
        </p:nvGrpSpPr>
        <p:grpSpPr>
          <a:xfrm>
            <a:off x="12065001" y="-947342"/>
            <a:ext cx="2554515" cy="8075345"/>
            <a:chOff x="12065000" y="-947342"/>
            <a:chExt cx="2554514" cy="8075345"/>
          </a:xfrm>
        </p:grpSpPr>
        <p:grpSp>
          <p:nvGrpSpPr>
            <p:cNvPr id="48" name="Group 47">
              <a:extLst>
                <a:ext uri="{FF2B5EF4-FFF2-40B4-BE49-F238E27FC236}">
                  <a16:creationId xmlns:a16="http://schemas.microsoft.com/office/drawing/2014/main" id="{2F629B9F-C43A-5647-9209-DD7D8BD59E95}"/>
                </a:ext>
              </a:extLst>
            </p:cNvPr>
            <p:cNvGrpSpPr/>
            <p:nvPr userDrawn="1"/>
          </p:nvGrpSpPr>
          <p:grpSpPr>
            <a:xfrm>
              <a:off x="12192000" y="-947342"/>
              <a:ext cx="2427514" cy="584775"/>
              <a:chOff x="12192000" y="-947342"/>
              <a:chExt cx="2427514" cy="584775"/>
            </a:xfrm>
          </p:grpSpPr>
          <p:sp>
            <p:nvSpPr>
              <p:cNvPr id="95" name="TextBox 94">
                <a:extLst>
                  <a:ext uri="{FF2B5EF4-FFF2-40B4-BE49-F238E27FC236}">
                    <a16:creationId xmlns:a16="http://schemas.microsoft.com/office/drawing/2014/main" id="{C7533273-0AA0-464F-A55E-0338B5F7E6C6}"/>
                  </a:ext>
                  <a:ext uri="{C183D7F6-B498-43B3-948B-1728B52AA6E4}">
                    <adec:decorative xmlns:adec="http://schemas.microsoft.com/office/drawing/2017/decorative" val="1"/>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6" name="Picture 95">
                <a:extLst>
                  <a:ext uri="{FF2B5EF4-FFF2-40B4-BE49-F238E27FC236}">
                    <a16:creationId xmlns:a16="http://schemas.microsoft.com/office/drawing/2014/main" id="{DE6702FB-8ECF-D04C-BACA-6D312950589F}"/>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49" name="Group 48">
              <a:extLst>
                <a:ext uri="{FF2B5EF4-FFF2-40B4-BE49-F238E27FC236}">
                  <a16:creationId xmlns:a16="http://schemas.microsoft.com/office/drawing/2014/main" id="{74B5BA0F-BDF2-914C-9D85-BA2C1EC53C7F}"/>
                </a:ext>
              </a:extLst>
            </p:cNvPr>
            <p:cNvGrpSpPr/>
            <p:nvPr userDrawn="1"/>
          </p:nvGrpSpPr>
          <p:grpSpPr>
            <a:xfrm>
              <a:off x="12065000" y="-254000"/>
              <a:ext cx="2171700" cy="3007249"/>
              <a:chOff x="12115800" y="0"/>
              <a:chExt cx="2171700" cy="3007249"/>
            </a:xfrm>
          </p:grpSpPr>
          <p:sp>
            <p:nvSpPr>
              <p:cNvPr id="61" name="Rectangle 60">
                <a:extLst>
                  <a:ext uri="{FF2B5EF4-FFF2-40B4-BE49-F238E27FC236}">
                    <a16:creationId xmlns:a16="http://schemas.microsoft.com/office/drawing/2014/main" id="{81E36A2B-5807-844B-8A14-CEC40A0B8CBC}"/>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2" name="Rectangle 61">
                <a:extLst>
                  <a:ext uri="{FF2B5EF4-FFF2-40B4-BE49-F238E27FC236}">
                    <a16:creationId xmlns:a16="http://schemas.microsoft.com/office/drawing/2014/main" id="{E190AD73-9D71-9B40-8E02-8678C77ACDCE}"/>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3" name="Right Triangle 62">
                <a:extLst>
                  <a:ext uri="{FF2B5EF4-FFF2-40B4-BE49-F238E27FC236}">
                    <a16:creationId xmlns:a16="http://schemas.microsoft.com/office/drawing/2014/main" id="{C25DC632-F831-B648-8B9C-859172693E55}"/>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4" name="TextBox 63">
                <a:extLst>
                  <a:ext uri="{FF2B5EF4-FFF2-40B4-BE49-F238E27FC236}">
                    <a16:creationId xmlns:a16="http://schemas.microsoft.com/office/drawing/2014/main" id="{7463FEAB-B334-C747-9F4D-5FCC7F4FD2B4}"/>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1" name="TextBox 90">
                <a:extLst>
                  <a:ext uri="{FF2B5EF4-FFF2-40B4-BE49-F238E27FC236}">
                    <a16:creationId xmlns:a16="http://schemas.microsoft.com/office/drawing/2014/main" id="{39A86E7D-AB89-9045-97EF-5D9F61689895}"/>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50" name="Group 49">
              <a:extLst>
                <a:ext uri="{FF2B5EF4-FFF2-40B4-BE49-F238E27FC236}">
                  <a16:creationId xmlns:a16="http://schemas.microsoft.com/office/drawing/2014/main" id="{6FEA8D75-9A80-9D4C-93AF-CCB77A431A8D}"/>
                </a:ext>
              </a:extLst>
            </p:cNvPr>
            <p:cNvGrpSpPr/>
            <p:nvPr userDrawn="1"/>
          </p:nvGrpSpPr>
          <p:grpSpPr>
            <a:xfrm>
              <a:off x="12237133" y="2882622"/>
              <a:ext cx="2011532" cy="985422"/>
              <a:chOff x="12272640" y="6571606"/>
              <a:chExt cx="1538402" cy="985422"/>
            </a:xfrm>
          </p:grpSpPr>
          <p:sp>
            <p:nvSpPr>
              <p:cNvPr id="58" name="Rectangle 57">
                <a:extLst>
                  <a:ext uri="{FF2B5EF4-FFF2-40B4-BE49-F238E27FC236}">
                    <a16:creationId xmlns:a16="http://schemas.microsoft.com/office/drawing/2014/main" id="{46789E6C-260D-E145-AB15-89AEB3610962}"/>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IBM Plex Sans" panose="020B0503050203000203" pitchFamily="34" charset="0"/>
                </a:endParaRPr>
              </a:p>
            </p:txBody>
          </p:sp>
          <p:sp>
            <p:nvSpPr>
              <p:cNvPr id="59" name="TextBox 58">
                <a:extLst>
                  <a:ext uri="{FF2B5EF4-FFF2-40B4-BE49-F238E27FC236}">
                    <a16:creationId xmlns:a16="http://schemas.microsoft.com/office/drawing/2014/main" id="{EAA2B3F3-136C-9C46-A45E-9F239F283C92}"/>
                  </a:ext>
                </a:extLst>
              </p:cNvPr>
              <p:cNvSpPr txBox="1"/>
              <p:nvPr userDrawn="1"/>
            </p:nvSpPr>
            <p:spPr>
              <a:xfrm>
                <a:off x="12425440" y="7002160"/>
                <a:ext cx="1161546" cy="461665"/>
              </a:xfrm>
              <a:prstGeom prst="rect">
                <a:avLst/>
              </a:prstGeom>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60" name="Picture 59">
                <a:extLst>
                  <a:ext uri="{FF2B5EF4-FFF2-40B4-BE49-F238E27FC236}">
                    <a16:creationId xmlns:a16="http://schemas.microsoft.com/office/drawing/2014/main" id="{D1E0634A-4A87-EA4C-8096-5B7DACD169C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51" name="Group 50">
              <a:extLst>
                <a:ext uri="{FF2B5EF4-FFF2-40B4-BE49-F238E27FC236}">
                  <a16:creationId xmlns:a16="http://schemas.microsoft.com/office/drawing/2014/main" id="{26B4BD53-C6A8-E841-ACEE-76BB55F3401A}"/>
                </a:ext>
              </a:extLst>
            </p:cNvPr>
            <p:cNvGrpSpPr/>
            <p:nvPr userDrawn="1"/>
          </p:nvGrpSpPr>
          <p:grpSpPr>
            <a:xfrm>
              <a:off x="12236449" y="4009675"/>
              <a:ext cx="2147063" cy="3118328"/>
              <a:chOff x="12236449" y="4803495"/>
              <a:chExt cx="2147063" cy="3118328"/>
            </a:xfrm>
          </p:grpSpPr>
          <p:grpSp>
            <p:nvGrpSpPr>
              <p:cNvPr id="52" name="Group 51">
                <a:extLst>
                  <a:ext uri="{FF2B5EF4-FFF2-40B4-BE49-F238E27FC236}">
                    <a16:creationId xmlns:a16="http://schemas.microsoft.com/office/drawing/2014/main" id="{C2030B0B-E41D-9B44-98EF-E7EC0AECFEE1}"/>
                  </a:ext>
                </a:extLst>
              </p:cNvPr>
              <p:cNvGrpSpPr/>
              <p:nvPr userDrawn="1"/>
            </p:nvGrpSpPr>
            <p:grpSpPr>
              <a:xfrm>
                <a:off x="12236449" y="4803495"/>
                <a:ext cx="2147063" cy="2485366"/>
                <a:chOff x="12287249" y="1112812"/>
                <a:chExt cx="2147063" cy="3086847"/>
              </a:xfrm>
            </p:grpSpPr>
            <p:sp>
              <p:nvSpPr>
                <p:cNvPr id="54" name="Rectangle 53">
                  <a:extLst>
                    <a:ext uri="{FF2B5EF4-FFF2-40B4-BE49-F238E27FC236}">
                      <a16:creationId xmlns:a16="http://schemas.microsoft.com/office/drawing/2014/main" id="{7132D2F4-70B4-8C44-A83B-986D74015DA9}"/>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5" name="Rectangle 54">
                  <a:extLst>
                    <a:ext uri="{FF2B5EF4-FFF2-40B4-BE49-F238E27FC236}">
                      <a16:creationId xmlns:a16="http://schemas.microsoft.com/office/drawing/2014/main" id="{C8BE4998-98EC-6240-9EB9-C0EF343C6FC7}"/>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6" name="TextBox 55">
                  <a:extLst>
                    <a:ext uri="{FF2B5EF4-FFF2-40B4-BE49-F238E27FC236}">
                      <a16:creationId xmlns:a16="http://schemas.microsoft.com/office/drawing/2014/main" id="{47F8DD46-23B8-F743-AAF7-FDC423D5F432}"/>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57" name="TextBox 56">
                  <a:extLst>
                    <a:ext uri="{FF2B5EF4-FFF2-40B4-BE49-F238E27FC236}">
                      <a16:creationId xmlns:a16="http://schemas.microsoft.com/office/drawing/2014/main" id="{A2A99359-DC31-144D-A7E6-2367C2BB1656}"/>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53" name="Picture 52" descr="A screenshot of a cell phone&#10;&#10;Description automatically generated">
                <a:extLst>
                  <a:ext uri="{FF2B5EF4-FFF2-40B4-BE49-F238E27FC236}">
                    <a16:creationId xmlns:a16="http://schemas.microsoft.com/office/drawing/2014/main" id="{0D61F967-130F-EA4D-B608-A4B20EAE23A7}"/>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3" y="1136082"/>
            <a:ext cx="4311579" cy="2503143"/>
          </a:xfrm>
          <a:solidFill>
            <a:schemeClr val="accent1"/>
          </a:solidFill>
          <a:ln>
            <a:noFill/>
          </a:ln>
        </p:spPr>
        <p:txBody>
          <a:bodyPr vert="horz" lIns="0" tIns="36000" rIns="72000" bIns="0" rtlCol="0" anchor="b">
            <a:noAutofit/>
          </a:bodyPr>
          <a:lstStyle>
            <a:lvl1pPr>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60" y="3665117"/>
            <a:ext cx="4301133" cy="631755"/>
          </a:xfrm>
          <a:solidFill>
            <a:schemeClr val="accent1"/>
          </a:solidFill>
          <a:ln>
            <a:noFill/>
          </a:ln>
        </p:spPr>
        <p:txBody>
          <a:bodyPr lIns="0" tIns="72000" rIns="18000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60" y="4301625"/>
            <a:ext cx="4301133" cy="315212"/>
          </a:xfrm>
          <a:solidFill>
            <a:schemeClr val="accent1"/>
          </a:solid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endParaRPr lang="en-US" dirty="0"/>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userDrawn="1"/>
        </p:nvCxnSpPr>
        <p:spPr>
          <a:xfrm>
            <a:off x="7524315"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a:fillRect/>
          </a:stretch>
        </p:blipFill>
        <p:spPr>
          <a:xfrm>
            <a:off x="7569359"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600" y="355925"/>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algn="l">
              <a:defRPr/>
            </a:lvl1pPr>
          </a:lstStyle>
          <a:p>
            <a:r>
              <a:rPr lang="en-US"/>
              <a:t>Drop photo here to add background photo</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2" y="1"/>
            <a:ext cx="12192003"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88528291"/>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itle Slide (Style 3)">
    <p:bg>
      <p:bgPr>
        <a:solidFill>
          <a:schemeClr val="accent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2F386F9E-0351-A244-86B4-187CD1904C41}"/>
              </a:ext>
              <a:ext uri="{C183D7F6-B498-43B3-948B-1728B52AA6E4}">
                <adec:decorative xmlns:adec="http://schemas.microsoft.com/office/drawing/2017/decorative" val="1"/>
              </a:ext>
            </a:extLst>
          </p:cNvPr>
          <p:cNvGrpSpPr/>
          <p:nvPr userDrawn="1"/>
        </p:nvGrpSpPr>
        <p:grpSpPr>
          <a:xfrm>
            <a:off x="12065001" y="-947342"/>
            <a:ext cx="2554515" cy="8075345"/>
            <a:chOff x="12065000" y="-947342"/>
            <a:chExt cx="2554514" cy="8075345"/>
          </a:xfrm>
        </p:grpSpPr>
        <p:grpSp>
          <p:nvGrpSpPr>
            <p:cNvPr id="73" name="Group 72">
              <a:extLst>
                <a:ext uri="{FF2B5EF4-FFF2-40B4-BE49-F238E27FC236}">
                  <a16:creationId xmlns:a16="http://schemas.microsoft.com/office/drawing/2014/main" id="{791AC152-ACFF-9440-8359-A23A141728B0}"/>
                </a:ext>
              </a:extLst>
            </p:cNvPr>
            <p:cNvGrpSpPr/>
            <p:nvPr userDrawn="1"/>
          </p:nvGrpSpPr>
          <p:grpSpPr>
            <a:xfrm>
              <a:off x="12192000" y="-947342"/>
              <a:ext cx="2427514" cy="584775"/>
              <a:chOff x="12192000" y="-947342"/>
              <a:chExt cx="2427514" cy="584775"/>
            </a:xfrm>
          </p:grpSpPr>
          <p:sp>
            <p:nvSpPr>
              <p:cNvPr id="91" name="TextBox 90">
                <a:extLst>
                  <a:ext uri="{FF2B5EF4-FFF2-40B4-BE49-F238E27FC236}">
                    <a16:creationId xmlns:a16="http://schemas.microsoft.com/office/drawing/2014/main" id="{8CCD7EE7-FBA7-0742-83D5-DB1438166ADA}"/>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2" name="Picture 91">
                <a:extLst>
                  <a:ext uri="{FF2B5EF4-FFF2-40B4-BE49-F238E27FC236}">
                    <a16:creationId xmlns:a16="http://schemas.microsoft.com/office/drawing/2014/main" id="{46E6FAC1-565A-4345-B9D8-5E4B9BE8432B}"/>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74" name="Group 73">
              <a:extLst>
                <a:ext uri="{FF2B5EF4-FFF2-40B4-BE49-F238E27FC236}">
                  <a16:creationId xmlns:a16="http://schemas.microsoft.com/office/drawing/2014/main" id="{5AFB5B04-540A-4E45-BBA0-025C7621B3B6}"/>
                </a:ext>
              </a:extLst>
            </p:cNvPr>
            <p:cNvGrpSpPr/>
            <p:nvPr userDrawn="1"/>
          </p:nvGrpSpPr>
          <p:grpSpPr>
            <a:xfrm>
              <a:off x="12065000" y="-254000"/>
              <a:ext cx="2171700" cy="3007249"/>
              <a:chOff x="12115800" y="0"/>
              <a:chExt cx="2171700" cy="3007249"/>
            </a:xfrm>
          </p:grpSpPr>
          <p:sp>
            <p:nvSpPr>
              <p:cNvPr id="86" name="Rectangle 85">
                <a:extLst>
                  <a:ext uri="{FF2B5EF4-FFF2-40B4-BE49-F238E27FC236}">
                    <a16:creationId xmlns:a16="http://schemas.microsoft.com/office/drawing/2014/main" id="{E8F5D376-4743-7C42-A4C1-85048EB271FF}"/>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Rectangle 86">
                <a:extLst>
                  <a:ext uri="{FF2B5EF4-FFF2-40B4-BE49-F238E27FC236}">
                    <a16:creationId xmlns:a16="http://schemas.microsoft.com/office/drawing/2014/main" id="{AA10C77A-7716-E54A-B71B-65D64BC0E7AE}"/>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8" name="Right Triangle 87">
                <a:extLst>
                  <a:ext uri="{FF2B5EF4-FFF2-40B4-BE49-F238E27FC236}">
                    <a16:creationId xmlns:a16="http://schemas.microsoft.com/office/drawing/2014/main" id="{4EF1D256-242B-4D4F-8A93-B9D7F7E4CB89}"/>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9" name="TextBox 88">
                <a:extLst>
                  <a:ext uri="{FF2B5EF4-FFF2-40B4-BE49-F238E27FC236}">
                    <a16:creationId xmlns:a16="http://schemas.microsoft.com/office/drawing/2014/main" id="{BBDC8405-4389-B34B-B083-63465468A6BB}"/>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0" name="TextBox 89">
                <a:extLst>
                  <a:ext uri="{FF2B5EF4-FFF2-40B4-BE49-F238E27FC236}">
                    <a16:creationId xmlns:a16="http://schemas.microsoft.com/office/drawing/2014/main" id="{0B1BE78A-6AE4-344B-88B8-5CFA621650BA}"/>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75" name="Group 74">
              <a:extLst>
                <a:ext uri="{FF2B5EF4-FFF2-40B4-BE49-F238E27FC236}">
                  <a16:creationId xmlns:a16="http://schemas.microsoft.com/office/drawing/2014/main" id="{A82EEB2D-003A-C044-B2BF-0603E253B481}"/>
                </a:ext>
              </a:extLst>
            </p:cNvPr>
            <p:cNvGrpSpPr/>
            <p:nvPr userDrawn="1"/>
          </p:nvGrpSpPr>
          <p:grpSpPr>
            <a:xfrm>
              <a:off x="12237133" y="2882622"/>
              <a:ext cx="2011532" cy="985422"/>
              <a:chOff x="12272640" y="6571606"/>
              <a:chExt cx="1538402" cy="985422"/>
            </a:xfrm>
          </p:grpSpPr>
          <p:sp>
            <p:nvSpPr>
              <p:cNvPr id="83" name="Rectangle 82">
                <a:extLst>
                  <a:ext uri="{FF2B5EF4-FFF2-40B4-BE49-F238E27FC236}">
                    <a16:creationId xmlns:a16="http://schemas.microsoft.com/office/drawing/2014/main" id="{E8E19EB7-DBEF-2F4C-A3C9-BE2D2907884F}"/>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84" name="TextBox 83">
                <a:extLst>
                  <a:ext uri="{FF2B5EF4-FFF2-40B4-BE49-F238E27FC236}">
                    <a16:creationId xmlns:a16="http://schemas.microsoft.com/office/drawing/2014/main" id="{092FEE31-9402-3641-8E13-A1DC09FFF216}"/>
                  </a:ext>
                </a:extLst>
              </p:cNvPr>
              <p:cNvSpPr txBox="1"/>
              <p:nvPr userDrawn="1"/>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85" name="Picture 84">
                <a:extLst>
                  <a:ext uri="{FF2B5EF4-FFF2-40B4-BE49-F238E27FC236}">
                    <a16:creationId xmlns:a16="http://schemas.microsoft.com/office/drawing/2014/main" id="{C43048D5-A7A2-8D41-BF60-AA36EF7D553E}"/>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76" name="Group 75">
              <a:extLst>
                <a:ext uri="{FF2B5EF4-FFF2-40B4-BE49-F238E27FC236}">
                  <a16:creationId xmlns:a16="http://schemas.microsoft.com/office/drawing/2014/main" id="{2A09D0C0-E76A-FE4E-89D3-B4C1E4D9F2B8}"/>
                </a:ext>
              </a:extLst>
            </p:cNvPr>
            <p:cNvGrpSpPr/>
            <p:nvPr userDrawn="1"/>
          </p:nvGrpSpPr>
          <p:grpSpPr>
            <a:xfrm>
              <a:off x="12236449" y="4009675"/>
              <a:ext cx="2147063" cy="3118328"/>
              <a:chOff x="12236449" y="4803495"/>
              <a:chExt cx="2147063" cy="3118328"/>
            </a:xfrm>
          </p:grpSpPr>
          <p:grpSp>
            <p:nvGrpSpPr>
              <p:cNvPr id="77" name="Group 76">
                <a:extLst>
                  <a:ext uri="{FF2B5EF4-FFF2-40B4-BE49-F238E27FC236}">
                    <a16:creationId xmlns:a16="http://schemas.microsoft.com/office/drawing/2014/main" id="{7D643199-832B-4E45-BC80-3D20C1502357}"/>
                  </a:ext>
                </a:extLst>
              </p:cNvPr>
              <p:cNvGrpSpPr/>
              <p:nvPr userDrawn="1"/>
            </p:nvGrpSpPr>
            <p:grpSpPr>
              <a:xfrm>
                <a:off x="12236449" y="4803495"/>
                <a:ext cx="2147063" cy="2485366"/>
                <a:chOff x="12287249" y="1112812"/>
                <a:chExt cx="2147063" cy="3086847"/>
              </a:xfrm>
            </p:grpSpPr>
            <p:sp>
              <p:nvSpPr>
                <p:cNvPr id="79" name="Rectangle 78">
                  <a:extLst>
                    <a:ext uri="{FF2B5EF4-FFF2-40B4-BE49-F238E27FC236}">
                      <a16:creationId xmlns:a16="http://schemas.microsoft.com/office/drawing/2014/main" id="{7F34D033-1819-4A4E-A421-29286A39B8E4}"/>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0" name="Rectangle 79">
                  <a:extLst>
                    <a:ext uri="{FF2B5EF4-FFF2-40B4-BE49-F238E27FC236}">
                      <a16:creationId xmlns:a16="http://schemas.microsoft.com/office/drawing/2014/main" id="{424543DC-6DB0-D74D-8680-6B9EC0BFAC9E}"/>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1" name="TextBox 80">
                  <a:extLst>
                    <a:ext uri="{FF2B5EF4-FFF2-40B4-BE49-F238E27FC236}">
                      <a16:creationId xmlns:a16="http://schemas.microsoft.com/office/drawing/2014/main" id="{F6E36498-BB5A-094F-9813-895D4144F98D}"/>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82" name="TextBox 81">
                  <a:extLst>
                    <a:ext uri="{FF2B5EF4-FFF2-40B4-BE49-F238E27FC236}">
                      <a16:creationId xmlns:a16="http://schemas.microsoft.com/office/drawing/2014/main" id="{E0AB33B9-1B32-3B48-8B27-F90679BA840E}"/>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78" name="Picture 77" descr="A screenshot of a cell phone&#10;&#10;Description automatically generated">
                <a:extLst>
                  <a:ext uri="{FF2B5EF4-FFF2-40B4-BE49-F238E27FC236}">
                    <a16:creationId xmlns:a16="http://schemas.microsoft.com/office/drawing/2014/main" id="{6202A2E7-09D5-8B49-AACE-4354C4E4996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3" y="981075"/>
            <a:ext cx="4694239" cy="3071018"/>
          </a:xfrm>
        </p:spPr>
        <p:txBody>
          <a:bodyPr/>
          <a:lstStyle>
            <a:lvl1pPr>
              <a:defRPr sz="4000">
                <a:solidFill>
                  <a:schemeClr val="bg1"/>
                </a:solidFill>
              </a:defRPr>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62" y="4293769"/>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62" y="4930275"/>
            <a:ext cx="4697775" cy="315212"/>
          </a:xfrm>
          <a:no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9"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descr="York University Logo">
            <a:extLst>
              <a:ext uri="{FF2B5EF4-FFF2-40B4-BE49-F238E27FC236}">
                <a16:creationId xmlns:a16="http://schemas.microsoft.com/office/drawing/2014/main" id="{2ED20F88-F063-1C44-B6C6-FB730D81F623}"/>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solidFill>
            <a:schemeClr val="bg1"/>
          </a:solidFill>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5002" y="381003"/>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1085675129"/>
      </p:ext>
    </p:extLst>
  </p:cSld>
  <p:clrMapOvr>
    <a:masterClrMapping/>
  </p:clrMapOvr>
  <p:extLst>
    <p:ext uri="{DCECCB84-F9BA-43D5-87BE-67443E8EF086}">
      <p15:sldGuideLst xmlns:p15="http://schemas.microsoft.com/office/powerpoint/2012/main">
        <p15:guide id="2" pos="529" userDrawn="1">
          <p15:clr>
            <a:srgbClr val="FBAE40"/>
          </p15:clr>
        </p15:guide>
        <p15:guide id="3" pos="350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Slide (Style 4)">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84996675-1CA6-5B4C-95CC-C958A36E4AEA}"/>
              </a:ext>
            </a:extLst>
          </p:cNvPr>
          <p:cNvGrpSpPr/>
          <p:nvPr userDrawn="1"/>
        </p:nvGrpSpPr>
        <p:grpSpPr>
          <a:xfrm>
            <a:off x="12065001" y="-947342"/>
            <a:ext cx="2554515" cy="8075345"/>
            <a:chOff x="12065000" y="-947342"/>
            <a:chExt cx="2554514" cy="8075345"/>
          </a:xfrm>
        </p:grpSpPr>
        <p:grpSp>
          <p:nvGrpSpPr>
            <p:cNvPr id="45" name="Group 44">
              <a:extLst>
                <a:ext uri="{FF2B5EF4-FFF2-40B4-BE49-F238E27FC236}">
                  <a16:creationId xmlns:a16="http://schemas.microsoft.com/office/drawing/2014/main" id="{16D18AE4-4FE2-BA4B-BE2C-79298D8F7DF7}"/>
                </a:ext>
              </a:extLst>
            </p:cNvPr>
            <p:cNvGrpSpPr/>
            <p:nvPr userDrawn="1"/>
          </p:nvGrpSpPr>
          <p:grpSpPr>
            <a:xfrm>
              <a:off x="12192000" y="-947342"/>
              <a:ext cx="2427514" cy="584775"/>
              <a:chOff x="12192000" y="-947342"/>
              <a:chExt cx="2427514" cy="584775"/>
            </a:xfrm>
          </p:grpSpPr>
          <p:sp>
            <p:nvSpPr>
              <p:cNvPr id="98" name="TextBox 97">
                <a:extLst>
                  <a:ext uri="{FF2B5EF4-FFF2-40B4-BE49-F238E27FC236}">
                    <a16:creationId xmlns:a16="http://schemas.microsoft.com/office/drawing/2014/main" id="{3A418B17-B6D9-C948-A4CA-39BA0BF2AAD0}"/>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99" name="Picture 98">
                <a:extLst>
                  <a:ext uri="{FF2B5EF4-FFF2-40B4-BE49-F238E27FC236}">
                    <a16:creationId xmlns:a16="http://schemas.microsoft.com/office/drawing/2014/main" id="{160A8CA0-0DA8-C649-93CF-7EE9AE058187}"/>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46" name="Group 45">
              <a:extLst>
                <a:ext uri="{FF2B5EF4-FFF2-40B4-BE49-F238E27FC236}">
                  <a16:creationId xmlns:a16="http://schemas.microsoft.com/office/drawing/2014/main" id="{C951661F-2C3A-8E43-9EF6-278867F13B7E}"/>
                </a:ext>
              </a:extLst>
            </p:cNvPr>
            <p:cNvGrpSpPr/>
            <p:nvPr userDrawn="1"/>
          </p:nvGrpSpPr>
          <p:grpSpPr>
            <a:xfrm>
              <a:off x="12065000" y="-254000"/>
              <a:ext cx="2171700" cy="3007249"/>
              <a:chOff x="12115800" y="0"/>
              <a:chExt cx="2171700" cy="3007249"/>
            </a:xfrm>
          </p:grpSpPr>
          <p:sp>
            <p:nvSpPr>
              <p:cNvPr id="93" name="Rectangle 92">
                <a:extLst>
                  <a:ext uri="{FF2B5EF4-FFF2-40B4-BE49-F238E27FC236}">
                    <a16:creationId xmlns:a16="http://schemas.microsoft.com/office/drawing/2014/main" id="{A09E6200-3B4D-B945-B27E-F0F91A456CEC}"/>
                  </a:ext>
                </a:extLst>
              </p:cNvPr>
              <p:cNvSpPr/>
              <p:nvPr userDrawn="1"/>
            </p:nvSpPr>
            <p:spPr>
              <a:xfrm>
                <a:off x="12287249" y="453077"/>
                <a:ext cx="2000251" cy="25541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4" name="Rectangle 93">
                <a:extLst>
                  <a:ext uri="{FF2B5EF4-FFF2-40B4-BE49-F238E27FC236}">
                    <a16:creationId xmlns:a16="http://schemas.microsoft.com/office/drawing/2014/main" id="{F90FF5DD-1834-A44E-A2E2-EF8D09964715}"/>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5" name="Right Triangle 94">
                <a:extLst>
                  <a:ext uri="{FF2B5EF4-FFF2-40B4-BE49-F238E27FC236}">
                    <a16:creationId xmlns:a16="http://schemas.microsoft.com/office/drawing/2014/main" id="{97D90916-53A2-5145-BB6D-F7C0A118CA7D}"/>
                  </a:ext>
                </a:extLst>
              </p:cNvPr>
              <p:cNvSpPr/>
              <p:nvPr userDrawn="1"/>
            </p:nvSpPr>
            <p:spPr>
              <a:xfrm flipH="1">
                <a:off x="12115800"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6" name="TextBox 95">
                <a:extLst>
                  <a:ext uri="{FF2B5EF4-FFF2-40B4-BE49-F238E27FC236}">
                    <a16:creationId xmlns:a16="http://schemas.microsoft.com/office/drawing/2014/main" id="{D6AB4E01-41FE-054C-B4F1-43AAFC89A949}"/>
                  </a:ext>
                </a:extLst>
              </p:cNvPr>
              <p:cNvSpPr txBox="1"/>
              <p:nvPr userDrawn="1"/>
            </p:nvSpPr>
            <p:spPr>
              <a:xfrm>
                <a:off x="12516911" y="90429"/>
                <a:ext cx="1211791"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97" name="TextBox 96">
                <a:extLst>
                  <a:ext uri="{FF2B5EF4-FFF2-40B4-BE49-F238E27FC236}">
                    <a16:creationId xmlns:a16="http://schemas.microsoft.com/office/drawing/2014/main" id="{B59FA107-1773-164A-9967-2A541775DF5F}"/>
                  </a:ext>
                </a:extLst>
              </p:cNvPr>
              <p:cNvSpPr txBox="1"/>
              <p:nvPr userDrawn="1"/>
            </p:nvSpPr>
            <p:spPr>
              <a:xfrm>
                <a:off x="12369020" y="656836"/>
                <a:ext cx="1854980" cy="2259977"/>
              </a:xfrm>
              <a:prstGeom prst="rect">
                <a:avLst/>
              </a:prstGeom>
              <a:noFill/>
            </p:spPr>
            <p:txBody>
              <a:bodyPr wrap="square" rtlCol="0">
                <a:noAutofit/>
              </a:bodyPr>
              <a:lstStyle/>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rPr>
                  <a:t>To place your own photo, use Master slides like “Title Style 1” to create from scratch.</a:t>
                </a:r>
              </a:p>
              <a:p>
                <a:pPr marL="96836" indent="-96836" algn="l" defTabSz="914377" rtl="0" eaLnBrk="1" latinLnBrk="0" hangingPunct="1">
                  <a:lnSpc>
                    <a:spcPct val="100000"/>
                  </a:lnSpc>
                  <a:spcBef>
                    <a:spcPts val="0"/>
                  </a:spcBef>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Roboto" charset="0"/>
                  </a:rPr>
                  <a:t>You may also delete</a:t>
                </a:r>
                <a:br>
                  <a:rPr lang="en-US" sz="900" b="0" i="0" kern="120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existing photos to reveal the placeholder beneath. Then t</a:t>
                </a:r>
                <a:r>
                  <a:rPr lang="en-US" sz="900" b="0" i="0">
                    <a:solidFill>
                      <a:schemeClr val="tx1">
                        <a:lumMod val="75000"/>
                        <a:lumOff val="25000"/>
                      </a:schemeClr>
                    </a:solidFill>
                    <a:latin typeface="IBM Plex Sans" panose="020B0503050203000203" pitchFamily="34" charset="77"/>
                    <a:ea typeface="Roboto" charset="0"/>
                    <a:cs typeface="Roboto" charset="0"/>
                  </a:rPr>
                  <a:t>o add a photo, drag a photo onto the slide or click the icon in the placeholder to browse for</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your image.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 Send to back”.</a:t>
                </a:r>
              </a:p>
            </p:txBody>
          </p:sp>
        </p:grpSp>
        <p:grpSp>
          <p:nvGrpSpPr>
            <p:cNvPr id="47" name="Group 46">
              <a:extLst>
                <a:ext uri="{FF2B5EF4-FFF2-40B4-BE49-F238E27FC236}">
                  <a16:creationId xmlns:a16="http://schemas.microsoft.com/office/drawing/2014/main" id="{1FB90258-5776-FC4D-A656-A223C9C821DB}"/>
                </a:ext>
              </a:extLst>
            </p:cNvPr>
            <p:cNvGrpSpPr/>
            <p:nvPr userDrawn="1"/>
          </p:nvGrpSpPr>
          <p:grpSpPr>
            <a:xfrm>
              <a:off x="12237133" y="2882622"/>
              <a:ext cx="2011532" cy="985422"/>
              <a:chOff x="12272640" y="6571606"/>
              <a:chExt cx="1538402" cy="985422"/>
            </a:xfrm>
          </p:grpSpPr>
          <p:sp>
            <p:nvSpPr>
              <p:cNvPr id="90" name="Rectangle 89">
                <a:extLst>
                  <a:ext uri="{FF2B5EF4-FFF2-40B4-BE49-F238E27FC236}">
                    <a16:creationId xmlns:a16="http://schemas.microsoft.com/office/drawing/2014/main" id="{376D3EA6-AA03-A84E-AAC1-BA88F9049FB0}"/>
                  </a:ext>
                </a:extLst>
              </p:cNvPr>
              <p:cNvSpPr/>
              <p:nvPr userDrawn="1"/>
            </p:nvSpPr>
            <p:spPr>
              <a:xfrm>
                <a:off x="12272640" y="6571606"/>
                <a:ext cx="1538402" cy="98542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IBM Plex Sans" panose="020B0503050203000203" pitchFamily="34" charset="0"/>
                </a:endParaRPr>
              </a:p>
            </p:txBody>
          </p:sp>
          <p:sp>
            <p:nvSpPr>
              <p:cNvPr id="91" name="TextBox 90">
                <a:extLst>
                  <a:ext uri="{FF2B5EF4-FFF2-40B4-BE49-F238E27FC236}">
                    <a16:creationId xmlns:a16="http://schemas.microsoft.com/office/drawing/2014/main" id="{54E431D4-31A9-8542-905F-B452EA7B2EBD}"/>
                  </a:ext>
                  <a:ext uri="{C183D7F6-B498-43B3-948B-1728B52AA6E4}">
                    <adec:decorative xmlns:adec="http://schemas.microsoft.com/office/drawing/2017/decorative" val="1"/>
                  </a:ext>
                </a:extLst>
              </p:cNvPr>
              <p:cNvSpPr txBox="1"/>
              <p:nvPr userDrawn="1"/>
            </p:nvSpPr>
            <p:spPr>
              <a:xfrm>
                <a:off x="12425440" y="7002160"/>
                <a:ext cx="1161546" cy="461665"/>
              </a:xfrm>
              <a:prstGeom prst="rect">
                <a:avLst/>
              </a:prstGeom>
              <a:solidFill>
                <a:schemeClr val="bg1"/>
              </a:solidFill>
            </p:spPr>
            <p:txBody>
              <a:bodyPr vert="horz" wrap="square" lIns="0" tIns="0" rIns="0" bIns="0" rtlCol="0" anchor="t">
                <a:spAutoFit/>
              </a:bodyPr>
              <a:lstStyle/>
              <a:p>
                <a:pPr algn="l"/>
                <a:r>
                  <a:rPr lang="en-US" sz="1000">
                    <a:solidFill>
                      <a:schemeClr val="accent2"/>
                    </a:solidFill>
                    <a:latin typeface="IBM Plex Sans" panose="020B0503050203000203" pitchFamily="34" charset="0"/>
                    <a:ea typeface="Arial" charset="0"/>
                    <a:cs typeface="Arial" charset="0"/>
                  </a:rPr>
                  <a:t>Access programmed text formats by using the ‘Indent More’ button.</a:t>
                </a:r>
              </a:p>
            </p:txBody>
          </p:sp>
          <p:pic>
            <p:nvPicPr>
              <p:cNvPr id="92" name="Picture 91">
                <a:extLst>
                  <a:ext uri="{FF2B5EF4-FFF2-40B4-BE49-F238E27FC236}">
                    <a16:creationId xmlns:a16="http://schemas.microsoft.com/office/drawing/2014/main" id="{1E2F0FC3-5AA8-1F44-AB86-0D37542D9CF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1"/>
              <a:stretch/>
            </p:blipFill>
            <p:spPr>
              <a:xfrm>
                <a:off x="12426082" y="6665739"/>
                <a:ext cx="196784" cy="228984"/>
              </a:xfrm>
              <a:prstGeom prst="roundRect">
                <a:avLst/>
              </a:prstGeom>
              <a:ln>
                <a:solidFill>
                  <a:schemeClr val="accent1"/>
                </a:solidFill>
              </a:ln>
            </p:spPr>
          </p:pic>
        </p:grpSp>
        <p:grpSp>
          <p:nvGrpSpPr>
            <p:cNvPr id="83" name="Group 82">
              <a:extLst>
                <a:ext uri="{FF2B5EF4-FFF2-40B4-BE49-F238E27FC236}">
                  <a16:creationId xmlns:a16="http://schemas.microsoft.com/office/drawing/2014/main" id="{6EA36200-0A37-7245-9185-9E629ED69999}"/>
                </a:ext>
              </a:extLst>
            </p:cNvPr>
            <p:cNvGrpSpPr/>
            <p:nvPr userDrawn="1"/>
          </p:nvGrpSpPr>
          <p:grpSpPr>
            <a:xfrm>
              <a:off x="12236449" y="4009675"/>
              <a:ext cx="2147063" cy="3118328"/>
              <a:chOff x="12236449" y="4803495"/>
              <a:chExt cx="2147063" cy="3118328"/>
            </a:xfrm>
          </p:grpSpPr>
          <p:grpSp>
            <p:nvGrpSpPr>
              <p:cNvPr id="84" name="Group 83">
                <a:extLst>
                  <a:ext uri="{FF2B5EF4-FFF2-40B4-BE49-F238E27FC236}">
                    <a16:creationId xmlns:a16="http://schemas.microsoft.com/office/drawing/2014/main" id="{B412A0CE-A92D-DF42-B87F-D64BCEC5A094}"/>
                  </a:ext>
                </a:extLst>
              </p:cNvPr>
              <p:cNvGrpSpPr/>
              <p:nvPr userDrawn="1"/>
            </p:nvGrpSpPr>
            <p:grpSpPr>
              <a:xfrm>
                <a:off x="12236449" y="4803495"/>
                <a:ext cx="2147063" cy="2485366"/>
                <a:chOff x="12287249" y="1112812"/>
                <a:chExt cx="2147063" cy="3086847"/>
              </a:xfrm>
            </p:grpSpPr>
            <p:sp>
              <p:nvSpPr>
                <p:cNvPr id="86" name="Rectangle 85">
                  <a:extLst>
                    <a:ext uri="{FF2B5EF4-FFF2-40B4-BE49-F238E27FC236}">
                      <a16:creationId xmlns:a16="http://schemas.microsoft.com/office/drawing/2014/main" id="{88DFBAC4-3E5A-844D-9FF0-3A6546D2BBCA}"/>
                    </a:ext>
                  </a:extLst>
                </p:cNvPr>
                <p:cNvSpPr/>
                <p:nvPr userDrawn="1"/>
              </p:nvSpPr>
              <p:spPr>
                <a:xfrm>
                  <a:off x="12287249" y="1565888"/>
                  <a:ext cx="2000251" cy="26337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Rectangle 86">
                  <a:extLst>
                    <a:ext uri="{FF2B5EF4-FFF2-40B4-BE49-F238E27FC236}">
                      <a16:creationId xmlns:a16="http://schemas.microsoft.com/office/drawing/2014/main" id="{BC61A75C-74F2-B24E-ADFA-6B76D9607CF7}"/>
                    </a:ext>
                  </a:extLst>
                </p:cNvPr>
                <p:cNvSpPr/>
                <p:nvPr userDrawn="1"/>
              </p:nvSpPr>
              <p:spPr>
                <a:xfrm>
                  <a:off x="12287249" y="1112812"/>
                  <a:ext cx="2000251" cy="490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8" name="TextBox 87">
                  <a:extLst>
                    <a:ext uri="{FF2B5EF4-FFF2-40B4-BE49-F238E27FC236}">
                      <a16:creationId xmlns:a16="http://schemas.microsoft.com/office/drawing/2014/main" id="{329D18AE-93B8-0348-8C35-9693A151B1BC}"/>
                    </a:ext>
                  </a:extLst>
                </p:cNvPr>
                <p:cNvSpPr txBox="1"/>
                <p:nvPr userDrawn="1"/>
              </p:nvSpPr>
              <p:spPr>
                <a:xfrm>
                  <a:off x="12516910" y="1189721"/>
                  <a:ext cx="1917402" cy="382262"/>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GUIDELINES</a:t>
                  </a:r>
                </a:p>
              </p:txBody>
            </p:sp>
            <p:sp>
              <p:nvSpPr>
                <p:cNvPr id="89" name="TextBox 88">
                  <a:extLst>
                    <a:ext uri="{FF2B5EF4-FFF2-40B4-BE49-F238E27FC236}">
                      <a16:creationId xmlns:a16="http://schemas.microsoft.com/office/drawing/2014/main" id="{BE14E0F2-0CC8-4943-BDEE-BAF3A3945AA3}"/>
                    </a:ext>
                  </a:extLst>
                </p:cNvPr>
                <p:cNvSpPr txBox="1"/>
                <p:nvPr userDrawn="1"/>
              </p:nvSpPr>
              <p:spPr>
                <a:xfrm>
                  <a:off x="12369020" y="1842802"/>
                  <a:ext cx="1797275" cy="210584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Each layout has its own custom gridlines to help build your slides. Keep content within the guides and do not go past them.</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make guides visible right-click your slide &gt; Grids &amp; Guides &gt; Ensure ‘Guides’ is checked</a:t>
                  </a:r>
                </a:p>
              </p:txBody>
            </p:sp>
          </p:grpSp>
          <p:pic>
            <p:nvPicPr>
              <p:cNvPr id="85" name="Picture 84" descr="A screenshot of a cell phone&#10;&#10;Description automatically generated">
                <a:extLst>
                  <a:ext uri="{FF2B5EF4-FFF2-40B4-BE49-F238E27FC236}">
                    <a16:creationId xmlns:a16="http://schemas.microsoft.com/office/drawing/2014/main" id="{BC6B5C1E-F6E3-8A41-A345-E6115B5A4BAF}"/>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2520795" y="6858000"/>
                <a:ext cx="1365354" cy="1063823"/>
              </a:xfrm>
              <a:prstGeom prst="rect">
                <a:avLst/>
              </a:prstGeom>
              <a:ln>
                <a:solidFill>
                  <a:schemeClr val="accent1"/>
                </a:solidFill>
              </a:ln>
            </p:spPr>
          </p:pic>
        </p:grpSp>
      </p:grpSp>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3" y="981075"/>
            <a:ext cx="4694239" cy="3071018"/>
          </a:xfrm>
        </p:spPr>
        <p:txBody>
          <a:bodyPr/>
          <a:lstStyle>
            <a:lvl1pPr>
              <a:defRPr sz="4000"/>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62" y="4293769"/>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62" y="4930275"/>
            <a:ext cx="4697775" cy="315212"/>
          </a:xfrm>
          <a:noFill/>
          <a:ln>
            <a:noFill/>
          </a:ln>
        </p:spPr>
        <p:txBody>
          <a:bodyPr lIns="0" tIns="0" rIns="180000" bIns="0" anchor="b">
            <a:noAutofit/>
          </a:bodyPr>
          <a:lstStyle>
            <a:lvl1pPr>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endParaRPr lang="en-US" dirty="0"/>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9"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Picture 81" descr="York University Logo">
            <a:extLst>
              <a:ext uri="{FF2B5EF4-FFF2-40B4-BE49-F238E27FC236}">
                <a16:creationId xmlns:a16="http://schemas.microsoft.com/office/drawing/2014/main" id="{58C577D5-343B-6C45-A119-B6AEA16834CB}"/>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877058" y="5780114"/>
            <a:ext cx="1746775" cy="385200"/>
          </a:xfrm>
          <a:prstGeom prst="rect">
            <a:avLst/>
          </a:prstGeom>
        </p:spPr>
      </p:pic>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solidFill>
            <a:schemeClr val="bg1"/>
          </a:solidFill>
          <a:ln>
            <a:solidFill>
              <a:schemeClr val="bg1"/>
            </a:solidFill>
          </a:ln>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5002" y="381003"/>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Tree>
    <p:extLst>
      <p:ext uri="{BB962C8B-B14F-4D97-AF65-F5344CB8AC3E}">
        <p14:creationId xmlns:p14="http://schemas.microsoft.com/office/powerpoint/2010/main" val="2221412751"/>
      </p:ext>
    </p:extLst>
  </p:cSld>
  <p:clrMapOvr>
    <a:masterClrMapping/>
  </p:clrMapOvr>
  <p:extLst>
    <p:ext uri="{DCECCB84-F9BA-43D5-87BE-67443E8EF086}">
      <p15:sldGuideLst xmlns:p15="http://schemas.microsoft.com/office/powerpoint/2012/main">
        <p15:guide id="2" pos="529" userDrawn="1">
          <p15:clr>
            <a:srgbClr val="FBAE40"/>
          </p15:clr>
        </p15:guide>
        <p15:guide id="3" pos="3500"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A462FD6-DA7F-E841-80C1-0DC1593E8B87}"/>
              </a:ext>
              <a:ext uri="{C183D7F6-B498-43B3-948B-1728B52AA6E4}">
                <adec:decorative xmlns:adec="http://schemas.microsoft.com/office/drawing/2017/decorative" val="1"/>
              </a:ext>
            </a:extLst>
          </p:cNvPr>
          <p:cNvGrpSpPr/>
          <p:nvPr userDrawn="1"/>
        </p:nvGrpSpPr>
        <p:grpSpPr>
          <a:xfrm>
            <a:off x="-2038844" y="-254000"/>
            <a:ext cx="2177691" cy="2304743"/>
            <a:chOff x="12287249" y="0"/>
            <a:chExt cx="2177691" cy="2304743"/>
          </a:xfrm>
        </p:grpSpPr>
        <p:sp>
          <p:nvSpPr>
            <p:cNvPr id="12" name="Rectangle 11">
              <a:extLst>
                <a:ext uri="{FF2B5EF4-FFF2-40B4-BE49-F238E27FC236}">
                  <a16:creationId xmlns:a16="http://schemas.microsoft.com/office/drawing/2014/main" id="{9BA94468-A2BB-F441-AD0D-A90037823960}"/>
                </a:ext>
              </a:extLst>
            </p:cNvPr>
            <p:cNvSpPr/>
            <p:nvPr userDrawn="1"/>
          </p:nvSpPr>
          <p:spPr>
            <a:xfrm>
              <a:off x="12287249" y="453077"/>
              <a:ext cx="2000251" cy="18516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12">
              <a:extLst>
                <a:ext uri="{FF2B5EF4-FFF2-40B4-BE49-F238E27FC236}">
                  <a16:creationId xmlns:a16="http://schemas.microsoft.com/office/drawing/2014/main" id="{EF74113C-DF41-4B41-808A-0065015BB352}"/>
                </a:ext>
              </a:extLst>
            </p:cNvPr>
            <p:cNvSpPr/>
            <p:nvPr userDrawn="1"/>
          </p:nvSpPr>
          <p:spPr>
            <a:xfrm>
              <a:off x="12287249" y="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Right Triangle 15">
              <a:extLst>
                <a:ext uri="{FF2B5EF4-FFF2-40B4-BE49-F238E27FC236}">
                  <a16:creationId xmlns:a16="http://schemas.microsoft.com/office/drawing/2014/main" id="{61F99654-2C4D-BE4A-B0BE-3BFEFB1995E9}"/>
                </a:ext>
              </a:extLst>
            </p:cNvPr>
            <p:cNvSpPr/>
            <p:nvPr userDrawn="1"/>
          </p:nvSpPr>
          <p:spPr>
            <a:xfrm>
              <a:off x="14290829" y="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F2DE8FF7-D256-FC4B-A9F8-77042FCED6E6}"/>
                </a:ext>
              </a:extLst>
            </p:cNvPr>
            <p:cNvSpPr txBox="1"/>
            <p:nvPr userDrawn="1"/>
          </p:nvSpPr>
          <p:spPr>
            <a:xfrm>
              <a:off x="12516910" y="90429"/>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8" name="TextBox 17">
              <a:extLst>
                <a:ext uri="{FF2B5EF4-FFF2-40B4-BE49-F238E27FC236}">
                  <a16:creationId xmlns:a16="http://schemas.microsoft.com/office/drawing/2014/main" id="{2810034E-E1F7-6547-BF42-50ED98B718BD}"/>
                </a:ext>
              </a:extLst>
            </p:cNvPr>
            <p:cNvSpPr txBox="1"/>
            <p:nvPr userDrawn="1"/>
          </p:nvSpPr>
          <p:spPr>
            <a:xfrm>
              <a:off x="12369020" y="725950"/>
              <a:ext cx="1797275" cy="1360557"/>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endParaRPr lang="en-US" sz="900" b="0" i="0" kern="1200">
                <a:solidFill>
                  <a:schemeClr val="tx1">
                    <a:lumMod val="75000"/>
                    <a:lumOff val="25000"/>
                  </a:schemeClr>
                </a:solidFill>
                <a:latin typeface="IBM Plex Sans" panose="020B0503050203000203" pitchFamily="34" charset="77"/>
                <a:ea typeface="Roboto" charset="0"/>
                <a:cs typeface="Roboto" charset="0"/>
              </a:endParaRPr>
            </a:p>
          </p:txBody>
        </p:sp>
      </p:grpSp>
      <p:grpSp>
        <p:nvGrpSpPr>
          <p:cNvPr id="25" name="Group 24">
            <a:extLst>
              <a:ext uri="{FF2B5EF4-FFF2-40B4-BE49-F238E27FC236}">
                <a16:creationId xmlns:a16="http://schemas.microsoft.com/office/drawing/2014/main" id="{C9FAC432-66BF-9E40-9581-4AA35B2AE70A}"/>
              </a:ext>
              <a:ext uri="{C183D7F6-B498-43B3-948B-1728B52AA6E4}">
                <adec:decorative xmlns:adec="http://schemas.microsoft.com/office/drawing/2017/decorative" val="1"/>
              </a:ext>
            </a:extLst>
          </p:cNvPr>
          <p:cNvGrpSpPr/>
          <p:nvPr userDrawn="1"/>
        </p:nvGrpSpPr>
        <p:grpSpPr>
          <a:xfrm>
            <a:off x="-2318657" y="-1023543"/>
            <a:ext cx="2318657" cy="584775"/>
            <a:chOff x="12192000" y="-947343"/>
            <a:chExt cx="2318657" cy="584775"/>
          </a:xfrm>
        </p:grpSpPr>
        <p:sp>
          <p:nvSpPr>
            <p:cNvPr id="26" name="TextBox 25">
              <a:extLst>
                <a:ext uri="{FF2B5EF4-FFF2-40B4-BE49-F238E27FC236}">
                  <a16:creationId xmlns:a16="http://schemas.microsoft.com/office/drawing/2014/main" id="{83ED565F-760D-2A4D-84E6-C9C27DD1F6C9}"/>
                </a:ext>
              </a:extLst>
            </p:cNvPr>
            <p:cNvSpPr txBox="1"/>
            <p:nvPr userDrawn="1"/>
          </p:nvSpPr>
          <p:spPr>
            <a:xfrm>
              <a:off x="12192000" y="-947343"/>
              <a:ext cx="2057400"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7" name="Picture 26">
              <a:extLst>
                <a:ext uri="{FF2B5EF4-FFF2-40B4-BE49-F238E27FC236}">
                  <a16:creationId xmlns:a16="http://schemas.microsoft.com/office/drawing/2014/main" id="{C95563FD-F5DA-E14E-82A7-0355410309F6}"/>
                </a:ext>
              </a:extLst>
            </p:cNvPr>
            <p:cNvPicPr>
              <a:picLocks noChangeAspect="1"/>
            </p:cNvPicPr>
            <p:nvPr userDrawn="1"/>
          </p:nvPicPr>
          <p:blipFill>
            <a:blip r:embed="rId2"/>
            <a:stretch>
              <a:fillRect/>
            </a:stretch>
          </p:blipFill>
          <p:spPr>
            <a:xfrm>
              <a:off x="14182271" y="-874778"/>
              <a:ext cx="328386" cy="446605"/>
            </a:xfrm>
            <a:prstGeom prst="rect">
              <a:avLst/>
            </a:prstGeom>
            <a:ln>
              <a:solidFill>
                <a:schemeClr val="accent6"/>
              </a:solidFill>
            </a:ln>
          </p:spPr>
        </p:pic>
      </p:grpSp>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2" y="500559"/>
            <a:ext cx="5133721" cy="5646471"/>
          </a:xfrm>
        </p:spPr>
        <p:txBody>
          <a:bodyPr>
            <a:noAutofit/>
          </a:bodyPr>
          <a:lstStyle>
            <a:lvl1pPr marL="285744" indent="-285744">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add agenda items</a:t>
            </a:r>
          </a:p>
        </p:txBody>
      </p:sp>
      <p:pic>
        <p:nvPicPr>
          <p:cNvPr id="19" name="Picture 18" descr="York University Logo&#10;">
            <a:extLst>
              <a:ext uri="{FF2B5EF4-FFF2-40B4-BE49-F238E27FC236}">
                <a16:creationId xmlns:a16="http://schemas.microsoft.com/office/drawing/2014/main" id="{061155A8-A422-D24B-AE05-1D037E8CBFA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24972" y="6374003"/>
            <a:ext cx="1242613" cy="273603"/>
          </a:xfrm>
          <a:prstGeom prst="rect">
            <a:avLst/>
          </a:prstGeom>
        </p:spPr>
      </p:pic>
      <p:sp>
        <p:nvSpPr>
          <p:cNvPr id="20" name="Freeform 19">
            <a:extLst>
              <a:ext uri="{FF2B5EF4-FFF2-40B4-BE49-F238E27FC236}">
                <a16:creationId xmlns:a16="http://schemas.microsoft.com/office/drawing/2014/main" id="{94AC1224-3BA0-134E-BC2C-FA6E6F4DBC3F}"/>
              </a:ext>
            </a:extLst>
          </p:cNvPr>
          <p:cNvSpPr/>
          <p:nvPr userDrawn="1"/>
        </p:nvSpPr>
        <p:spPr>
          <a:xfrm rot="5400000">
            <a:off x="-380999" y="381003"/>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6" name="Rectangle 5">
            <a:extLst>
              <a:ext uri="{FF2B5EF4-FFF2-40B4-BE49-F238E27FC236}">
                <a16:creationId xmlns:a16="http://schemas.microsoft.com/office/drawing/2014/main" id="{DDE83E69-D9AC-584D-8346-2152F0FC075C}"/>
              </a:ext>
            </a:extLst>
          </p:cNvPr>
          <p:cNvSpPr/>
          <p:nvPr userDrawn="1"/>
        </p:nvSpPr>
        <p:spPr>
          <a:xfrm>
            <a:off x="3226004" y="3994099"/>
            <a:ext cx="2691995"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4" y="5099673"/>
            <a:ext cx="1627047"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dirty="0"/>
              <a:t>Agenda</a:t>
            </a:r>
          </a:p>
        </p:txBody>
      </p:sp>
      <p:sp>
        <p:nvSpPr>
          <p:cNvPr id="10" name="Rectangle 9">
            <a:extLst>
              <a:ext uri="{FF2B5EF4-FFF2-40B4-BE49-F238E27FC236}">
                <a16:creationId xmlns:a16="http://schemas.microsoft.com/office/drawing/2014/main" id="{17E04B78-677A-6B46-914C-0B0515F95B2D}"/>
              </a:ext>
            </a:extLst>
          </p:cNvPr>
          <p:cNvSpPr/>
          <p:nvPr userDrawn="1"/>
        </p:nvSpPr>
        <p:spPr>
          <a:xfrm rot="5400000">
            <a:off x="2991211" y="3814169"/>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2" y="6304239"/>
            <a:ext cx="4076287" cy="365125"/>
          </a:xfrm>
        </p:spPr>
        <p:txBody>
          <a:bodyPr/>
          <a:lstStyle/>
          <a:p>
            <a:endParaRPr lang="en-US"/>
          </a:p>
        </p:txBody>
      </p:sp>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4"/>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algn="l">
              <a:defRPr/>
            </a:lvl1pPr>
          </a:lstStyle>
          <a:p>
            <a:r>
              <a:rPr lang="en-US"/>
              <a:t>Drop photo here</a:t>
            </a:r>
            <a:br>
              <a:rPr lang="en-US"/>
            </a:br>
            <a:r>
              <a:rPr lang="en-US"/>
              <a:t>to add background photo</a:t>
            </a:r>
          </a:p>
        </p:txBody>
      </p:sp>
    </p:spTree>
    <p:extLst>
      <p:ext uri="{BB962C8B-B14F-4D97-AF65-F5344CB8AC3E}">
        <p14:creationId xmlns:p14="http://schemas.microsoft.com/office/powerpoint/2010/main" val="2591750659"/>
      </p:ext>
    </p:extLst>
  </p:cSld>
  <p:clrMapOvr>
    <a:masterClrMapping/>
  </p:clrMapOvr>
  <p:extLst>
    <p:ext uri="{DCECCB84-F9BA-43D5-87BE-67443E8EF086}">
      <p15:sldGuideLst xmlns:p15="http://schemas.microsoft.com/office/powerpoint/2012/main">
        <p15:guide id="3" pos="4112" userDrawn="1">
          <p15:clr>
            <a:srgbClr val="FBAE40"/>
          </p15:clr>
        </p15:guide>
        <p15:guide id="4" pos="7363" userDrawn="1">
          <p15:clr>
            <a:srgbClr val="FBAE40"/>
          </p15:clr>
        </p15:guide>
        <p15:guide id="7" orient="horz" pos="323" userDrawn="1">
          <p15:clr>
            <a:srgbClr val="FBAE40"/>
          </p15:clr>
        </p15:guide>
        <p15:guide id="8" orient="horz" pos="3888"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Style 1 - Thickes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F6FE8D3-5020-FA4A-93A6-A924E6842031}"/>
              </a:ext>
              <a:ext uri="{C183D7F6-B498-43B3-948B-1728B52AA6E4}">
                <adec:decorative xmlns:adec="http://schemas.microsoft.com/office/drawing/2017/decorative" val="1"/>
              </a:ext>
            </a:extLst>
          </p:cNvPr>
          <p:cNvGrpSpPr/>
          <p:nvPr userDrawn="1"/>
        </p:nvGrpSpPr>
        <p:grpSpPr>
          <a:xfrm>
            <a:off x="12087189" y="-254000"/>
            <a:ext cx="2167267" cy="4655178"/>
            <a:chOff x="12087188" y="-254000"/>
            <a:chExt cx="2167267" cy="4655178"/>
          </a:xfrm>
        </p:grpSpPr>
        <p:sp>
          <p:nvSpPr>
            <p:cNvPr id="16" name="Rectangle 15">
              <a:extLst>
                <a:ext uri="{FF2B5EF4-FFF2-40B4-BE49-F238E27FC236}">
                  <a16:creationId xmlns:a16="http://schemas.microsoft.com/office/drawing/2014/main" id="{DEFF0402-B084-3140-9474-17B688567F1A}"/>
                </a:ext>
              </a:extLst>
            </p:cNvPr>
            <p:cNvSpPr/>
            <p:nvPr userDrawn="1"/>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Rectangle 16">
              <a:extLst>
                <a:ext uri="{FF2B5EF4-FFF2-40B4-BE49-F238E27FC236}">
                  <a16:creationId xmlns:a16="http://schemas.microsoft.com/office/drawing/2014/main" id="{547E5553-42E8-214B-8692-AFA89A60C62C}"/>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851112D0-A102-B94E-9E6E-F98D4703FFB3}"/>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4ECDDC64-EAE4-D244-911F-5B8ED585D270}"/>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F9279FFC-66C3-B042-B96B-BF6CB40B2BD6}"/>
                </a:ext>
              </a:extLst>
            </p:cNvPr>
            <p:cNvSpPr txBox="1"/>
            <p:nvPr userDrawn="1"/>
          </p:nvSpPr>
          <p:spPr>
            <a:xfrm>
              <a:off x="12335975" y="461901"/>
              <a:ext cx="1797275" cy="303492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7" name="Picture 26">
              <a:extLst>
                <a:ext uri="{FF2B5EF4-FFF2-40B4-BE49-F238E27FC236}">
                  <a16:creationId xmlns:a16="http://schemas.microsoft.com/office/drawing/2014/main" id="{9442E593-F1B4-124F-8AC6-A6699C6A6E99}"/>
                </a:ext>
              </a:extLst>
            </p:cNvPr>
            <p:cNvPicPr>
              <a:picLocks noChangeAspect="1"/>
            </p:cNvPicPr>
            <p:nvPr userDrawn="1"/>
          </p:nvPicPr>
          <p:blipFill>
            <a:blip r:embed="rId2"/>
            <a:stretch>
              <a:fillRect/>
            </a:stretch>
          </p:blipFill>
          <p:spPr>
            <a:xfrm>
              <a:off x="12520676" y="3588842"/>
              <a:ext cx="1369060" cy="571228"/>
            </a:xfrm>
            <a:prstGeom prst="rect">
              <a:avLst/>
            </a:prstGeom>
            <a:ln>
              <a:solidFill>
                <a:schemeClr val="accent1"/>
              </a:solidFill>
            </a:ln>
          </p:spPr>
        </p:pic>
      </p:grpSp>
      <p:sp>
        <p:nvSpPr>
          <p:cNvPr id="3" name="Text Placeholder 2">
            <a:extLst>
              <a:ext uri="{FF2B5EF4-FFF2-40B4-BE49-F238E27FC236}">
                <a16:creationId xmlns:a16="http://schemas.microsoft.com/office/drawing/2014/main" id="{3724931A-81CD-7C42-B650-1CE7B7075C55}"/>
              </a:ext>
            </a:extLst>
          </p:cNvPr>
          <p:cNvSpPr>
            <a:spLocks noGrp="1"/>
          </p:cNvSpPr>
          <p:nvPr>
            <p:ph type="body" sz="quarter" idx="12" hasCustomPrompt="1"/>
          </p:nvPr>
        </p:nvSpPr>
        <p:spPr>
          <a:xfrm>
            <a:off x="1436402" y="1436400"/>
            <a:ext cx="9310369" cy="3983714"/>
          </a:xfr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dirty="0"/>
              <a:t> </a:t>
            </a:r>
          </a:p>
        </p:txBody>
      </p:sp>
      <p:sp>
        <p:nvSpPr>
          <p:cNvPr id="7" name="Freeform 6">
            <a:extLst>
              <a:ext uri="{FF2B5EF4-FFF2-40B4-BE49-F238E27FC236}">
                <a16:creationId xmlns:a16="http://schemas.microsoft.com/office/drawing/2014/main" id="{7DE443D4-724C-5D4E-9520-760A3A8238B2}"/>
              </a:ext>
            </a:extLst>
          </p:cNvPr>
          <p:cNvSpPr/>
          <p:nvPr userDrawn="1"/>
        </p:nvSpPr>
        <p:spPr>
          <a:xfrm rot="16200000">
            <a:off x="2667001" y="-2667002"/>
            <a:ext cx="6858000" cy="12192003"/>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0" name="Picture Placeholder 9" hidden="1">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5" y="1438679"/>
            <a:ext cx="9322527" cy="3986762"/>
          </a:xfrm>
          <a:prstGeom prst="rect">
            <a:avLst/>
          </a:prstGeom>
          <a:noFill/>
        </p:spPr>
        <p:txBody>
          <a:bodyPr wrap="square" rIns="288000" anchor="ctr">
            <a:noAutofit/>
          </a:bodyPr>
          <a:lstStyle>
            <a:lvl1pPr marL="0" marR="0" indent="0" algn="r" defTabSz="914377"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dirty="0"/>
              <a:t>Drop photo here to add</a:t>
            </a:r>
            <a:br>
              <a:rPr lang="en-US" dirty="0"/>
            </a:br>
            <a:r>
              <a:rPr lang="en-US" dirty="0"/>
              <a:t>background photo. </a:t>
            </a:r>
          </a:p>
          <a:p>
            <a:r>
              <a:rPr lang="en-US" dirty="0"/>
              <a:t>This layout works best</a:t>
            </a:r>
            <a:br>
              <a:rPr lang="en-US" dirty="0"/>
            </a:br>
            <a:r>
              <a:rPr lang="en-US" dirty="0"/>
              <a:t>with dark photos.</a:t>
            </a:r>
            <a:br>
              <a:rPr lang="en-US" dirty="0"/>
            </a:br>
            <a:r>
              <a:rPr lang="en-US" dirty="0"/>
              <a:t>(then edit alt text)</a:t>
            </a:r>
          </a:p>
        </p:txBody>
      </p:sp>
      <p:sp>
        <p:nvSpPr>
          <p:cNvPr id="2" name="Title 1" hidden="1">
            <a:extLst>
              <a:ext uri="{FF2B5EF4-FFF2-40B4-BE49-F238E27FC236}">
                <a16:creationId xmlns:a16="http://schemas.microsoft.com/office/drawing/2014/main" id="{0BEEFB8F-4A79-464A-9960-012F07BC8989}"/>
              </a:ext>
            </a:extLst>
          </p:cNvPr>
          <p:cNvSpPr>
            <a:spLocks noGrp="1"/>
          </p:cNvSpPr>
          <p:nvPr>
            <p:ph type="title" hasCustomPrompt="1"/>
          </p:nvPr>
        </p:nvSpPr>
        <p:spPr>
          <a:xfrm>
            <a:off x="1436915" y="1432562"/>
            <a:ext cx="4659087" cy="3983715"/>
          </a:xfrm>
          <a:noFill/>
          <a:ln>
            <a:noFill/>
          </a:ln>
        </p:spPr>
        <p:txBody>
          <a:bodyPr vert="horz" lIns="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grpSp>
        <p:nvGrpSpPr>
          <p:cNvPr id="18" name="Group 17">
            <a:extLst>
              <a:ext uri="{FF2B5EF4-FFF2-40B4-BE49-F238E27FC236}">
                <a16:creationId xmlns:a16="http://schemas.microsoft.com/office/drawing/2014/main" id="{E6771EF3-297D-8D43-A376-6AE328A5FB92}"/>
              </a:ext>
            </a:extLst>
          </p:cNvPr>
          <p:cNvGrpSpPr/>
          <p:nvPr userDrawn="1"/>
        </p:nvGrpSpPr>
        <p:grpSpPr>
          <a:xfrm>
            <a:off x="12192001" y="-947342"/>
            <a:ext cx="2427515" cy="584775"/>
            <a:chOff x="12192000" y="-947342"/>
            <a:chExt cx="2427514" cy="584775"/>
          </a:xfrm>
        </p:grpSpPr>
        <p:sp>
          <p:nvSpPr>
            <p:cNvPr id="19" name="TextBox 18">
              <a:extLst>
                <a:ext uri="{FF2B5EF4-FFF2-40B4-BE49-F238E27FC236}">
                  <a16:creationId xmlns:a16="http://schemas.microsoft.com/office/drawing/2014/main" id="{E37C44F7-FFF6-184B-A502-159F3C31EF31}"/>
                </a:ext>
                <a:ext uri="{C183D7F6-B498-43B3-948B-1728B52AA6E4}">
                  <adec:decorative xmlns:adec="http://schemas.microsoft.com/office/drawing/2017/decorative" val="1"/>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2" name="Picture 21">
              <a:extLst>
                <a:ext uri="{FF2B5EF4-FFF2-40B4-BE49-F238E27FC236}">
                  <a16:creationId xmlns:a16="http://schemas.microsoft.com/office/drawing/2014/main" id="{AF1D56EC-AC82-8149-A725-DF50B51AE9B6}"/>
                </a:ext>
              </a:extLst>
            </p:cNvPr>
            <p:cNvPicPr>
              <a:picLocks noChangeAspect="1"/>
            </p:cNvPicPr>
            <p:nvPr userDrawn="1"/>
          </p:nvPicPr>
          <p:blipFill>
            <a:blip r:embed="rId3"/>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3202422681"/>
      </p:ext>
    </p:extLst>
  </p:cSld>
  <p:clrMapOvr>
    <a:masterClrMapping/>
  </p:clrMapOvr>
  <p:extLst>
    <p:ext uri="{DCECCB84-F9BA-43D5-87BE-67443E8EF086}">
      <p15:sldGuideLst xmlns:p15="http://schemas.microsoft.com/office/powerpoint/2012/main">
        <p15:guide id="3" pos="31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vider Slide (Style 2 - Thick)">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645C9CA-D96A-1849-B7FE-BD95C3C81402}"/>
              </a:ext>
              <a:ext uri="{C183D7F6-B498-43B3-948B-1728B52AA6E4}">
                <adec:decorative xmlns:adec="http://schemas.microsoft.com/office/drawing/2017/decorative" val="1"/>
              </a:ext>
            </a:extLst>
          </p:cNvPr>
          <p:cNvGrpSpPr/>
          <p:nvPr userDrawn="1"/>
        </p:nvGrpSpPr>
        <p:grpSpPr>
          <a:xfrm>
            <a:off x="12087189" y="-254000"/>
            <a:ext cx="2167267" cy="4655178"/>
            <a:chOff x="12087188" y="-254000"/>
            <a:chExt cx="2167267" cy="4655178"/>
          </a:xfrm>
        </p:grpSpPr>
        <p:sp>
          <p:nvSpPr>
            <p:cNvPr id="25" name="Rectangle 24">
              <a:extLst>
                <a:ext uri="{FF2B5EF4-FFF2-40B4-BE49-F238E27FC236}">
                  <a16:creationId xmlns:a16="http://schemas.microsoft.com/office/drawing/2014/main" id="{DF11E215-87B6-984C-8BFD-4FCD677A158A}"/>
                </a:ext>
              </a:extLst>
            </p:cNvPr>
            <p:cNvSpPr/>
            <p:nvPr userDrawn="1"/>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Rectangle 25">
              <a:extLst>
                <a:ext uri="{FF2B5EF4-FFF2-40B4-BE49-F238E27FC236}">
                  <a16:creationId xmlns:a16="http://schemas.microsoft.com/office/drawing/2014/main" id="{0CF8C5AC-89CA-C846-9CED-D11C62FE8E1E}"/>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Right Triangle 26">
              <a:extLst>
                <a:ext uri="{FF2B5EF4-FFF2-40B4-BE49-F238E27FC236}">
                  <a16:creationId xmlns:a16="http://schemas.microsoft.com/office/drawing/2014/main" id="{552457E2-D461-BA4B-A211-40B35D8B8CC5}"/>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TextBox 27">
              <a:extLst>
                <a:ext uri="{FF2B5EF4-FFF2-40B4-BE49-F238E27FC236}">
                  <a16:creationId xmlns:a16="http://schemas.microsoft.com/office/drawing/2014/main" id="{AD80C2DD-052A-2F4F-A501-1FE2CF95DD7E}"/>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9" name="TextBox 28">
              <a:extLst>
                <a:ext uri="{FF2B5EF4-FFF2-40B4-BE49-F238E27FC236}">
                  <a16:creationId xmlns:a16="http://schemas.microsoft.com/office/drawing/2014/main" id="{AE2240F4-AA30-CA45-BAF5-6F2E199D5CDA}"/>
                </a:ext>
              </a:extLst>
            </p:cNvPr>
            <p:cNvSpPr txBox="1"/>
            <p:nvPr userDrawn="1"/>
          </p:nvSpPr>
          <p:spPr>
            <a:xfrm>
              <a:off x="12335975" y="461901"/>
              <a:ext cx="1797275" cy="303492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30" name="Picture 29">
              <a:extLst>
                <a:ext uri="{FF2B5EF4-FFF2-40B4-BE49-F238E27FC236}">
                  <a16:creationId xmlns:a16="http://schemas.microsoft.com/office/drawing/2014/main" id="{7CEBAD05-0A27-F141-8F86-F6E424563036}"/>
                </a:ext>
              </a:extLst>
            </p:cNvPr>
            <p:cNvPicPr>
              <a:picLocks noChangeAspect="1"/>
            </p:cNvPicPr>
            <p:nvPr userDrawn="1"/>
          </p:nvPicPr>
          <p:blipFill>
            <a:blip r:embed="rId2"/>
            <a:stretch>
              <a:fillRect/>
            </a:stretch>
          </p:blipFill>
          <p:spPr>
            <a:xfrm>
              <a:off x="12520676" y="3588842"/>
              <a:ext cx="1369060" cy="571228"/>
            </a:xfrm>
            <a:prstGeom prst="rect">
              <a:avLst/>
            </a:prstGeom>
            <a:ln>
              <a:solidFill>
                <a:schemeClr val="accent1"/>
              </a:solidFill>
            </a:ln>
          </p:spPr>
        </p:pic>
      </p:grpSp>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377"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42" name="Text Placeholder 41">
            <a:extLst>
              <a:ext uri="{FF2B5EF4-FFF2-40B4-BE49-F238E27FC236}">
                <a16:creationId xmlns:a16="http://schemas.microsoft.com/office/drawing/2014/main" id="{90D4015A-9A81-034F-AC64-D2D5054A732A}"/>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8"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5" y="1446604"/>
            <a:ext cx="4823871" cy="3951962"/>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grpSp>
        <p:nvGrpSpPr>
          <p:cNvPr id="31" name="Group 30">
            <a:extLst>
              <a:ext uri="{FF2B5EF4-FFF2-40B4-BE49-F238E27FC236}">
                <a16:creationId xmlns:a16="http://schemas.microsoft.com/office/drawing/2014/main" id="{EFF65664-0508-004A-B25A-16A5C8EB84F3}"/>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32" name="TextBox 31">
              <a:extLst>
                <a:ext uri="{FF2B5EF4-FFF2-40B4-BE49-F238E27FC236}">
                  <a16:creationId xmlns:a16="http://schemas.microsoft.com/office/drawing/2014/main" id="{815D9F76-FD2A-324F-B420-284508869BE6}"/>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3" name="Picture 32">
              <a:extLst>
                <a:ext uri="{FF2B5EF4-FFF2-40B4-BE49-F238E27FC236}">
                  <a16:creationId xmlns:a16="http://schemas.microsoft.com/office/drawing/2014/main" id="{996F0F22-650E-2047-8A1C-BD89AB85ED8C}"/>
                </a:ext>
              </a:extLst>
            </p:cNvPr>
            <p:cNvPicPr>
              <a:picLocks noChangeAspect="1"/>
            </p:cNvPicPr>
            <p:nvPr userDrawn="1"/>
          </p:nvPicPr>
          <p:blipFill>
            <a:blip r:embed="rId3"/>
            <a:stretch>
              <a:fillRect/>
            </a:stretch>
          </p:blipFill>
          <p:spPr>
            <a:xfrm>
              <a:off x="14291128" y="-853006"/>
              <a:ext cx="328386" cy="446605"/>
            </a:xfrm>
            <a:prstGeom prst="rect">
              <a:avLst/>
            </a:prstGeom>
            <a:ln>
              <a:solidFill>
                <a:schemeClr val="accent6"/>
              </a:solidFill>
            </a:ln>
          </p:spPr>
        </p:pic>
      </p:grpSp>
    </p:spTree>
    <p:extLst>
      <p:ext uri="{BB962C8B-B14F-4D97-AF65-F5344CB8AC3E}">
        <p14:creationId xmlns:p14="http://schemas.microsoft.com/office/powerpoint/2010/main" val="88886872"/>
      </p:ext>
    </p:extLst>
  </p:cSld>
  <p:clrMapOvr>
    <a:masterClrMapping/>
  </p:clrMapOvr>
  <p:extLst>
    <p:ext uri="{DCECCB84-F9BA-43D5-87BE-67443E8EF086}">
      <p15:sldGuideLst xmlns:p15="http://schemas.microsoft.com/office/powerpoint/2012/main">
        <p15:guide id="3" pos="779" userDrawn="1">
          <p15:clr>
            <a:srgbClr val="FBAE40"/>
          </p15:clr>
        </p15:guide>
        <p15:guide id="4" orient="horz" pos="3884" userDrawn="1">
          <p15:clr>
            <a:srgbClr val="FBAE40"/>
          </p15:clr>
        </p15:guide>
        <p15:guide id="5" pos="7379" userDrawn="1">
          <p15:clr>
            <a:srgbClr val="FBAE40"/>
          </p15:clr>
        </p15:guide>
        <p15:guide id="6" orient="horz" pos="459"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vider Slide (Style 3 - Thin)">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7576C4F-62D2-A649-89CC-B5F477AF2131}"/>
              </a:ext>
              <a:ext uri="{C183D7F6-B498-43B3-948B-1728B52AA6E4}">
                <adec:decorative xmlns:adec="http://schemas.microsoft.com/office/drawing/2017/decorative" val="1"/>
              </a:ext>
            </a:extLst>
          </p:cNvPr>
          <p:cNvGrpSpPr/>
          <p:nvPr userDrawn="1"/>
        </p:nvGrpSpPr>
        <p:grpSpPr>
          <a:xfrm>
            <a:off x="12087189" y="-254000"/>
            <a:ext cx="2167267" cy="4655178"/>
            <a:chOff x="12087188" y="-254000"/>
            <a:chExt cx="2167267" cy="4655178"/>
          </a:xfrm>
        </p:grpSpPr>
        <p:sp>
          <p:nvSpPr>
            <p:cNvPr id="24" name="Rectangle 23">
              <a:extLst>
                <a:ext uri="{FF2B5EF4-FFF2-40B4-BE49-F238E27FC236}">
                  <a16:creationId xmlns:a16="http://schemas.microsoft.com/office/drawing/2014/main" id="{C132313F-BB60-6541-AA5A-1433E1436693}"/>
                </a:ext>
              </a:extLst>
            </p:cNvPr>
            <p:cNvSpPr/>
            <p:nvPr userDrawn="1"/>
          </p:nvSpPr>
          <p:spPr>
            <a:xfrm>
              <a:off x="12254204" y="199076"/>
              <a:ext cx="2000251" cy="42021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Rectangle 24">
              <a:extLst>
                <a:ext uri="{FF2B5EF4-FFF2-40B4-BE49-F238E27FC236}">
                  <a16:creationId xmlns:a16="http://schemas.microsoft.com/office/drawing/2014/main" id="{4D69ECF7-1513-C847-A7B4-EAF4D568CACF}"/>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Right Triangle 25">
              <a:extLst>
                <a:ext uri="{FF2B5EF4-FFF2-40B4-BE49-F238E27FC236}">
                  <a16:creationId xmlns:a16="http://schemas.microsoft.com/office/drawing/2014/main" id="{81CDDA92-D6E0-8644-9E0A-C6E22C3E3646}"/>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TextBox 26">
              <a:extLst>
                <a:ext uri="{FF2B5EF4-FFF2-40B4-BE49-F238E27FC236}">
                  <a16:creationId xmlns:a16="http://schemas.microsoft.com/office/drawing/2014/main" id="{ACDA2F76-FD30-B54E-A079-2A32C9E74F7D}"/>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8" name="TextBox 27">
              <a:extLst>
                <a:ext uri="{FF2B5EF4-FFF2-40B4-BE49-F238E27FC236}">
                  <a16:creationId xmlns:a16="http://schemas.microsoft.com/office/drawing/2014/main" id="{07AD415A-E36D-0547-98ED-6475692A59BB}"/>
                </a:ext>
              </a:extLst>
            </p:cNvPr>
            <p:cNvSpPr txBox="1"/>
            <p:nvPr userDrawn="1"/>
          </p:nvSpPr>
          <p:spPr>
            <a:xfrm>
              <a:off x="12335975" y="461901"/>
              <a:ext cx="1797275" cy="3034926"/>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If the gradient is too dark for your photo, click the gradient (be sure your cursor is not in the text box). The gradient stops will appear in the right-hand panel. Adjust stops to your preference.</a:t>
              </a:r>
            </a:p>
          </p:txBody>
        </p:sp>
        <p:pic>
          <p:nvPicPr>
            <p:cNvPr id="29" name="Picture 28">
              <a:extLst>
                <a:ext uri="{FF2B5EF4-FFF2-40B4-BE49-F238E27FC236}">
                  <a16:creationId xmlns:a16="http://schemas.microsoft.com/office/drawing/2014/main" id="{87560C23-3BAD-904B-AEB4-F0C7053D54ED}"/>
                </a:ext>
              </a:extLst>
            </p:cNvPr>
            <p:cNvPicPr>
              <a:picLocks noChangeAspect="1"/>
            </p:cNvPicPr>
            <p:nvPr userDrawn="1"/>
          </p:nvPicPr>
          <p:blipFill>
            <a:blip r:embed="rId2"/>
            <a:stretch>
              <a:fillRect/>
            </a:stretch>
          </p:blipFill>
          <p:spPr>
            <a:xfrm>
              <a:off x="12520676" y="3588842"/>
              <a:ext cx="1369060" cy="571228"/>
            </a:xfrm>
            <a:prstGeom prst="rect">
              <a:avLst/>
            </a:prstGeom>
            <a:ln>
              <a:solidFill>
                <a:schemeClr val="accent1"/>
              </a:solidFill>
            </a:ln>
          </p:spPr>
        </p:pic>
      </p:grpSp>
      <p:grpSp>
        <p:nvGrpSpPr>
          <p:cNvPr id="30" name="Group 29">
            <a:extLst>
              <a:ext uri="{FF2B5EF4-FFF2-40B4-BE49-F238E27FC236}">
                <a16:creationId xmlns:a16="http://schemas.microsoft.com/office/drawing/2014/main" id="{D6BA55DB-C16C-8C40-8F00-93A352900FFF}"/>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34" name="TextBox 33">
              <a:extLst>
                <a:ext uri="{FF2B5EF4-FFF2-40B4-BE49-F238E27FC236}">
                  <a16:creationId xmlns:a16="http://schemas.microsoft.com/office/drawing/2014/main" id="{EDEACC10-B9DA-A44B-9760-F8AEF2BC3686}"/>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35" name="Picture 34">
              <a:extLst>
                <a:ext uri="{FF2B5EF4-FFF2-40B4-BE49-F238E27FC236}">
                  <a16:creationId xmlns:a16="http://schemas.microsoft.com/office/drawing/2014/main" id="{9E38E325-939A-2F47-99E2-F015D729A753}"/>
                </a:ext>
              </a:extLst>
            </p:cNvPr>
            <p:cNvPicPr>
              <a:picLocks noChangeAspect="1"/>
            </p:cNvPicPr>
            <p:nvPr userDrawn="1"/>
          </p:nvPicPr>
          <p:blipFill>
            <a:blip r:embed="rId3"/>
            <a:stretch>
              <a:fillRect/>
            </a:stretch>
          </p:blipFill>
          <p:spPr>
            <a:xfrm>
              <a:off x="14291128" y="-853006"/>
              <a:ext cx="328386" cy="446605"/>
            </a:xfrm>
            <a:prstGeom prst="rect">
              <a:avLst/>
            </a:prstGeom>
            <a:ln>
              <a:solidFill>
                <a:schemeClr val="accent6"/>
              </a:solidFill>
            </a:ln>
          </p:spPr>
        </p:pic>
      </p:grpSp>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377"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Drop photo here to add</a:t>
            </a:r>
            <a:br>
              <a:rPr lang="en-US" dirty="0"/>
            </a:br>
            <a:r>
              <a:rPr lang="en-US" dirty="0"/>
              <a:t>background photo.</a:t>
            </a:r>
            <a:br>
              <a:rPr lang="en-US" dirty="0"/>
            </a:br>
            <a:r>
              <a:rPr lang="en-US" dirty="0"/>
              <a:t>(then edit alt text)</a:t>
            </a:r>
          </a:p>
        </p:txBody>
      </p:sp>
      <p:sp>
        <p:nvSpPr>
          <p:cNvPr id="32" name="Text Placeholder 31">
            <a:extLst>
              <a:ext uri="{FF2B5EF4-FFF2-40B4-BE49-F238E27FC236}">
                <a16:creationId xmlns:a16="http://schemas.microsoft.com/office/drawing/2014/main" id="{39316D4C-C12B-3449-B9EE-F7CCDFBAA4FA}"/>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31" name="Freeform 30">
            <a:extLst>
              <a:ext uri="{FF2B5EF4-FFF2-40B4-BE49-F238E27FC236}">
                <a16:creationId xmlns:a16="http://schemas.microsoft.com/office/drawing/2014/main" id="{2C857AFE-1172-BA41-AF85-C4A51E95B2CA}"/>
              </a:ext>
            </a:extLst>
          </p:cNvPr>
          <p:cNvSpPr>
            <a:spLocks/>
          </p:cNvSpPr>
          <p:nvPr userDrawn="1"/>
        </p:nvSpPr>
        <p:spPr>
          <a:xfrm>
            <a:off x="484511" y="707500"/>
            <a:ext cx="11222983"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7" y="1635814"/>
            <a:ext cx="4867047" cy="3769166"/>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spTree>
    <p:extLst>
      <p:ext uri="{BB962C8B-B14F-4D97-AF65-F5344CB8AC3E}">
        <p14:creationId xmlns:p14="http://schemas.microsoft.com/office/powerpoint/2010/main" val="4119385303"/>
      </p:ext>
    </p:extLst>
  </p:cSld>
  <p:clrMapOvr>
    <a:masterClrMapping/>
  </p:clrMapOvr>
  <p:extLst>
    <p:ext uri="{DCECCB84-F9BA-43D5-87BE-67443E8EF086}">
      <p15:sldGuideLst xmlns:p15="http://schemas.microsoft.com/office/powerpoint/2012/main">
        <p15:guide id="3" pos="779" userDrawn="1">
          <p15:clr>
            <a:srgbClr val="FBAE40"/>
          </p15:clr>
        </p15:guide>
        <p15:guide id="4" orient="horz" pos="3884" userDrawn="1">
          <p15:clr>
            <a:srgbClr val="FBAE40"/>
          </p15:clr>
        </p15:guide>
        <p15:guide id="5" pos="7379" userDrawn="1">
          <p15:clr>
            <a:srgbClr val="FBAE40"/>
          </p15:clr>
        </p15:guide>
        <p15:guide id="6" orient="horz" pos="459"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Two Column Slid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18EAD049-4EF0-C74A-869D-75BA93F08107}"/>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26" name="TextBox 25">
              <a:extLst>
                <a:ext uri="{FF2B5EF4-FFF2-40B4-BE49-F238E27FC236}">
                  <a16:creationId xmlns:a16="http://schemas.microsoft.com/office/drawing/2014/main" id="{6FDDBC3A-F6EE-A145-BB54-0B5D845DE7C4}"/>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7" name="Picture 26">
              <a:extLst>
                <a:ext uri="{FF2B5EF4-FFF2-40B4-BE49-F238E27FC236}">
                  <a16:creationId xmlns:a16="http://schemas.microsoft.com/office/drawing/2014/main" id="{1563D341-B3BC-2544-AE04-77E07AD48FEC}"/>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grpSp>
        <p:nvGrpSpPr>
          <p:cNvPr id="21" name="Group 20">
            <a:extLst>
              <a:ext uri="{FF2B5EF4-FFF2-40B4-BE49-F238E27FC236}">
                <a16:creationId xmlns:a16="http://schemas.microsoft.com/office/drawing/2014/main" id="{B294C7FA-C886-C644-899E-C57AD06876B3}"/>
              </a:ext>
              <a:ext uri="{C183D7F6-B498-43B3-948B-1728B52AA6E4}">
                <adec:decorative xmlns:adec="http://schemas.microsoft.com/office/drawing/2017/decorative" val="1"/>
              </a:ext>
            </a:extLst>
          </p:cNvPr>
          <p:cNvGrpSpPr/>
          <p:nvPr userDrawn="1"/>
        </p:nvGrpSpPr>
        <p:grpSpPr>
          <a:xfrm>
            <a:off x="12087189" y="-254000"/>
            <a:ext cx="2167267" cy="4917440"/>
            <a:chOff x="12087188" y="-254000"/>
            <a:chExt cx="2167267" cy="4917440"/>
          </a:xfrm>
        </p:grpSpPr>
        <p:sp>
          <p:nvSpPr>
            <p:cNvPr id="22" name="Rectangle 21">
              <a:extLst>
                <a:ext uri="{FF2B5EF4-FFF2-40B4-BE49-F238E27FC236}">
                  <a16:creationId xmlns:a16="http://schemas.microsoft.com/office/drawing/2014/main" id="{9EE00E72-917B-EB4A-B4FA-89040CCDFB2B}"/>
                </a:ext>
              </a:extLst>
            </p:cNvPr>
            <p:cNvSpPr/>
            <p:nvPr userDrawn="1"/>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F97474BE-BD02-DB4E-8593-210D7243723C}"/>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05E3FCD1-BE72-FF47-A2A4-68B95B0635F4}"/>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TextBox 30">
              <a:extLst>
                <a:ext uri="{FF2B5EF4-FFF2-40B4-BE49-F238E27FC236}">
                  <a16:creationId xmlns:a16="http://schemas.microsoft.com/office/drawing/2014/main" id="{FE6CCB0E-541E-E547-AA3A-3C3D5FBF9CA6}"/>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2" name="TextBox 31">
              <a:extLst>
                <a:ext uri="{FF2B5EF4-FFF2-40B4-BE49-F238E27FC236}">
                  <a16:creationId xmlns:a16="http://schemas.microsoft.com/office/drawing/2014/main" id="{308C6FF2-2E78-0745-9DEC-69D558B3DE0B}"/>
                </a:ext>
              </a:extLst>
            </p:cNvPr>
            <p:cNvSpPr txBox="1"/>
            <p:nvPr userDrawn="1"/>
          </p:nvSpPr>
          <p:spPr>
            <a:xfrm>
              <a:off x="12335975" y="461900"/>
              <a:ext cx="1797275" cy="3842310"/>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gr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101"/>
            <a:ext cx="5400000" cy="455613"/>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1AF0F73F-121B-4645-901F-267B00C591B5}"/>
              </a:ext>
            </a:extLst>
          </p:cNvPr>
          <p:cNvSpPr>
            <a:spLocks noGrp="1"/>
          </p:cNvSpPr>
          <p:nvPr>
            <p:ph type="body" sz="quarter" idx="15"/>
          </p:nvPr>
        </p:nvSpPr>
        <p:spPr>
          <a:xfrm>
            <a:off x="518860" y="3015401"/>
            <a:ext cx="5411923"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400" y="2468101"/>
            <a:ext cx="5412091" cy="455613"/>
          </a:xfrm>
        </p:spPr>
        <p:txBody>
          <a:bodyPr lIns="0" anchor="b">
            <a:noAutofit/>
          </a:bodyPr>
          <a:lstStyle>
            <a:lvl1pPr marL="0" marR="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1"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402" y="3015401"/>
            <a:ext cx="5421633"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Rectangle 17">
            <a:extLst>
              <a:ext uri="{FF2B5EF4-FFF2-40B4-BE49-F238E27FC236}">
                <a16:creationId xmlns:a16="http://schemas.microsoft.com/office/drawing/2014/main" id="{2F9C4D6D-A922-1345-A1A8-1C756DCF58EF}"/>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reeform 14">
            <a:extLst>
              <a:ext uri="{FF2B5EF4-FFF2-40B4-BE49-F238E27FC236}">
                <a16:creationId xmlns:a16="http://schemas.microsoft.com/office/drawing/2014/main" id="{7AA6FF0F-EF68-C34F-8441-557C608E34D2}"/>
              </a:ext>
            </a:extLst>
          </p:cNvPr>
          <p:cNvSpPr/>
          <p:nvPr userDrawn="1"/>
        </p:nvSpPr>
        <p:spPr>
          <a:xfrm rot="5400000">
            <a:off x="4957586"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8" name="Picture 27" descr="York University Logo&#10;">
            <a:extLst>
              <a:ext uri="{FF2B5EF4-FFF2-40B4-BE49-F238E27FC236}">
                <a16:creationId xmlns:a16="http://schemas.microsoft.com/office/drawing/2014/main" id="{9C3BBD24-06A8-1A4A-99ED-8A60807077D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4" y="358958"/>
            <a:ext cx="11480977" cy="1558925"/>
          </a:xfrm>
        </p:spPr>
        <p:txBody>
          <a:bodyPr bIns="180000" anchor="b">
            <a:normAutofit/>
          </a:bodyPr>
          <a:lstStyle>
            <a:lvl1pPr algn="ctr">
              <a:defRPr sz="1600">
                <a:solidFill>
                  <a:schemeClr val="bg1"/>
                </a:solidFill>
              </a:defRPr>
            </a:lvl1pPr>
          </a:lstStyle>
          <a:p>
            <a:r>
              <a:rPr lang="en-US"/>
              <a:t>Drag and drop photo onto slide to add header image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Tree>
    <p:extLst>
      <p:ext uri="{BB962C8B-B14F-4D97-AF65-F5344CB8AC3E}">
        <p14:creationId xmlns:p14="http://schemas.microsoft.com/office/powerpoint/2010/main" val="3062963029"/>
      </p:ext>
    </p:extLst>
  </p:cSld>
  <p:clrMapOvr>
    <a:masterClrMapping/>
  </p:clrMapOvr>
  <p:extLst>
    <p:ext uri="{DCECCB84-F9BA-43D5-87BE-67443E8EF086}">
      <p15:sldGuideLst xmlns:p15="http://schemas.microsoft.com/office/powerpoint/2012/main">
        <p15:guide id="3" pos="316" userDrawn="1">
          <p15:clr>
            <a:srgbClr val="FBAE40"/>
          </p15:clr>
        </p15:guide>
        <p15:guide id="4" pos="3739" userDrawn="1">
          <p15:clr>
            <a:srgbClr val="FBAE40"/>
          </p15:clr>
        </p15:guide>
        <p15:guide id="5" pos="3940" userDrawn="1">
          <p15:clr>
            <a:srgbClr val="FBAE40"/>
          </p15:clr>
        </p15:guide>
        <p15:guide id="6" pos="7363" userDrawn="1">
          <p15:clr>
            <a:srgbClr val="FBAE40"/>
          </p15:clr>
        </p15:guide>
        <p15:guide id="9" orient="horz" pos="1842" userDrawn="1">
          <p15:clr>
            <a:srgbClr val="FBAE40"/>
          </p15:clr>
        </p15:guide>
        <p15:guide id="10" orient="horz" pos="3884"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Three Column Slid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ABD4336-A394-8946-8261-758F2EC73039}"/>
              </a:ext>
              <a:ext uri="{C183D7F6-B498-43B3-948B-1728B52AA6E4}">
                <adec:decorative xmlns:adec="http://schemas.microsoft.com/office/drawing/2017/decorative" val="1"/>
              </a:ext>
            </a:extLst>
          </p:cNvPr>
          <p:cNvGrpSpPr/>
          <p:nvPr userDrawn="1"/>
        </p:nvGrpSpPr>
        <p:grpSpPr>
          <a:xfrm>
            <a:off x="12087189" y="-254000"/>
            <a:ext cx="2167267" cy="4917440"/>
            <a:chOff x="12087188" y="-254000"/>
            <a:chExt cx="2167267" cy="4917440"/>
          </a:xfrm>
        </p:grpSpPr>
        <p:sp>
          <p:nvSpPr>
            <p:cNvPr id="26" name="Rectangle 25">
              <a:extLst>
                <a:ext uri="{FF2B5EF4-FFF2-40B4-BE49-F238E27FC236}">
                  <a16:creationId xmlns:a16="http://schemas.microsoft.com/office/drawing/2014/main" id="{F678B5D3-5E3C-F746-975F-BDCD08C8F4DC}"/>
                </a:ext>
              </a:extLst>
            </p:cNvPr>
            <p:cNvSpPr/>
            <p:nvPr userDrawn="1"/>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 name="Rectangle 26">
              <a:extLst>
                <a:ext uri="{FF2B5EF4-FFF2-40B4-BE49-F238E27FC236}">
                  <a16:creationId xmlns:a16="http://schemas.microsoft.com/office/drawing/2014/main" id="{91A4D6CF-AB15-9E40-B8B5-72B13906F0DA}"/>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ight Triangle 27">
              <a:extLst>
                <a:ext uri="{FF2B5EF4-FFF2-40B4-BE49-F238E27FC236}">
                  <a16:creationId xmlns:a16="http://schemas.microsoft.com/office/drawing/2014/main" id="{37C83726-8860-9C43-9F54-83491053B49C}"/>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TextBox 28">
              <a:extLst>
                <a:ext uri="{FF2B5EF4-FFF2-40B4-BE49-F238E27FC236}">
                  <a16:creationId xmlns:a16="http://schemas.microsoft.com/office/drawing/2014/main" id="{A37F699A-5DEF-6D4D-B350-C10DFAB8DB40}"/>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21" name="Group 20">
            <a:extLst>
              <a:ext uri="{FF2B5EF4-FFF2-40B4-BE49-F238E27FC236}">
                <a16:creationId xmlns:a16="http://schemas.microsoft.com/office/drawing/2014/main" id="{6D565D00-8523-3A41-AF1A-5EDE41AE8B5E}"/>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a:solidFill>
            <a:schemeClr val="bg1"/>
          </a:solidFill>
        </p:grpSpPr>
        <p:sp>
          <p:nvSpPr>
            <p:cNvPr id="22" name="TextBox 21">
              <a:extLst>
                <a:ext uri="{FF2B5EF4-FFF2-40B4-BE49-F238E27FC236}">
                  <a16:creationId xmlns:a16="http://schemas.microsoft.com/office/drawing/2014/main" id="{C4902E00-9141-2942-BE5E-1EBFADC0CC8C}"/>
                </a:ext>
              </a:extLst>
            </p:cNvPr>
            <p:cNvSpPr txBox="1"/>
            <p:nvPr userDrawn="1"/>
          </p:nvSpPr>
          <p:spPr>
            <a:xfrm>
              <a:off x="12192000" y="-947342"/>
              <a:ext cx="2144486" cy="584775"/>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3" name="Picture 22">
              <a:extLst>
                <a:ext uri="{FF2B5EF4-FFF2-40B4-BE49-F238E27FC236}">
                  <a16:creationId xmlns:a16="http://schemas.microsoft.com/office/drawing/2014/main" id="{96BB5F2F-F596-C249-8BD4-AC755C6C33E2}"/>
                </a:ext>
              </a:extLst>
            </p:cNvPr>
            <p:cNvPicPr>
              <a:picLocks noChangeAspect="1"/>
            </p:cNvPicPr>
            <p:nvPr userDrawn="1"/>
          </p:nvPicPr>
          <p:blipFill>
            <a:blip r:embed="rId2"/>
            <a:stretch>
              <a:fillRect/>
            </a:stretch>
          </p:blipFill>
          <p:spPr>
            <a:xfrm>
              <a:off x="14291128" y="-853006"/>
              <a:ext cx="328386" cy="446605"/>
            </a:xfrm>
            <a:prstGeom prst="rect">
              <a:avLst/>
            </a:prstGeom>
            <a:grpFill/>
            <a:ln>
              <a:solidFill>
                <a:schemeClr val="accent6"/>
              </a:solidFill>
            </a:ln>
          </p:spPr>
        </p:pic>
      </p:grpSp>
      <p:sp>
        <p:nvSpPr>
          <p:cNvPr id="24" name="TextBox 23">
            <a:extLst>
              <a:ext uri="{FF2B5EF4-FFF2-40B4-BE49-F238E27FC236}">
                <a16:creationId xmlns:a16="http://schemas.microsoft.com/office/drawing/2014/main" id="{90B93398-B2F0-0D4B-8824-7FF221E7D0E9}"/>
              </a:ext>
              <a:ext uri="{C183D7F6-B498-43B3-948B-1728B52AA6E4}">
                <adec:decorative xmlns:adec="http://schemas.microsoft.com/office/drawing/2017/decorative" val="1"/>
              </a:ext>
            </a:extLst>
          </p:cNvPr>
          <p:cNvSpPr txBox="1"/>
          <p:nvPr userDrawn="1"/>
        </p:nvSpPr>
        <p:spPr>
          <a:xfrm>
            <a:off x="12335977" y="461900"/>
            <a:ext cx="1797275" cy="3842310"/>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8101"/>
            <a:ext cx="3514725" cy="455613"/>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61" y="3015401"/>
            <a:ext cx="3523303"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9" y="2468101"/>
            <a:ext cx="3514725" cy="455613"/>
          </a:xfrm>
        </p:spPr>
        <p:txBody>
          <a:bodyPr lIns="0" anchor="b">
            <a:noAutofit/>
          </a:bodyPr>
          <a:lstStyle>
            <a:lvl1pPr marL="0" marR="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1"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401"/>
            <a:ext cx="3510000"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7" y="2468101"/>
            <a:ext cx="3513519" cy="455613"/>
          </a:xfrm>
        </p:spPr>
        <p:txBody>
          <a:bodyPr lIns="0" anchor="b">
            <a:noAutofit/>
          </a:bodyPr>
          <a:lstStyle>
            <a:lvl1pPr marL="0" marR="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6" y="3015401"/>
            <a:ext cx="3514385"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0" name="Picture 29" descr="York University Logo">
            <a:extLst>
              <a:ext uri="{FF2B5EF4-FFF2-40B4-BE49-F238E27FC236}">
                <a16:creationId xmlns:a16="http://schemas.microsoft.com/office/drawing/2014/main" id="{F1CD1720-798A-2144-8E95-90329F56E55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3" name="Rectangle 12">
            <a:extLst>
              <a:ext uri="{FF2B5EF4-FFF2-40B4-BE49-F238E27FC236}">
                <a16:creationId xmlns:a16="http://schemas.microsoft.com/office/drawing/2014/main" id="{BC3A69CB-0B60-2E46-9CE9-075656CED18E}"/>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reeform 14">
            <a:extLst>
              <a:ext uri="{FF2B5EF4-FFF2-40B4-BE49-F238E27FC236}">
                <a16:creationId xmlns:a16="http://schemas.microsoft.com/office/drawing/2014/main" id="{7AA6FF0F-EF68-C34F-8441-557C608E34D2}"/>
              </a:ext>
            </a:extLst>
          </p:cNvPr>
          <p:cNvSpPr/>
          <p:nvPr userDrawn="1"/>
        </p:nvSpPr>
        <p:spPr>
          <a:xfrm rot="5400000">
            <a:off x="4957586"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624210312"/>
      </p:ext>
    </p:extLst>
  </p:cSld>
  <p:clrMapOvr>
    <a:masterClrMapping/>
  </p:clrMapOvr>
  <p:extLst>
    <p:ext uri="{DCECCB84-F9BA-43D5-87BE-67443E8EF086}">
      <p15:sldGuideLst xmlns:p15="http://schemas.microsoft.com/office/powerpoint/2012/main">
        <p15:guide id="3" pos="316" userDrawn="1">
          <p15:clr>
            <a:srgbClr val="FBAE40"/>
          </p15:clr>
        </p15:guide>
        <p15:guide id="4" pos="2547" userDrawn="1">
          <p15:clr>
            <a:srgbClr val="FBAE40"/>
          </p15:clr>
        </p15:guide>
        <p15:guide id="5" pos="2732" userDrawn="1">
          <p15:clr>
            <a:srgbClr val="FBAE40"/>
          </p15:clr>
        </p15:guide>
        <p15:guide id="6" pos="4947" userDrawn="1">
          <p15:clr>
            <a:srgbClr val="FBAE40"/>
          </p15:clr>
        </p15:guide>
        <p15:guide id="7" pos="5148" userDrawn="1">
          <p15:clr>
            <a:srgbClr val="FBAE40"/>
          </p15:clr>
        </p15:guide>
        <p15:guide id="8" pos="7363" userDrawn="1">
          <p15:clr>
            <a:srgbClr val="FBAE40"/>
          </p15:clr>
        </p15:guide>
        <p15:guide id="11" orient="horz" pos="1843" userDrawn="1">
          <p15:clr>
            <a:srgbClr val="FBAE40"/>
          </p15:clr>
        </p15:guide>
        <p15:guide id="12" orient="horz" pos="3888"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Four Column Slide">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00B7A318-AF95-C64A-9742-DB1B6ECAFEC7}"/>
              </a:ext>
              <a:ext uri="{C183D7F6-B498-43B3-948B-1728B52AA6E4}">
                <adec:decorative xmlns:adec="http://schemas.microsoft.com/office/drawing/2017/decorative" val="1"/>
              </a:ext>
            </a:extLst>
          </p:cNvPr>
          <p:cNvGrpSpPr/>
          <p:nvPr userDrawn="1"/>
        </p:nvGrpSpPr>
        <p:grpSpPr>
          <a:xfrm>
            <a:off x="12087189" y="-254000"/>
            <a:ext cx="2167267" cy="4917440"/>
            <a:chOff x="12087188" y="-254000"/>
            <a:chExt cx="2167267" cy="4917440"/>
          </a:xfrm>
        </p:grpSpPr>
        <p:sp>
          <p:nvSpPr>
            <p:cNvPr id="28" name="Rectangle 27">
              <a:extLst>
                <a:ext uri="{FF2B5EF4-FFF2-40B4-BE49-F238E27FC236}">
                  <a16:creationId xmlns:a16="http://schemas.microsoft.com/office/drawing/2014/main" id="{26EAEB48-48CA-924E-80EB-0D1797E4D96E}"/>
                </a:ext>
              </a:extLst>
            </p:cNvPr>
            <p:cNvSpPr/>
            <p:nvPr userDrawn="1"/>
          </p:nvSpPr>
          <p:spPr>
            <a:xfrm>
              <a:off x="12254204" y="199076"/>
              <a:ext cx="2000251" cy="4464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ectangle 28">
              <a:extLst>
                <a:ext uri="{FF2B5EF4-FFF2-40B4-BE49-F238E27FC236}">
                  <a16:creationId xmlns:a16="http://schemas.microsoft.com/office/drawing/2014/main" id="{C859D891-5A58-AD47-95FC-E659DE2EB075}"/>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Right Triangle 29">
              <a:extLst>
                <a:ext uri="{FF2B5EF4-FFF2-40B4-BE49-F238E27FC236}">
                  <a16:creationId xmlns:a16="http://schemas.microsoft.com/office/drawing/2014/main" id="{AEC968F2-950A-BB4A-AE63-A6C35D8C4E2C}"/>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TextBox 30">
              <a:extLst>
                <a:ext uri="{FF2B5EF4-FFF2-40B4-BE49-F238E27FC236}">
                  <a16:creationId xmlns:a16="http://schemas.microsoft.com/office/drawing/2014/main" id="{5C9B3ED5-A7F5-F04D-B2FF-378CE1BBBA9F}"/>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grpSp>
      <p:grpSp>
        <p:nvGrpSpPr>
          <p:cNvPr id="23" name="Group 22">
            <a:extLst>
              <a:ext uri="{FF2B5EF4-FFF2-40B4-BE49-F238E27FC236}">
                <a16:creationId xmlns:a16="http://schemas.microsoft.com/office/drawing/2014/main" id="{97E0ECFF-121E-054B-8DCF-5C911603445C}"/>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24" name="TextBox 23">
              <a:extLst>
                <a:ext uri="{FF2B5EF4-FFF2-40B4-BE49-F238E27FC236}">
                  <a16:creationId xmlns:a16="http://schemas.microsoft.com/office/drawing/2014/main" id="{7A22C250-B3C1-6644-99DF-533EEC469E0B}"/>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5" name="Picture 24">
              <a:extLst>
                <a:ext uri="{FF2B5EF4-FFF2-40B4-BE49-F238E27FC236}">
                  <a16:creationId xmlns:a16="http://schemas.microsoft.com/office/drawing/2014/main" id="{FF1A7A67-75D1-B346-90CF-2827CAC82390}"/>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26" name="TextBox 25">
            <a:extLst>
              <a:ext uri="{FF2B5EF4-FFF2-40B4-BE49-F238E27FC236}">
                <a16:creationId xmlns:a16="http://schemas.microsoft.com/office/drawing/2014/main" id="{E4AED740-9869-424A-98FC-8ABAD1295394}"/>
              </a:ext>
              <a:ext uri="{C183D7F6-B498-43B3-948B-1728B52AA6E4}">
                <adec:decorative xmlns:adec="http://schemas.microsoft.com/office/drawing/2017/decorative" val="1"/>
              </a:ext>
            </a:extLst>
          </p:cNvPr>
          <p:cNvSpPr txBox="1"/>
          <p:nvPr userDrawn="1"/>
        </p:nvSpPr>
        <p:spPr>
          <a:xfrm>
            <a:off x="12335977" y="461900"/>
            <a:ext cx="1797275" cy="3842310"/>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If the image covers your text, right click the image, and select “Arrange - &gt;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Send to back”.</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a:p>
            <a:pPr marL="96836" marR="0" lvl="0" indent="-96836" algn="l" defTabSz="914377" rtl="0" eaLnBrk="1" fontAlgn="auto" latinLnBrk="0" hangingPunct="1">
              <a:lnSpc>
                <a:spcPct val="100000"/>
              </a:lnSpc>
              <a:spcBef>
                <a:spcPts val="0"/>
              </a:spcBef>
              <a:spcAft>
                <a:spcPts val="600"/>
              </a:spcAft>
              <a:buClr>
                <a:schemeClr val="accent1"/>
              </a:buClr>
              <a:buSzTx/>
              <a:buFont typeface="Wingdings" charset="2"/>
              <a:buChar char="§"/>
              <a:tabLst/>
              <a:defRP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This slide is built with layered placeholders. You will need to move the dark overlay in order to click the photo</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to crop.</a:t>
            </a:r>
            <a:br>
              <a:rPr lang="en-US" sz="900" b="0" i="0">
                <a:solidFill>
                  <a:schemeClr val="tx1">
                    <a:lumMod val="75000"/>
                    <a:lumOff val="25000"/>
                  </a:schemeClr>
                </a:solidFill>
                <a:latin typeface="IBM Plex Sans" panose="020B0503050203000203" pitchFamily="34" charset="77"/>
                <a:ea typeface="Roboto" charset="0"/>
                <a:cs typeface="Roboto" charset="0"/>
              </a:rPr>
            </a:b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kern="1200">
                <a:solidFill>
                  <a:schemeClr val="tx1">
                    <a:lumMod val="75000"/>
                    <a:lumOff val="25000"/>
                  </a:schemeClr>
                </a:solidFill>
                <a:latin typeface="IBM Plex Sans" panose="020B0503050203000203" pitchFamily="34" charset="77"/>
                <a:ea typeface="Roboto" charset="0"/>
                <a:cs typeface="Roboto" charset="0"/>
              </a:rPr>
              <a:t>Once the overlay is moved aside, right-click </a:t>
            </a:r>
            <a:r>
              <a:rPr lang="en-US" sz="900" b="0" i="0">
                <a:solidFill>
                  <a:schemeClr val="tx1">
                    <a:lumMod val="75000"/>
                    <a:lumOff val="25000"/>
                  </a:schemeClr>
                </a:solidFill>
                <a:latin typeface="IBM Plex Sans" panose="020B0503050203000203" pitchFamily="34" charset="77"/>
                <a:ea typeface="Roboto" charset="0"/>
                <a:cs typeface="Roboto" charset="0"/>
              </a:rPr>
              <a:t>on the image. Choose ‘Crop’ from the menu. Adjust size &amp; position. Press esc or click outside image area to exit cropping mode</a:t>
            </a:r>
          </a:p>
        </p:txBody>
      </p:sp>
      <p:pic>
        <p:nvPicPr>
          <p:cNvPr id="32" name="Picture 31" descr="York University Logo">
            <a:extLst>
              <a:ext uri="{FF2B5EF4-FFF2-40B4-BE49-F238E27FC236}">
                <a16:creationId xmlns:a16="http://schemas.microsoft.com/office/drawing/2014/main" id="{E8D4B176-2C79-484B-A8DE-FEC4A3AFEB5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2" y="2467715"/>
            <a:ext cx="2539980" cy="455613"/>
          </a:xfrm>
        </p:spPr>
        <p:txBody>
          <a:bodyPr lIns="0" anchor="b">
            <a:noAutofit/>
          </a:bodyPr>
          <a:lstStyle>
            <a:lvl1pPr>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61" y="3015401"/>
            <a:ext cx="2540255"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11" y="2467715"/>
            <a:ext cx="2552855" cy="455613"/>
          </a:xfrm>
        </p:spPr>
        <p:txBody>
          <a:bodyPr lIns="0" anchor="b">
            <a:noAutofit/>
          </a:bodyPr>
          <a:lstStyle>
            <a:lvl1pPr>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29" y="3015401"/>
            <a:ext cx="2553131"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1" y="2467715"/>
            <a:ext cx="2562128" cy="455613"/>
          </a:xfrm>
        </p:spPr>
        <p:txBody>
          <a:bodyPr lIns="0" anchor="b">
            <a:noAutofit/>
          </a:bodyPr>
          <a:lstStyle>
            <a:lvl1pPr>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401"/>
            <a:ext cx="256240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3" y="2467715"/>
            <a:ext cx="2555873" cy="455613"/>
          </a:xfrm>
        </p:spPr>
        <p:txBody>
          <a:bodyPr lIns="0" anchor="b">
            <a:noAutofit/>
          </a:bodyPr>
          <a:lstStyle>
            <a:lvl1pPr>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1" y="3015401"/>
            <a:ext cx="2556148"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userDrawn="1"/>
        </p:nvSpPr>
        <p:spPr>
          <a:xfrm rot="5400000">
            <a:off x="4957586"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688430697"/>
      </p:ext>
    </p:extLst>
  </p:cSld>
  <p:clrMapOvr>
    <a:masterClrMapping/>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316" userDrawn="1">
          <p15:clr>
            <a:srgbClr val="FBAE40"/>
          </p15:clr>
        </p15:guide>
        <p15:guide id="4" pos="1927" userDrawn="1">
          <p15:clr>
            <a:srgbClr val="FBAE40"/>
          </p15:clr>
        </p15:guide>
        <p15:guide id="5" pos="2128" userDrawn="1">
          <p15:clr>
            <a:srgbClr val="FBAE40"/>
          </p15:clr>
        </p15:guide>
        <p15:guide id="6" pos="3739" userDrawn="1">
          <p15:clr>
            <a:srgbClr val="FBAE40"/>
          </p15:clr>
        </p15:guide>
        <p15:guide id="7" pos="3940" userDrawn="1">
          <p15:clr>
            <a:srgbClr val="FBAE40"/>
          </p15:clr>
        </p15:guide>
        <p15:guide id="8" pos="5551" userDrawn="1">
          <p15:clr>
            <a:srgbClr val="FBAE40"/>
          </p15:clr>
        </p15:guide>
        <p15:guide id="9" pos="5752" userDrawn="1">
          <p15:clr>
            <a:srgbClr val="FBAE40"/>
          </p15:clr>
        </p15:guide>
        <p15:guide id="10" pos="7363" userDrawn="1">
          <p15:clr>
            <a:srgbClr val="FBAE40"/>
          </p15:clr>
        </p15:guide>
        <p15:guide id="11" orient="horz" userDrawn="1">
          <p15:clr>
            <a:srgbClr val="FBAE40"/>
          </p15:clr>
        </p15:guide>
        <p15:guide id="12" orient="horz" pos="4320" userDrawn="1">
          <p15:clr>
            <a:srgbClr val="FBAE40"/>
          </p15:clr>
        </p15:guide>
        <p15:guide id="13" orient="horz" pos="1843" userDrawn="1">
          <p15:clr>
            <a:srgbClr val="FBAE40"/>
          </p15:clr>
        </p15:guide>
        <p15:guide id="14" orient="horz" pos="3888"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dirty="0"/>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9"/>
            <a:ext cx="5469192" cy="3631399"/>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9" y="1196979"/>
            <a:ext cx="5481639" cy="3631963"/>
          </a:xfrm>
        </p:spPr>
        <p:txBody>
          <a:bodyPr>
            <a:noAutofit/>
          </a:bodyPr>
          <a:lstStyle>
            <a:lvl1pPr>
              <a:defRPr sz="18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solidFill>
            <a:schemeClr val="accent1"/>
          </a:solidFill>
        </p:spPr>
        <p:txBody>
          <a:bodyPr lIns="360000" rIns="360000" anchor="ctr">
            <a:noAutofit/>
          </a:bodyPr>
          <a:lstStyle>
            <a:lvl1pPr algn="ctr">
              <a:spcBef>
                <a:spcPts val="0"/>
              </a:spcBef>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endParaRPr lang="en-US" dirty="0"/>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065083164"/>
      </p:ext>
    </p:extLst>
  </p:cSld>
  <p:clrMapOvr>
    <a:masterClrMapping/>
  </p:clrMapOvr>
  <p:extLst>
    <p:ext uri="{DCECCB84-F9BA-43D5-87BE-67443E8EF086}">
      <p15:sldGuideLst xmlns:p15="http://schemas.microsoft.com/office/powerpoint/2012/main">
        <p15:guide id="3" pos="316" userDrawn="1">
          <p15:clr>
            <a:srgbClr val="FBAE40"/>
          </p15:clr>
        </p15:guide>
        <p15:guide id="4" pos="3772" userDrawn="1">
          <p15:clr>
            <a:srgbClr val="FBAE40"/>
          </p15:clr>
        </p15:guide>
        <p15:guide id="5" pos="3908" userDrawn="1">
          <p15:clr>
            <a:srgbClr val="FBAE40"/>
          </p15:clr>
        </p15:guide>
        <p15:guide id="6" pos="7363" userDrawn="1">
          <p15:clr>
            <a:srgbClr val="FBAE40"/>
          </p15:clr>
        </p15:guide>
        <p15:guide id="7" orient="horz" pos="3045" userDrawn="1">
          <p15:clr>
            <a:srgbClr val="FBAE40"/>
          </p15:clr>
        </p15:guide>
        <p15:guide id="9" orient="horz" pos="754" userDrawn="1">
          <p15:clr>
            <a:srgbClr val="FBAE40"/>
          </p15:clr>
        </p15:guide>
        <p15:guide id="10" orient="horz" pos="3888"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9"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pic>
        <p:nvPicPr>
          <p:cNvPr id="12" name="Picture 11" descr="York University Logo">
            <a:extLst>
              <a:ext uri="{FF2B5EF4-FFF2-40B4-BE49-F238E27FC236}">
                <a16:creationId xmlns:a16="http://schemas.microsoft.com/office/drawing/2014/main" id="{422D4709-976D-8A4B-91D9-0F46B2A3B23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89EF7FFA-B04E-C541-A81B-39886A3ECF51}"/>
              </a:ext>
            </a:extLst>
          </p:cNvPr>
          <p:cNvSpPr/>
          <p:nvPr userDrawn="1"/>
        </p:nvSpPr>
        <p:spPr>
          <a:xfrm>
            <a:off x="7464427"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9" y="3789363"/>
            <a:ext cx="3775887" cy="22003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3"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9" y="3789044"/>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7318530"/>
      </p:ext>
    </p:extLst>
  </p:cSld>
  <p:clrMapOvr>
    <a:masterClrMapping/>
  </p:clrMapOvr>
  <p:extLst>
    <p:ext uri="{DCECCB84-F9BA-43D5-87BE-67443E8EF086}">
      <p15:sldGuideLst xmlns:p15="http://schemas.microsoft.com/office/powerpoint/2012/main">
        <p15:guide id="3" pos="316" userDrawn="1">
          <p15:clr>
            <a:srgbClr val="FBAE40"/>
          </p15:clr>
        </p15:guide>
        <p15:guide id="5" pos="4703" userDrawn="1">
          <p15:clr>
            <a:srgbClr val="FBAE40"/>
          </p15:clr>
        </p15:guide>
        <p15:guide id="6" pos="7363" userDrawn="1">
          <p15:clr>
            <a:srgbClr val="FBAE40"/>
          </p15:clr>
        </p15:guide>
        <p15:guide id="9" orient="horz" pos="2251" userDrawn="1">
          <p15:clr>
            <a:srgbClr val="FBAE40"/>
          </p15:clr>
        </p15:guide>
        <p15:guide id="10" orient="horz" pos="2387" userDrawn="1">
          <p15:clr>
            <a:srgbClr val="FBAE40"/>
          </p15:clr>
        </p15:guide>
        <p15:guide id="11" orient="horz" pos="754" userDrawn="1">
          <p15:clr>
            <a:srgbClr val="FBAE40"/>
          </p15:clr>
        </p15:guide>
        <p15:guide id="12" orient="horz" pos="3884"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pic>
        <p:nvPicPr>
          <p:cNvPr id="15" name="Picture 14" descr="York University Logo&#10;">
            <a:extLst>
              <a:ext uri="{FF2B5EF4-FFF2-40B4-BE49-F238E27FC236}">
                <a16:creationId xmlns:a16="http://schemas.microsoft.com/office/drawing/2014/main" id="{30D26959-709E-344A-9D91-500503F8DEF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89EF7FFA-B04E-C541-A81B-39886A3ECF51}"/>
              </a:ext>
            </a:extLst>
          </p:cNvPr>
          <p:cNvSpPr/>
          <p:nvPr userDrawn="1"/>
        </p:nvSpPr>
        <p:spPr>
          <a:xfrm>
            <a:off x="2" y="1196979"/>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14" name="Content Placeholder 7">
            <a:extLst>
              <a:ext uri="{FF2B5EF4-FFF2-40B4-BE49-F238E27FC236}">
                <a16:creationId xmlns:a16="http://schemas.microsoft.com/office/drawing/2014/main" id="{627D0DAE-E129-5445-8C07-39C5633DAD93}"/>
              </a:ext>
            </a:extLst>
          </p:cNvPr>
          <p:cNvSpPr>
            <a:spLocks noGrp="1"/>
          </p:cNvSpPr>
          <p:nvPr>
            <p:ph sz="quarter" idx="20"/>
          </p:nvPr>
        </p:nvSpPr>
        <p:spPr>
          <a:xfrm>
            <a:off x="4907031" y="3789044"/>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7">
            <a:extLst>
              <a:ext uri="{FF2B5EF4-FFF2-40B4-BE49-F238E27FC236}">
                <a16:creationId xmlns:a16="http://schemas.microsoft.com/office/drawing/2014/main" id="{3C53C104-C340-4445-B597-ADA10F229264}"/>
              </a:ext>
            </a:extLst>
          </p:cNvPr>
          <p:cNvSpPr>
            <a:spLocks noGrp="1"/>
          </p:cNvSpPr>
          <p:nvPr>
            <p:ph sz="quarter" idx="13"/>
          </p:nvPr>
        </p:nvSpPr>
        <p:spPr>
          <a:xfrm>
            <a:off x="4907031"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5" y="3741742"/>
            <a:ext cx="3689059" cy="2248001"/>
          </a:xfrm>
        </p:spPr>
        <p:txBody>
          <a:bodyPr bIns="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8"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987327247"/>
      </p:ext>
    </p:extLst>
  </p:cSld>
  <p:clrMapOvr>
    <a:masterClrMapping/>
  </p:clrMapOvr>
  <p:extLst>
    <p:ext uri="{DCECCB84-F9BA-43D5-87BE-67443E8EF086}">
      <p15:sldGuideLst xmlns:p15="http://schemas.microsoft.com/office/powerpoint/2012/main">
        <p15:guide id="3" pos="316" userDrawn="1">
          <p15:clr>
            <a:srgbClr val="FBAE40"/>
          </p15:clr>
        </p15:guide>
        <p15:guide id="7" orient="horz" pos="754" userDrawn="1">
          <p15:clr>
            <a:srgbClr val="FBAE40"/>
          </p15:clr>
        </p15:guide>
        <p15:guide id="8" orient="horz" pos="2251" userDrawn="1">
          <p15:clr>
            <a:srgbClr val="FBAE40"/>
          </p15:clr>
        </p15:guide>
        <p15:guide id="9" orient="horz" pos="2387" userDrawn="1">
          <p15:clr>
            <a:srgbClr val="FBAE40"/>
          </p15:clr>
        </p15:guide>
        <p15:guide id="10" orient="horz" pos="3888"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Photo Column Slide - Lef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D4B6989-F90F-3540-B459-E0BE32A07163}"/>
              </a:ext>
              <a:ext uri="{C183D7F6-B498-43B3-948B-1728B52AA6E4}">
                <adec:decorative xmlns:adec="http://schemas.microsoft.com/office/drawing/2017/decorative" val="1"/>
              </a:ext>
            </a:extLst>
          </p:cNvPr>
          <p:cNvGrpSpPr/>
          <p:nvPr userDrawn="1"/>
        </p:nvGrpSpPr>
        <p:grpSpPr>
          <a:xfrm>
            <a:off x="12087189" y="-254000"/>
            <a:ext cx="2167267" cy="2173235"/>
            <a:chOff x="12087188" y="-254000"/>
            <a:chExt cx="2167267" cy="2173235"/>
          </a:xfrm>
        </p:grpSpPr>
        <p:sp>
          <p:nvSpPr>
            <p:cNvPr id="21" name="Rectangle 20">
              <a:extLst>
                <a:ext uri="{FF2B5EF4-FFF2-40B4-BE49-F238E27FC236}">
                  <a16:creationId xmlns:a16="http://schemas.microsoft.com/office/drawing/2014/main" id="{37D2173E-D878-4740-90EB-CA07169DA88F}"/>
                </a:ext>
              </a:extLst>
            </p:cNvPr>
            <p:cNvSpPr/>
            <p:nvPr userDrawn="1"/>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2" name="Rectangle 21">
              <a:extLst>
                <a:ext uri="{FF2B5EF4-FFF2-40B4-BE49-F238E27FC236}">
                  <a16:creationId xmlns:a16="http://schemas.microsoft.com/office/drawing/2014/main" id="{4CED0850-027D-4E45-B12D-7FB26A0F98AC}"/>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CD2A2308-A29F-F24B-9343-825F7C12ECFF}"/>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3816774A-34AD-5B46-885F-33D516C7EEBA}"/>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5996C894-1126-CC4E-B48F-FABE58430EC9}"/>
                </a:ext>
              </a:extLst>
            </p:cNvPr>
            <p:cNvSpPr txBox="1"/>
            <p:nvPr userDrawn="1"/>
          </p:nvSpPr>
          <p:spPr>
            <a:xfrm>
              <a:off x="12335975" y="461901"/>
              <a:ext cx="1797275" cy="1417141"/>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dirty="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a:t>
              </a:r>
              <a:r>
                <a:rPr lang="en-US" sz="900" b="0" i="0" dirty="0" err="1">
                  <a:solidFill>
                    <a:schemeClr val="tx1">
                      <a:lumMod val="75000"/>
                      <a:lumOff val="25000"/>
                    </a:schemeClr>
                  </a:solidFill>
                  <a:latin typeface="IBM Plex Sans" panose="020B0503050203000203" pitchFamily="34" charset="77"/>
                  <a:ea typeface="Roboto" charset="0"/>
                  <a:cs typeface="Roboto" charset="0"/>
                </a:rPr>
                <a:t>theplaceholder</a:t>
              </a:r>
              <a:r>
                <a:rPr lang="en-US" sz="900" b="0" i="0" dirty="0">
                  <a:solidFill>
                    <a:schemeClr val="tx1">
                      <a:lumMod val="75000"/>
                      <a:lumOff val="25000"/>
                    </a:schemeClr>
                  </a:solidFill>
                  <a:latin typeface="IBM Plex Sans" panose="020B0503050203000203" pitchFamily="34" charset="77"/>
                  <a:ea typeface="Roboto" charset="0"/>
                  <a:cs typeface="Roboto" charset="0"/>
                </a:rPr>
                <a:t> to browse for your image.</a:t>
              </a:r>
            </a:p>
            <a:p>
              <a:pPr marL="96836" indent="-96836">
                <a:spcAft>
                  <a:spcPts val="600"/>
                </a:spcAft>
                <a:buClr>
                  <a:schemeClr val="accent1"/>
                </a:buClr>
                <a:buFont typeface="Wingdings" charset="2"/>
                <a:buChar char="§"/>
              </a:pPr>
              <a:r>
                <a:rPr lang="en-US" sz="900" b="0" i="0" kern="1200" dirty="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42DE9D7-90CC-8047-8F7B-835D25D3B0E1}"/>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a:solidFill>
            <a:schemeClr val="bg1"/>
          </a:solidFill>
        </p:grpSpPr>
        <p:sp>
          <p:nvSpPr>
            <p:cNvPr id="28" name="TextBox 27">
              <a:extLst>
                <a:ext uri="{FF2B5EF4-FFF2-40B4-BE49-F238E27FC236}">
                  <a16:creationId xmlns:a16="http://schemas.microsoft.com/office/drawing/2014/main" id="{1DC16862-5469-E448-AEB8-7C21763B1CF5}"/>
                </a:ext>
              </a:extLst>
            </p:cNvPr>
            <p:cNvSpPr txBox="1"/>
            <p:nvPr userDrawn="1"/>
          </p:nvSpPr>
          <p:spPr>
            <a:xfrm>
              <a:off x="12192000" y="-947342"/>
              <a:ext cx="2144486" cy="584775"/>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2F7B01E6-D212-7445-9084-4B465A1B82B3}"/>
                </a:ext>
              </a:extLst>
            </p:cNvPr>
            <p:cNvPicPr>
              <a:picLocks noChangeAspect="1"/>
            </p:cNvPicPr>
            <p:nvPr userDrawn="1"/>
          </p:nvPicPr>
          <p:blipFill>
            <a:blip r:embed="rId2"/>
            <a:stretch>
              <a:fillRect/>
            </a:stretch>
          </p:blipFill>
          <p:spPr>
            <a:xfrm>
              <a:off x="14291128" y="-853006"/>
              <a:ext cx="328386" cy="446605"/>
            </a:xfrm>
            <a:prstGeom prst="rect">
              <a:avLst/>
            </a:prstGeom>
            <a:grpFill/>
            <a:ln>
              <a:solidFill>
                <a:schemeClr val="accent6"/>
              </a:solidFill>
            </a:ln>
          </p:spPr>
        </p:pic>
      </p:grpSp>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9" y="225425"/>
            <a:ext cx="7197753" cy="720000"/>
          </a:xfrm>
        </p:spPr>
        <p:txBody>
          <a:bodyPr/>
          <a:lstStyle/>
          <a:p>
            <a:r>
              <a:rPr lang="en-US" dirty="0"/>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9" y="1268412"/>
            <a:ext cx="7201959"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York University Logo">
            <a:extLst>
              <a:ext uri="{FF2B5EF4-FFF2-40B4-BE49-F238E27FC236}">
                <a16:creationId xmlns:a16="http://schemas.microsoft.com/office/drawing/2014/main" id="{70AB483B-B616-384E-83C0-785A1EA163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Freeform 18">
            <a:extLst>
              <a:ext uri="{FF2B5EF4-FFF2-40B4-BE49-F238E27FC236}">
                <a16:creationId xmlns:a16="http://schemas.microsoft.com/office/drawing/2014/main" id="{43A43FB6-03C7-CC41-BCE9-0DF5F24BF3CB}"/>
              </a:ext>
            </a:extLst>
          </p:cNvPr>
          <p:cNvSpPr/>
          <p:nvPr userDrawn="1"/>
        </p:nvSpPr>
        <p:spPr>
          <a:xfrm>
            <a:off x="182984"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1" y="6304239"/>
            <a:ext cx="6131147" cy="365125"/>
          </a:xfrm>
        </p:spPr>
        <p:txBody>
          <a:bodyPr/>
          <a:lstStyle/>
          <a:p>
            <a:endParaRPr lang="en-US"/>
          </a:p>
        </p:txBody>
      </p:sp>
    </p:spTree>
    <p:extLst>
      <p:ext uri="{BB962C8B-B14F-4D97-AF65-F5344CB8AC3E}">
        <p14:creationId xmlns:p14="http://schemas.microsoft.com/office/powerpoint/2010/main" val="293609511"/>
      </p:ext>
    </p:extLst>
  </p:cSld>
  <p:clrMapOvr>
    <a:masterClrMapping/>
  </p:clrMapOvr>
  <p:extLst>
    <p:ext uri="{DCECCB84-F9BA-43D5-87BE-67443E8EF086}">
      <p15:sldGuideLst xmlns:p15="http://schemas.microsoft.com/office/powerpoint/2012/main">
        <p15:guide id="3" pos="2819" userDrawn="1">
          <p15:clr>
            <a:srgbClr val="FBAE40"/>
          </p15:clr>
        </p15:guide>
        <p15:guide id="4" pos="7363" userDrawn="1">
          <p15:clr>
            <a:srgbClr val="FBAE40"/>
          </p15:clr>
        </p15:guide>
        <p15:guide id="8" orient="horz" pos="3888"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Photo Column Slide - Right">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049B0C24-814C-1040-908B-A0A3895EA50D}"/>
              </a:ext>
              <a:ext uri="{C183D7F6-B498-43B3-948B-1728B52AA6E4}">
                <adec:decorative xmlns:adec="http://schemas.microsoft.com/office/drawing/2017/decorative" val="1"/>
              </a:ext>
            </a:extLst>
          </p:cNvPr>
          <p:cNvGrpSpPr/>
          <p:nvPr userDrawn="1"/>
        </p:nvGrpSpPr>
        <p:grpSpPr>
          <a:xfrm>
            <a:off x="12087189" y="-254000"/>
            <a:ext cx="2167267" cy="2173235"/>
            <a:chOff x="12087188" y="-254000"/>
            <a:chExt cx="2167267" cy="2173235"/>
          </a:xfrm>
        </p:grpSpPr>
        <p:sp>
          <p:nvSpPr>
            <p:cNvPr id="22" name="Rectangle 21">
              <a:extLst>
                <a:ext uri="{FF2B5EF4-FFF2-40B4-BE49-F238E27FC236}">
                  <a16:creationId xmlns:a16="http://schemas.microsoft.com/office/drawing/2014/main" id="{9B8AA228-1239-7F4A-87A7-406D7279A98A}"/>
                </a:ext>
              </a:extLst>
            </p:cNvPr>
            <p:cNvSpPr/>
            <p:nvPr userDrawn="1"/>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22">
              <a:extLst>
                <a:ext uri="{FF2B5EF4-FFF2-40B4-BE49-F238E27FC236}">
                  <a16:creationId xmlns:a16="http://schemas.microsoft.com/office/drawing/2014/main" id="{82E753BE-14D9-9841-9B8E-842B2AEA9B98}"/>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ight Triangle 23">
              <a:extLst>
                <a:ext uri="{FF2B5EF4-FFF2-40B4-BE49-F238E27FC236}">
                  <a16:creationId xmlns:a16="http://schemas.microsoft.com/office/drawing/2014/main" id="{EEB03640-B3DC-6141-8963-CA85ADD62A55}"/>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TextBox 24">
              <a:extLst>
                <a:ext uri="{FF2B5EF4-FFF2-40B4-BE49-F238E27FC236}">
                  <a16:creationId xmlns:a16="http://schemas.microsoft.com/office/drawing/2014/main" id="{CD041DCC-2730-F94F-8430-ACB27754D8DA}"/>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6" name="TextBox 25">
              <a:extLst>
                <a:ext uri="{FF2B5EF4-FFF2-40B4-BE49-F238E27FC236}">
                  <a16:creationId xmlns:a16="http://schemas.microsoft.com/office/drawing/2014/main" id="{FE3F4016-C4AF-3243-BCD6-E609952A7EF9}"/>
                </a:ext>
              </a:extLst>
            </p:cNvPr>
            <p:cNvSpPr txBox="1"/>
            <p:nvPr userDrawn="1"/>
          </p:nvSpPr>
          <p:spPr>
            <a:xfrm>
              <a:off x="12335975" y="461901"/>
              <a:ext cx="1797275" cy="1417141"/>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7" name="Group 26">
            <a:extLst>
              <a:ext uri="{FF2B5EF4-FFF2-40B4-BE49-F238E27FC236}">
                <a16:creationId xmlns:a16="http://schemas.microsoft.com/office/drawing/2014/main" id="{D235C1CE-EAE6-9C42-B8C0-6592D849FE6E}"/>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a:solidFill>
            <a:schemeClr val="bg1"/>
          </a:solidFill>
        </p:grpSpPr>
        <p:sp>
          <p:nvSpPr>
            <p:cNvPr id="28" name="TextBox 27">
              <a:extLst>
                <a:ext uri="{FF2B5EF4-FFF2-40B4-BE49-F238E27FC236}">
                  <a16:creationId xmlns:a16="http://schemas.microsoft.com/office/drawing/2014/main" id="{AD5BAD28-2BC6-E645-AAF7-DE9E1B4E4F97}"/>
                </a:ext>
              </a:extLst>
            </p:cNvPr>
            <p:cNvSpPr txBox="1"/>
            <p:nvPr userDrawn="1"/>
          </p:nvSpPr>
          <p:spPr>
            <a:xfrm>
              <a:off x="12192000" y="-947342"/>
              <a:ext cx="2144486" cy="584775"/>
            </a:xfrm>
            <a:prstGeom prst="rect">
              <a:avLst/>
            </a:prstGeom>
            <a:grp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9" name="Picture 28">
              <a:extLst>
                <a:ext uri="{FF2B5EF4-FFF2-40B4-BE49-F238E27FC236}">
                  <a16:creationId xmlns:a16="http://schemas.microsoft.com/office/drawing/2014/main" id="{B9E4F316-DB5E-534E-8678-2B126D6FA5B2}"/>
                </a:ext>
              </a:extLst>
            </p:cNvPr>
            <p:cNvPicPr>
              <a:picLocks noChangeAspect="1"/>
            </p:cNvPicPr>
            <p:nvPr userDrawn="1"/>
          </p:nvPicPr>
          <p:blipFill>
            <a:blip r:embed="rId2"/>
            <a:stretch>
              <a:fillRect/>
            </a:stretch>
          </p:blipFill>
          <p:spPr>
            <a:xfrm>
              <a:off x="14291128" y="-853006"/>
              <a:ext cx="328386" cy="446605"/>
            </a:xfrm>
            <a:prstGeom prst="rect">
              <a:avLst/>
            </a:prstGeom>
            <a:grpFill/>
            <a:ln>
              <a:solidFill>
                <a:schemeClr val="accent6"/>
              </a:solidFill>
            </a:ln>
          </p:spPr>
        </p:pic>
      </p:grpSp>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4" y="225425"/>
            <a:ext cx="7197753" cy="720000"/>
          </a:xfrm>
        </p:spPr>
        <p:txBody>
          <a:bodyPr/>
          <a:lstStyle/>
          <a:p>
            <a:r>
              <a:rPr lang="en-US" dirty="0"/>
              <a:t>Click to Add a Title To Your Slide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7" y="6304239"/>
            <a:ext cx="6722215" cy="365125"/>
          </a:xfrm>
        </p:spPr>
        <p:txBody>
          <a:bodyPr/>
          <a:lstStyle/>
          <a:p>
            <a:endParaRPr lang="en-US"/>
          </a:p>
        </p:txBody>
      </p:sp>
      <p:sp>
        <p:nvSpPr>
          <p:cNvPr id="13" name="Freeform 12">
            <a:extLst>
              <a:ext uri="{FF2B5EF4-FFF2-40B4-BE49-F238E27FC236}">
                <a16:creationId xmlns:a16="http://schemas.microsoft.com/office/drawing/2014/main" id="{3F8F1147-DAD1-334F-B034-7921149D6AFE}"/>
              </a:ext>
            </a:extLst>
          </p:cNvPr>
          <p:cNvSpPr/>
          <p:nvPr userDrawn="1"/>
        </p:nvSpPr>
        <p:spPr>
          <a:xfrm>
            <a:off x="8116251"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8"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8"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spTree>
    <p:extLst>
      <p:ext uri="{BB962C8B-B14F-4D97-AF65-F5344CB8AC3E}">
        <p14:creationId xmlns:p14="http://schemas.microsoft.com/office/powerpoint/2010/main" val="1548001355"/>
      </p:ext>
    </p:extLst>
  </p:cSld>
  <p:clrMapOvr>
    <a:masterClrMapping/>
  </p:clrMapOvr>
  <p:extLst>
    <p:ext uri="{DCECCB84-F9BA-43D5-87BE-67443E8EF086}">
      <p15:sldGuideLst xmlns:p15="http://schemas.microsoft.com/office/powerpoint/2012/main">
        <p15:guide id="3" pos="316" userDrawn="1">
          <p15:clr>
            <a:srgbClr val="FBAE40"/>
          </p15:clr>
        </p15:guide>
        <p15:guide id="4" pos="4861" userDrawn="1">
          <p15:clr>
            <a:srgbClr val="FBAE40"/>
          </p15:clr>
        </p15:guide>
        <p15:guide id="8" orient="horz" pos="3888"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5" y="8428"/>
            <a:ext cx="6292132"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solidFill>
            <a:schemeClr val="bg1"/>
          </a:solid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6" y="5858415"/>
            <a:ext cx="11169651" cy="338036"/>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pic>
        <p:nvPicPr>
          <p:cNvPr id="13" name="Picture 12" descr="York University Logo">
            <a:extLst>
              <a:ext uri="{FF2B5EF4-FFF2-40B4-BE49-F238E27FC236}">
                <a16:creationId xmlns:a16="http://schemas.microsoft.com/office/drawing/2014/main" id="{E7FE781F-0518-2345-A57C-DEB4B8BFF1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D0FD2320-9916-B945-8520-A2418121744A}"/>
              </a:ext>
            </a:extLst>
          </p:cNvPr>
          <p:cNvSpPr/>
          <p:nvPr userDrawn="1"/>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reeform 4">
            <a:extLst>
              <a:ext uri="{FF2B5EF4-FFF2-40B4-BE49-F238E27FC236}">
                <a16:creationId xmlns:a16="http://schemas.microsoft.com/office/drawing/2014/main" id="{BB48568B-1C7F-1043-8FB4-C34722649442}"/>
              </a:ext>
            </a:extLst>
          </p:cNvPr>
          <p:cNvSpPr/>
          <p:nvPr userDrawn="1"/>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Rectangle 23">
            <a:extLst>
              <a:ext uri="{FF2B5EF4-FFF2-40B4-BE49-F238E27FC236}">
                <a16:creationId xmlns:a16="http://schemas.microsoft.com/office/drawing/2014/main" id="{01CCB49D-21BD-7E44-AE19-8BE23A6D654A}"/>
              </a:ext>
            </a:extLst>
          </p:cNvPr>
          <p:cNvSpPr/>
          <p:nvPr userDrawn="1"/>
        </p:nvSpPr>
        <p:spPr>
          <a:xfrm>
            <a:off x="10308454" y="4671805"/>
            <a:ext cx="1273105"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Lst>
          </p:cNvPr>
          <p:cNvSpPr/>
          <p:nvPr userDrawn="1"/>
        </p:nvSpPr>
        <p:spPr>
          <a:xfrm>
            <a:off x="688884" y="138550"/>
            <a:ext cx="1273105"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33" name="Freeform 32">
            <a:extLst>
              <a:ext uri="{FF2B5EF4-FFF2-40B4-BE49-F238E27FC236}">
                <a16:creationId xmlns:a16="http://schemas.microsoft.com/office/drawing/2014/main" id="{FE461102-160B-E941-BE9A-9457FD743B27}"/>
              </a:ext>
            </a:extLst>
          </p:cNvPr>
          <p:cNvSpPr/>
          <p:nvPr userDrawn="1"/>
        </p:nvSpPr>
        <p:spPr>
          <a:xfrm>
            <a:off x="-279400" y="1463675"/>
            <a:ext cx="120651" cy="3149600"/>
          </a:xfrm>
          <a:custGeom>
            <a:avLst/>
            <a:gdLst>
              <a:gd name="connsiteX0" fmla="*/ 187325 w 187325"/>
              <a:gd name="connsiteY0" fmla="*/ 0 h 3140075"/>
              <a:gd name="connsiteX1" fmla="*/ 0 w 187325"/>
              <a:gd name="connsiteY1" fmla="*/ 0 h 3140075"/>
              <a:gd name="connsiteX2" fmla="*/ 0 w 187325"/>
              <a:gd name="connsiteY2" fmla="*/ 3140075 h 3140075"/>
              <a:gd name="connsiteX3" fmla="*/ 171450 w 187325"/>
              <a:gd name="connsiteY3" fmla="*/ 3140075 h 3140075"/>
            </a:gdLst>
            <a:ahLst/>
            <a:cxnLst>
              <a:cxn ang="0">
                <a:pos x="connsiteX0" y="connsiteY0"/>
              </a:cxn>
              <a:cxn ang="0">
                <a:pos x="connsiteX1" y="connsiteY1"/>
              </a:cxn>
              <a:cxn ang="0">
                <a:pos x="connsiteX2" y="connsiteY2"/>
              </a:cxn>
              <a:cxn ang="0">
                <a:pos x="connsiteX3" y="connsiteY3"/>
              </a:cxn>
            </a:cxnLst>
            <a:rect l="l" t="t" r="r" b="b"/>
            <a:pathLst>
              <a:path w="187325" h="3140075">
                <a:moveTo>
                  <a:pt x="187325" y="0"/>
                </a:moveTo>
                <a:lnTo>
                  <a:pt x="0" y="0"/>
                </a:lnTo>
                <a:lnTo>
                  <a:pt x="0" y="3140075"/>
                </a:lnTo>
                <a:lnTo>
                  <a:pt x="171450" y="3140075"/>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a:extLst>
              <a:ext uri="{FF2B5EF4-FFF2-40B4-BE49-F238E27FC236}">
                <a16:creationId xmlns:a16="http://schemas.microsoft.com/office/drawing/2014/main" id="{D5941B86-A173-6A4C-B2F0-E5F8F8FAB03D}"/>
              </a:ext>
            </a:extLst>
          </p:cNvPr>
          <p:cNvSpPr/>
          <p:nvPr userDrawn="1"/>
        </p:nvSpPr>
        <p:spPr>
          <a:xfrm>
            <a:off x="-1914524" y="1940617"/>
            <a:ext cx="1585731" cy="21957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a:solidFill>
                  <a:schemeClr val="tx1"/>
                </a:solidFill>
                <a:latin typeface="IBM Plex Sans" panose="020B0503050203000203" pitchFamily="34" charset="0"/>
              </a:rPr>
              <a:t>Quote area</a:t>
            </a:r>
          </a:p>
          <a:p>
            <a:pPr algn="r"/>
            <a:r>
              <a:rPr lang="en-US" sz="1100" b="1" i="0" kern="1200">
                <a:solidFill>
                  <a:schemeClr val="tx1"/>
                </a:solidFill>
                <a:latin typeface="IBM Plex Sans SemiBold" panose="020B0503050203000203" pitchFamily="34" charset="0"/>
                <a:ea typeface="+mn-ea"/>
                <a:cs typeface="+mn-cs"/>
              </a:rPr>
              <a:t>4 lines max</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840046305"/>
      </p:ext>
    </p:extLst>
  </p:cSld>
  <p:clrMapOvr>
    <a:masterClrMapping/>
  </p:clrMapOvr>
  <p:extLst>
    <p:ext uri="{DCECCB84-F9BA-43D5-87BE-67443E8EF086}">
      <p15:sldGuideLst xmlns:p15="http://schemas.microsoft.com/office/powerpoint/2012/main">
        <p15:guide id="3" pos="325" userDrawn="1">
          <p15:clr>
            <a:srgbClr val="FBAE40"/>
          </p15:clr>
        </p15:guide>
        <p15:guide id="4" pos="7355" userDrawn="1">
          <p15:clr>
            <a:srgbClr val="FBAE40"/>
          </p15:clr>
        </p15:guide>
        <p15:guide id="7" orient="horz" pos="867" userDrawn="1">
          <p15:clr>
            <a:srgbClr val="FBAE40"/>
          </p15:clr>
        </p15:guide>
        <p15:guide id="8" orient="horz" pos="3612" userDrawn="1">
          <p15:clr>
            <a:srgbClr val="FBAE40"/>
          </p15:clr>
        </p15:guide>
        <p15:guide id="9" orient="horz" pos="3045" userDrawn="1">
          <p15:clr>
            <a:srgbClr val="FBAE40"/>
          </p15:clr>
        </p15:guide>
        <p15:guide id="10" orient="horz" pos="3816"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Quote Slide - 2 Columns">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9F41714-F924-A244-BE72-B26C0FF4E3AF}"/>
              </a:ext>
              <a:ext uri="{C183D7F6-B498-43B3-948B-1728B52AA6E4}">
                <adec:decorative xmlns:adec="http://schemas.microsoft.com/office/drawing/2017/decorative" val="1"/>
              </a:ext>
            </a:extLst>
          </p:cNvPr>
          <p:cNvGrpSpPr/>
          <p:nvPr userDrawn="1"/>
        </p:nvGrpSpPr>
        <p:grpSpPr>
          <a:xfrm>
            <a:off x="12087189" y="-254000"/>
            <a:ext cx="2167267" cy="2173235"/>
            <a:chOff x="12087188" y="-254000"/>
            <a:chExt cx="2167267" cy="2173235"/>
          </a:xfrm>
        </p:grpSpPr>
        <p:sp>
          <p:nvSpPr>
            <p:cNvPr id="13" name="Rectangle 12">
              <a:extLst>
                <a:ext uri="{FF2B5EF4-FFF2-40B4-BE49-F238E27FC236}">
                  <a16:creationId xmlns:a16="http://schemas.microsoft.com/office/drawing/2014/main" id="{CCE7BC2F-831C-944A-8470-701424192F58}"/>
                </a:ext>
              </a:extLst>
            </p:cNvPr>
            <p:cNvSpPr/>
            <p:nvPr userDrawn="1"/>
          </p:nvSpPr>
          <p:spPr>
            <a:xfrm>
              <a:off x="12254204" y="199076"/>
              <a:ext cx="2000251" cy="1720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Rectangle 13">
              <a:extLst>
                <a:ext uri="{FF2B5EF4-FFF2-40B4-BE49-F238E27FC236}">
                  <a16:creationId xmlns:a16="http://schemas.microsoft.com/office/drawing/2014/main" id="{EC01ED7C-4A2C-4B4D-9216-D8952D75E436}"/>
                </a:ext>
              </a:extLst>
            </p:cNvPr>
            <p:cNvSpPr/>
            <p:nvPr userDrawn="1"/>
          </p:nvSpPr>
          <p:spPr>
            <a:xfrm>
              <a:off x="12254204"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Right Triangle 14">
              <a:extLst>
                <a:ext uri="{FF2B5EF4-FFF2-40B4-BE49-F238E27FC236}">
                  <a16:creationId xmlns:a16="http://schemas.microsoft.com/office/drawing/2014/main" id="{B6A7134A-CEF3-FE4F-8F91-9A5C7405DA0B}"/>
                </a:ext>
              </a:extLst>
            </p:cNvPr>
            <p:cNvSpPr/>
            <p:nvPr userDrawn="1"/>
          </p:nvSpPr>
          <p:spPr>
            <a:xfrm flipH="1">
              <a:off x="12087188"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F6E54909-2FBE-1442-ADE2-383CA8D7C399}"/>
                </a:ext>
              </a:extLst>
            </p:cNvPr>
            <p:cNvSpPr txBox="1"/>
            <p:nvPr userDrawn="1"/>
          </p:nvSpPr>
          <p:spPr>
            <a:xfrm>
              <a:off x="12483865"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20" name="TextBox 19">
              <a:extLst>
                <a:ext uri="{FF2B5EF4-FFF2-40B4-BE49-F238E27FC236}">
                  <a16:creationId xmlns:a16="http://schemas.microsoft.com/office/drawing/2014/main" id="{4519FFAA-9F8D-794C-AE44-2E1CAF20267D}"/>
                </a:ext>
              </a:extLst>
            </p:cNvPr>
            <p:cNvSpPr txBox="1"/>
            <p:nvPr userDrawn="1"/>
          </p:nvSpPr>
          <p:spPr>
            <a:xfrm>
              <a:off x="12335975" y="461901"/>
              <a:ext cx="1797275" cy="1417141"/>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a:t>
              </a:r>
            </a:p>
            <a:p>
              <a:pPr marL="96836" indent="-96836">
                <a:spcAft>
                  <a:spcPts val="600"/>
                </a:spcAft>
                <a:buClr>
                  <a:schemeClr val="accent1"/>
                </a:buClr>
                <a:buFont typeface="Wingdings" charset="2"/>
                <a:buChar char="§"/>
              </a:pPr>
              <a:r>
                <a:rPr lang="en-US" sz="900" b="0" i="0" kern="1200">
                  <a:solidFill>
                    <a:schemeClr val="tx1">
                      <a:lumMod val="75000"/>
                      <a:lumOff val="25000"/>
                    </a:schemeClr>
                  </a:solidFill>
                  <a:latin typeface="IBM Plex Sans" panose="020B0503050203000203" pitchFamily="34" charset="77"/>
                  <a:ea typeface="Roboto" charset="0"/>
                  <a:cs typeface="Arial" charset="0"/>
                </a:rPr>
                <a:t>To change the image, delete the existing image to reset the photo placeholder functionality.</a:t>
              </a:r>
            </a:p>
          </p:txBody>
        </p:sp>
      </p:grpSp>
      <p:grpSp>
        <p:nvGrpSpPr>
          <p:cNvPr id="22" name="Group 21">
            <a:extLst>
              <a:ext uri="{FF2B5EF4-FFF2-40B4-BE49-F238E27FC236}">
                <a16:creationId xmlns:a16="http://schemas.microsoft.com/office/drawing/2014/main" id="{73217B99-8742-3E46-B2BF-71FB0F5C24BD}"/>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25" name="TextBox 24">
              <a:extLst>
                <a:ext uri="{FF2B5EF4-FFF2-40B4-BE49-F238E27FC236}">
                  <a16:creationId xmlns:a16="http://schemas.microsoft.com/office/drawing/2014/main" id="{6DDA80C0-2944-9A4D-BA36-E44D2CA04226}"/>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26" name="Picture 25">
              <a:extLst>
                <a:ext uri="{FF2B5EF4-FFF2-40B4-BE49-F238E27FC236}">
                  <a16:creationId xmlns:a16="http://schemas.microsoft.com/office/drawing/2014/main" id="{5587CC0E-8820-D748-832A-58923F3A353E}"/>
                </a:ext>
              </a:extLst>
            </p:cNvPr>
            <p:cNvPicPr>
              <a:picLocks noChangeAspect="1"/>
            </p:cNvPicPr>
            <p:nvPr userDrawn="1"/>
          </p:nvPicPr>
          <p:blipFill>
            <a:blip r:embed="rId2"/>
            <a:stretch>
              <a:fillRect/>
            </a:stretch>
          </p:blipFill>
          <p:spPr>
            <a:xfrm>
              <a:off x="14291128" y="-853006"/>
              <a:ext cx="328386" cy="446605"/>
            </a:xfrm>
            <a:prstGeom prst="rect">
              <a:avLst/>
            </a:prstGeom>
            <a:ln>
              <a:solidFill>
                <a:schemeClr val="accent6"/>
              </a:solidFill>
            </a:ln>
          </p:spPr>
        </p:pic>
      </p:grpSp>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75837"/>
            <a:ext cx="5432389"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27444" y="962828"/>
            <a:ext cx="4953381" cy="4589526"/>
          </a:xfrm>
          <a:no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27446" y="5928024"/>
            <a:ext cx="4953383" cy="326765"/>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pic>
        <p:nvPicPr>
          <p:cNvPr id="11" name="Picture 10" descr="York University Logo">
            <a:extLst>
              <a:ext uri="{FF2B5EF4-FFF2-40B4-BE49-F238E27FC236}">
                <a16:creationId xmlns:a16="http://schemas.microsoft.com/office/drawing/2014/main" id="{6D022EC4-CA4B-2540-B156-F5767CE456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24" name="Rectangle 23">
            <a:extLst>
              <a:ext uri="{FF2B5EF4-FFF2-40B4-BE49-F238E27FC236}">
                <a16:creationId xmlns:a16="http://schemas.microsoft.com/office/drawing/2014/main" id="{01CCB49D-21BD-7E44-AE19-8BE23A6D654A}"/>
              </a:ext>
            </a:extLst>
          </p:cNvPr>
          <p:cNvSpPr/>
          <p:nvPr userDrawn="1"/>
        </p:nvSpPr>
        <p:spPr>
          <a:xfrm>
            <a:off x="10760658" y="4644929"/>
            <a:ext cx="1273105"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Lst>
          </p:cNvPr>
          <p:cNvSpPr/>
          <p:nvPr userDrawn="1"/>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802" y="178133"/>
            <a:ext cx="5740401" cy="6511595"/>
          </a:xfrm>
          <a:prstGeom prst="rect">
            <a:avLst/>
          </a:prstGeom>
          <a:solidFill>
            <a:schemeClr val="bg1"/>
          </a:solidFill>
        </p:spPr>
        <p:txBody>
          <a:bodyPr wrap="square" rIns="36000" anchor="ctr">
            <a:noAutofit/>
          </a:bodyPr>
          <a:lstStyle>
            <a:lvl1pPr algn="ctr">
              <a:defRPr/>
            </a:lvl1pPr>
          </a:lstStyle>
          <a:p>
            <a:r>
              <a:rPr lang="en-US"/>
              <a:t>Drop photo here</a:t>
            </a:r>
            <a:br>
              <a:rPr lang="en-US"/>
            </a:br>
            <a:r>
              <a:rPr lang="en-US"/>
              <a:t>to add background photo</a:t>
            </a:r>
          </a:p>
        </p:txBody>
      </p:sp>
      <p:sp>
        <p:nvSpPr>
          <p:cNvPr id="23" name="Rectangle 22">
            <a:extLst>
              <a:ext uri="{FF2B5EF4-FFF2-40B4-BE49-F238E27FC236}">
                <a16:creationId xmlns:a16="http://schemas.microsoft.com/office/drawing/2014/main" id="{1F410E56-EAA4-184C-A88F-39DBFF3B3134}"/>
              </a:ext>
            </a:extLst>
          </p:cNvPr>
          <p:cNvSpPr/>
          <p:nvPr userDrawn="1"/>
        </p:nvSpPr>
        <p:spPr>
          <a:xfrm>
            <a:off x="6096002" y="193970"/>
            <a:ext cx="1273105"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5" y="6331949"/>
            <a:ext cx="3885652" cy="365125"/>
          </a:xfrm>
        </p:spPr>
        <p:txBody>
          <a:bodyPr/>
          <a:lstStyle/>
          <a:p>
            <a:endParaRPr lang="en-US"/>
          </a:p>
        </p:txBody>
      </p:sp>
    </p:spTree>
    <p:extLst>
      <p:ext uri="{BB962C8B-B14F-4D97-AF65-F5344CB8AC3E}">
        <p14:creationId xmlns:p14="http://schemas.microsoft.com/office/powerpoint/2010/main" val="3884057878"/>
      </p:ext>
    </p:extLst>
  </p:cSld>
  <p:clrMapOvr>
    <a:masterClrMapping/>
  </p:clrMapOvr>
  <p:extLst>
    <p:ext uri="{DCECCB84-F9BA-43D5-87BE-67443E8EF086}">
      <p15:sldGuideLst xmlns:p15="http://schemas.microsoft.com/office/powerpoint/2012/main">
        <p15:guide id="4" pos="7363" userDrawn="1">
          <p15:clr>
            <a:srgbClr val="FBAE40"/>
          </p15:clr>
        </p15:guide>
        <p15:guide id="7" orient="horz" pos="3612" userDrawn="1">
          <p15:clr>
            <a:srgbClr val="FBAE40"/>
          </p15:clr>
        </p15:guide>
        <p15:guide id="8" orient="horz" pos="3816" userDrawn="1">
          <p15:clr>
            <a:srgbClr val="FBAE40"/>
          </p15:clr>
        </p15:guide>
        <p15:guide id="9" orient="horz" pos="482" userDrawn="1">
          <p15:clr>
            <a:srgbClr val="FBAE40"/>
          </p15:clr>
        </p15:guide>
        <p15:guide id="10" pos="4227"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4" y="1196979"/>
            <a:ext cx="5420895"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1" y="1196979"/>
            <a:ext cx="5430911" cy="522097"/>
          </a:xfrm>
        </p:spPr>
        <p:txBody>
          <a:bodyPr lIns="0" anchor="b">
            <a:noAutofit/>
          </a:bodyPr>
          <a:lstStyle>
            <a:lvl1pPr marL="0" marR="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3" y="1773238"/>
            <a:ext cx="5434131" cy="4451939"/>
          </a:xfr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09851222"/>
      </p:ext>
    </p:extLst>
  </p:cSld>
  <p:clrMapOvr>
    <a:masterClrMapping/>
  </p:clrMapOvr>
  <p:extLst>
    <p:ext uri="{DCECCB84-F9BA-43D5-87BE-67443E8EF086}">
      <p15:sldGuideLst xmlns:p15="http://schemas.microsoft.com/office/powerpoint/2012/main">
        <p15:guide id="3" pos="316" userDrawn="1">
          <p15:clr>
            <a:srgbClr val="FBAE40"/>
          </p15:clr>
        </p15:guide>
        <p15:guide id="4" pos="3739" userDrawn="1">
          <p15:clr>
            <a:srgbClr val="FBAE40"/>
          </p15:clr>
        </p15:guide>
        <p15:guide id="5" pos="3940" userDrawn="1">
          <p15:clr>
            <a:srgbClr val="FBAE40"/>
          </p15:clr>
        </p15:guide>
        <p15:guide id="6" pos="7363" userDrawn="1">
          <p15:clr>
            <a:srgbClr val="FBAE40"/>
          </p15:clr>
        </p15:guide>
        <p15:guide id="9" orient="horz" pos="754" userDrawn="1">
          <p15:clr>
            <a:srgbClr val="FBAE40"/>
          </p15:clr>
        </p15:guide>
        <p15:guide id="10" orient="horz" pos="1117" userDrawn="1">
          <p15:clr>
            <a:srgbClr val="FBAE40"/>
          </p15:clr>
        </p15:guide>
        <p15:guide id="12" orient="horz" pos="3884" userDrawn="1">
          <p15:clr>
            <a:srgbClr val="FBAE40"/>
          </p15:clr>
        </p15:guide>
        <p15:guide id="13" orient="horz" pos="4269"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3" name="Picture 12" descr="York University Logo">
            <a:extLst>
              <a:ext uri="{FF2B5EF4-FFF2-40B4-BE49-F238E27FC236}">
                <a16:creationId xmlns:a16="http://schemas.microsoft.com/office/drawing/2014/main" id="{31E90577-5A07-9849-88E9-86D615B77F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18434" y="1196979"/>
            <a:ext cx="3524932"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18861" y="1773238"/>
            <a:ext cx="3523303"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90" y="1196979"/>
            <a:ext cx="3524932"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3" y="1196979"/>
            <a:ext cx="3504531"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3540" y="1773238"/>
            <a:ext cx="349256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02873717"/>
      </p:ext>
    </p:extLst>
  </p:cSld>
  <p:clrMapOvr>
    <a:masterClrMapping/>
  </p:clrMapOvr>
  <p:extLst>
    <p:ext uri="{DCECCB84-F9BA-43D5-87BE-67443E8EF086}">
      <p15:sldGuideLst xmlns:p15="http://schemas.microsoft.com/office/powerpoint/2012/main">
        <p15:guide id="3" pos="316" userDrawn="1">
          <p15:clr>
            <a:srgbClr val="FBAE40"/>
          </p15:clr>
        </p15:guide>
        <p15:guide id="6" pos="7363" userDrawn="1">
          <p15:clr>
            <a:srgbClr val="FBAE40"/>
          </p15:clr>
        </p15:guide>
        <p15:guide id="9" orient="horz" pos="1117" userDrawn="1">
          <p15:clr>
            <a:srgbClr val="FBAE40"/>
          </p15:clr>
        </p15:guide>
        <p15:guide id="12" orient="horz" pos="3888" userDrawn="1">
          <p15:clr>
            <a:srgbClr val="FBAE40"/>
          </p15:clr>
        </p15:guide>
        <p15:guide id="13" orient="horz" pos="754" userDrawn="1">
          <p15:clr>
            <a:srgbClr val="FBAE40"/>
          </p15:clr>
        </p15:guide>
        <p15:guide id="14" pos="2729" userDrawn="1">
          <p15:clr>
            <a:srgbClr val="FBAE40"/>
          </p15:clr>
        </p15:guide>
        <p15:guide id="15" pos="2547" userDrawn="1">
          <p15:clr>
            <a:srgbClr val="FBAE40"/>
          </p15:clr>
        </p15:guide>
        <p15:guide id="16" pos="4951" userDrawn="1">
          <p15:clr>
            <a:srgbClr val="FBAE40"/>
          </p15:clr>
        </p15:guide>
        <p15:guide id="17" pos="5155"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4" y="1196979"/>
            <a:ext cx="2540681"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773238"/>
            <a:ext cx="2540528"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78202" y="1196979"/>
            <a:ext cx="2540681"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1" y="1773238"/>
            <a:ext cx="2553131"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3" y="1196979"/>
            <a:ext cx="2540681"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49" y="1773238"/>
            <a:ext cx="2547915"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14521" y="1196979"/>
            <a:ext cx="2540681" cy="522097"/>
          </a:xfrm>
        </p:spPr>
        <p:txBody>
          <a:bodyPr lIns="0" anchor="b">
            <a:noAutofit/>
          </a:bodyPr>
          <a:lstStyle>
            <a:lvl1pPr>
              <a:spcBef>
                <a:spcPts val="0"/>
              </a:spcBef>
              <a:defRPr sz="1400" b="0" i="0" cap="all" spc="11" baseline="0">
                <a:solidFill>
                  <a:schemeClr val="accent1"/>
                </a:solidFill>
                <a:latin typeface="IBM Plex Sans Medium" panose="020B0503050203000203" pitchFamily="34" charset="0"/>
              </a:defRPr>
            </a:lvl1pPr>
          </a:lstStyle>
          <a:p>
            <a:pPr lvl="0"/>
            <a:r>
              <a:rPr lang="en-US" dirty="0"/>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14519" y="1773238"/>
            <a:ext cx="2549800"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descr="York University Logo&#10;">
            <a:extLst>
              <a:ext uri="{FF2B5EF4-FFF2-40B4-BE49-F238E27FC236}">
                <a16:creationId xmlns:a16="http://schemas.microsoft.com/office/drawing/2014/main" id="{A51EE3BB-C5D8-7748-AC61-802ED7AA1D7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5ACEF09-F0CD-7449-9B9E-747B150BFF64}"/>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981500791"/>
      </p:ext>
    </p:extLst>
  </p:cSld>
  <p:clrMapOvr>
    <a:masterClrMapping/>
  </p:clrMapOvr>
  <p:extLst>
    <p:ext uri="{DCECCB84-F9BA-43D5-87BE-67443E8EF086}">
      <p15:sldGuideLst xmlns:p15="http://schemas.microsoft.com/office/powerpoint/2012/main">
        <p15:guide id="3" pos="316" userDrawn="1">
          <p15:clr>
            <a:srgbClr val="FBAE40"/>
          </p15:clr>
        </p15:guide>
        <p15:guide id="4" pos="1927" userDrawn="1">
          <p15:clr>
            <a:srgbClr val="FBAE40"/>
          </p15:clr>
        </p15:guide>
        <p15:guide id="5" pos="2128" userDrawn="1">
          <p15:clr>
            <a:srgbClr val="FBAE40"/>
          </p15:clr>
        </p15:guide>
        <p15:guide id="6" pos="3739" userDrawn="1">
          <p15:clr>
            <a:srgbClr val="FBAE40"/>
          </p15:clr>
        </p15:guide>
        <p15:guide id="7" pos="3940" userDrawn="1">
          <p15:clr>
            <a:srgbClr val="FBAE40"/>
          </p15:clr>
        </p15:guide>
        <p15:guide id="8" pos="5551" userDrawn="1">
          <p15:clr>
            <a:srgbClr val="FBAE40"/>
          </p15:clr>
        </p15:guide>
        <p15:guide id="9" pos="5752" userDrawn="1">
          <p15:clr>
            <a:srgbClr val="FBAE40"/>
          </p15:clr>
        </p15:guide>
        <p15:guide id="10" pos="7363" userDrawn="1">
          <p15:clr>
            <a:srgbClr val="FBAE40"/>
          </p15:clr>
        </p15:guide>
        <p15:guide id="14" orient="horz" pos="1117" userDrawn="1">
          <p15:clr>
            <a:srgbClr val="FBAE40"/>
          </p15:clr>
        </p15:guide>
        <p15:guide id="15" orient="horz" pos="754" userDrawn="1">
          <p15:clr>
            <a:srgbClr val="FBAE40"/>
          </p15:clr>
        </p15:guide>
        <p15:guide id="16" orient="horz" pos="3888"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Four Column Team Slide">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7CD537F-2C2A-4545-8055-1CA5AAC9921A}"/>
              </a:ext>
            </a:extLst>
          </p:cNvPr>
          <p:cNvGrpSpPr/>
          <p:nvPr userDrawn="1"/>
        </p:nvGrpSpPr>
        <p:grpSpPr>
          <a:xfrm>
            <a:off x="12065001" y="-254000"/>
            <a:ext cx="2405603" cy="3262377"/>
            <a:chOff x="12065000" y="-254000"/>
            <a:chExt cx="2405602" cy="3262377"/>
          </a:xfrm>
        </p:grpSpPr>
        <p:sp>
          <p:nvSpPr>
            <p:cNvPr id="27" name="Rectangle 26">
              <a:extLst>
                <a:ext uri="{FF2B5EF4-FFF2-40B4-BE49-F238E27FC236}">
                  <a16:creationId xmlns:a16="http://schemas.microsoft.com/office/drawing/2014/main" id="{28031130-C249-1746-834C-EDC3C8A96FB1}"/>
                </a:ext>
              </a:extLst>
            </p:cNvPr>
            <p:cNvSpPr/>
            <p:nvPr userDrawn="1"/>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ectangle 27">
              <a:extLst>
                <a:ext uri="{FF2B5EF4-FFF2-40B4-BE49-F238E27FC236}">
                  <a16:creationId xmlns:a16="http://schemas.microsoft.com/office/drawing/2014/main" id="{D6C16B82-78DE-8048-B823-C08F79348C86}"/>
                </a:ext>
              </a:extLst>
            </p:cNvPr>
            <p:cNvSpPr/>
            <p:nvPr userDrawn="1"/>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Right Triangle 31">
              <a:extLst>
                <a:ext uri="{FF2B5EF4-FFF2-40B4-BE49-F238E27FC236}">
                  <a16:creationId xmlns:a16="http://schemas.microsoft.com/office/drawing/2014/main" id="{7F562556-E27E-264E-99C0-D1C63D75E375}"/>
                </a:ext>
              </a:extLst>
            </p:cNvPr>
            <p:cNvSpPr/>
            <p:nvPr userDrawn="1"/>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TextBox 32">
              <a:extLst>
                <a:ext uri="{FF2B5EF4-FFF2-40B4-BE49-F238E27FC236}">
                  <a16:creationId xmlns:a16="http://schemas.microsoft.com/office/drawing/2014/main" id="{D208AE33-3367-1343-A4A0-5F83F47BE3EF}"/>
                </a:ext>
              </a:extLst>
            </p:cNvPr>
            <p:cNvSpPr txBox="1"/>
            <p:nvPr userDrawn="1"/>
          </p:nvSpPr>
          <p:spPr>
            <a:xfrm>
              <a:off x="12466111"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34" name="TextBox 33">
              <a:extLst>
                <a:ext uri="{FF2B5EF4-FFF2-40B4-BE49-F238E27FC236}">
                  <a16:creationId xmlns:a16="http://schemas.microsoft.com/office/drawing/2014/main" id="{4E9B2F54-ABA6-894C-BC43-0C34C2F3316E}"/>
                </a:ext>
              </a:extLst>
            </p:cNvPr>
            <p:cNvSpPr txBox="1"/>
            <p:nvPr userDrawn="1"/>
          </p:nvSpPr>
          <p:spPr>
            <a:xfrm>
              <a:off x="12318220" y="429245"/>
              <a:ext cx="1796791" cy="2443633"/>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39" name="Picture 38">
              <a:extLst>
                <a:ext uri="{FF2B5EF4-FFF2-40B4-BE49-F238E27FC236}">
                  <a16:creationId xmlns:a16="http://schemas.microsoft.com/office/drawing/2014/main" id="{B85F7CEC-08AE-3344-BA91-D2AE197E42F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7" name="Picture 6">
              <a:extLst>
                <a:ext uri="{FF2B5EF4-FFF2-40B4-BE49-F238E27FC236}">
                  <a16:creationId xmlns:a16="http://schemas.microsoft.com/office/drawing/2014/main" id="{B256C73F-8090-0044-8E83-F95C9D9DA876}"/>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20" name="Group 19">
            <a:extLst>
              <a:ext uri="{FF2B5EF4-FFF2-40B4-BE49-F238E27FC236}">
                <a16:creationId xmlns:a16="http://schemas.microsoft.com/office/drawing/2014/main" id="{9458F036-9685-8C4F-82BC-3B6F801B664F}"/>
              </a:ext>
              <a:ext uri="{C183D7F6-B498-43B3-948B-1728B52AA6E4}">
                <adec:decorative xmlns:adec="http://schemas.microsoft.com/office/drawing/2017/decorative" val="1"/>
              </a:ext>
            </a:extLst>
          </p:cNvPr>
          <p:cNvGrpSpPr/>
          <p:nvPr userDrawn="1"/>
        </p:nvGrpSpPr>
        <p:grpSpPr>
          <a:xfrm>
            <a:off x="12236449" y="3186320"/>
            <a:ext cx="2000251" cy="2958448"/>
            <a:chOff x="12236449" y="3360056"/>
            <a:chExt cx="2000251" cy="2958448"/>
          </a:xfrm>
        </p:grpSpPr>
        <p:sp>
          <p:nvSpPr>
            <p:cNvPr id="45" name="Rectangle 44">
              <a:extLst>
                <a:ext uri="{FF2B5EF4-FFF2-40B4-BE49-F238E27FC236}">
                  <a16:creationId xmlns:a16="http://schemas.microsoft.com/office/drawing/2014/main" id="{D173A873-10DD-8A4D-9887-2B3DDE038277}"/>
                </a:ext>
              </a:extLst>
            </p:cNvPr>
            <p:cNvSpPr/>
            <p:nvPr userDrawn="1"/>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Rectangle 45">
              <a:extLst>
                <a:ext uri="{FF2B5EF4-FFF2-40B4-BE49-F238E27FC236}">
                  <a16:creationId xmlns:a16="http://schemas.microsoft.com/office/drawing/2014/main" id="{E6AF1BE5-D210-3146-8D96-BEE6EB11EFC8}"/>
                </a:ext>
              </a:extLst>
            </p:cNvPr>
            <p:cNvSpPr/>
            <p:nvPr userDrawn="1"/>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TextBox 47">
              <a:extLst>
                <a:ext uri="{FF2B5EF4-FFF2-40B4-BE49-F238E27FC236}">
                  <a16:creationId xmlns:a16="http://schemas.microsoft.com/office/drawing/2014/main" id="{773F170C-277D-954A-ABAA-EDF5AA994B7A}"/>
                </a:ext>
              </a:extLst>
            </p:cNvPr>
            <p:cNvSpPr txBox="1"/>
            <p:nvPr userDrawn="1"/>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49" name="TextBox 48">
              <a:extLst>
                <a:ext uri="{FF2B5EF4-FFF2-40B4-BE49-F238E27FC236}">
                  <a16:creationId xmlns:a16="http://schemas.microsoft.com/office/drawing/2014/main" id="{80F81BD9-B2FB-A74B-A7A3-BFE3CA73B553}"/>
                </a:ext>
              </a:extLst>
            </p:cNvPr>
            <p:cNvSpPr txBox="1"/>
            <p:nvPr userDrawn="1"/>
          </p:nvSpPr>
          <p:spPr>
            <a:xfrm>
              <a:off x="12318220" y="4096342"/>
              <a:ext cx="1693055" cy="1024298"/>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9" name="Group 18">
              <a:extLst>
                <a:ext uri="{FF2B5EF4-FFF2-40B4-BE49-F238E27FC236}">
                  <a16:creationId xmlns:a16="http://schemas.microsoft.com/office/drawing/2014/main" id="{16E39219-D9D2-604C-B964-CE1DE3755DC5}"/>
                </a:ext>
              </a:extLst>
            </p:cNvPr>
            <p:cNvGrpSpPr/>
            <p:nvPr userDrawn="1"/>
          </p:nvGrpSpPr>
          <p:grpSpPr>
            <a:xfrm>
              <a:off x="12455525" y="5714968"/>
              <a:ext cx="1597025" cy="438944"/>
              <a:chOff x="12455525" y="5733256"/>
              <a:chExt cx="1597025" cy="438944"/>
            </a:xfrm>
          </p:grpSpPr>
          <p:grpSp>
            <p:nvGrpSpPr>
              <p:cNvPr id="10" name="Group 9">
                <a:extLst>
                  <a:ext uri="{FF2B5EF4-FFF2-40B4-BE49-F238E27FC236}">
                    <a16:creationId xmlns:a16="http://schemas.microsoft.com/office/drawing/2014/main" id="{D9AECD0E-D0DC-B846-AFC7-8EB3FD29148B}"/>
                  </a:ext>
                </a:extLst>
              </p:cNvPr>
              <p:cNvGrpSpPr/>
              <p:nvPr userDrawn="1"/>
            </p:nvGrpSpPr>
            <p:grpSpPr>
              <a:xfrm>
                <a:off x="12518315" y="5792785"/>
                <a:ext cx="283285" cy="282575"/>
                <a:chOff x="12518315" y="5406742"/>
                <a:chExt cx="283285" cy="282575"/>
              </a:xfrm>
            </p:grpSpPr>
            <p:pic>
              <p:nvPicPr>
                <p:cNvPr id="6" name="Graphic 5">
                  <a:extLst>
                    <a:ext uri="{FF2B5EF4-FFF2-40B4-BE49-F238E27FC236}">
                      <a16:creationId xmlns:a16="http://schemas.microsoft.com/office/drawing/2014/main" id="{15E05C98-E599-DA41-A9D4-C8E65D4054E3}"/>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55" name="Rectangle 54">
                  <a:extLst>
                    <a:ext uri="{FF2B5EF4-FFF2-40B4-BE49-F238E27FC236}">
                      <a16:creationId xmlns:a16="http://schemas.microsoft.com/office/drawing/2014/main" id="{EF272C75-FC1A-1043-8DC4-B72713FD77B8}"/>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6" name="Group 75">
                <a:extLst>
                  <a:ext uri="{FF2B5EF4-FFF2-40B4-BE49-F238E27FC236}">
                    <a16:creationId xmlns:a16="http://schemas.microsoft.com/office/drawing/2014/main" id="{79679A78-1706-AA47-819F-89B16333C96F}"/>
                  </a:ext>
                </a:extLst>
              </p:cNvPr>
              <p:cNvGrpSpPr/>
              <p:nvPr userDrawn="1"/>
            </p:nvGrpSpPr>
            <p:grpSpPr>
              <a:xfrm>
                <a:off x="12872679" y="5792785"/>
                <a:ext cx="283285" cy="282575"/>
                <a:chOff x="12518315" y="5406742"/>
                <a:chExt cx="283285" cy="282575"/>
              </a:xfrm>
            </p:grpSpPr>
            <p:pic>
              <p:nvPicPr>
                <p:cNvPr id="77" name="Graphic 76">
                  <a:extLst>
                    <a:ext uri="{FF2B5EF4-FFF2-40B4-BE49-F238E27FC236}">
                      <a16:creationId xmlns:a16="http://schemas.microsoft.com/office/drawing/2014/main" id="{28F5CF5C-490F-5348-93B5-EDB1B57FDF67}"/>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78" name="Rectangle 77">
                  <a:extLst>
                    <a:ext uri="{FF2B5EF4-FFF2-40B4-BE49-F238E27FC236}">
                      <a16:creationId xmlns:a16="http://schemas.microsoft.com/office/drawing/2014/main" id="{AD017EFA-8353-634B-9923-771C47807566}"/>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9" name="Group 78">
                <a:extLst>
                  <a:ext uri="{FF2B5EF4-FFF2-40B4-BE49-F238E27FC236}">
                    <a16:creationId xmlns:a16="http://schemas.microsoft.com/office/drawing/2014/main" id="{4124EDD7-5A48-DF48-BC5E-F8C59BC9D076}"/>
                  </a:ext>
                </a:extLst>
              </p:cNvPr>
              <p:cNvGrpSpPr/>
              <p:nvPr userDrawn="1"/>
            </p:nvGrpSpPr>
            <p:grpSpPr>
              <a:xfrm>
                <a:off x="13227043" y="5792785"/>
                <a:ext cx="283285" cy="282575"/>
                <a:chOff x="12518315" y="5406742"/>
                <a:chExt cx="283285" cy="282575"/>
              </a:xfrm>
            </p:grpSpPr>
            <p:pic>
              <p:nvPicPr>
                <p:cNvPr id="80" name="Graphic 79">
                  <a:extLst>
                    <a:ext uri="{FF2B5EF4-FFF2-40B4-BE49-F238E27FC236}">
                      <a16:creationId xmlns:a16="http://schemas.microsoft.com/office/drawing/2014/main" id="{C2FB88DE-8515-3443-9D4E-C0C0F1480B6E}"/>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518315" y="5439331"/>
                  <a:ext cx="283285" cy="249986"/>
                </a:xfrm>
                <a:prstGeom prst="rect">
                  <a:avLst/>
                </a:prstGeom>
              </p:spPr>
            </p:pic>
            <p:sp>
              <p:nvSpPr>
                <p:cNvPr id="81" name="Rectangle 80">
                  <a:extLst>
                    <a:ext uri="{FF2B5EF4-FFF2-40B4-BE49-F238E27FC236}">
                      <a16:creationId xmlns:a16="http://schemas.microsoft.com/office/drawing/2014/main" id="{23B09CFF-8074-4C4F-9B18-63E3646174FE}"/>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82" name="Group 81">
                <a:extLst>
                  <a:ext uri="{FF2B5EF4-FFF2-40B4-BE49-F238E27FC236}">
                    <a16:creationId xmlns:a16="http://schemas.microsoft.com/office/drawing/2014/main" id="{6672421C-D6EE-0441-97C2-BABC1C35B2B1}"/>
                  </a:ext>
                </a:extLst>
              </p:cNvPr>
              <p:cNvGrpSpPr/>
              <p:nvPr userDrawn="1"/>
            </p:nvGrpSpPr>
            <p:grpSpPr>
              <a:xfrm>
                <a:off x="13581406" y="5792785"/>
                <a:ext cx="283285" cy="282575"/>
                <a:chOff x="12518315" y="5406742"/>
                <a:chExt cx="283285" cy="282575"/>
              </a:xfrm>
            </p:grpSpPr>
            <p:pic>
              <p:nvPicPr>
                <p:cNvPr id="83" name="Graphic 82">
                  <a:extLst>
                    <a:ext uri="{FF2B5EF4-FFF2-40B4-BE49-F238E27FC236}">
                      <a16:creationId xmlns:a16="http://schemas.microsoft.com/office/drawing/2014/main" id="{3F529CAD-6F24-6745-91A5-63FEE7BB4FFC}"/>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28387" t="1" r="29379" b="62730"/>
                <a:stretch/>
              </p:blipFill>
              <p:spPr>
                <a:xfrm>
                  <a:off x="12518315" y="5439331"/>
                  <a:ext cx="283285" cy="249986"/>
                </a:xfrm>
                <a:prstGeom prst="rect">
                  <a:avLst/>
                </a:prstGeom>
              </p:spPr>
            </p:pic>
            <p:sp>
              <p:nvSpPr>
                <p:cNvPr id="84" name="Rectangle 83">
                  <a:extLst>
                    <a:ext uri="{FF2B5EF4-FFF2-40B4-BE49-F238E27FC236}">
                      <a16:creationId xmlns:a16="http://schemas.microsoft.com/office/drawing/2014/main" id="{91535187-B13A-E64E-A8B4-DA3E6BAB34CB}"/>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98" name="Rounded Rectangle 97">
                <a:extLst>
                  <a:ext uri="{FF2B5EF4-FFF2-40B4-BE49-F238E27FC236}">
                    <a16:creationId xmlns:a16="http://schemas.microsoft.com/office/drawing/2014/main" id="{ADF3EE22-A317-C34E-B1C5-45F13115A0AF}"/>
                  </a:ext>
                </a:extLst>
              </p:cNvPr>
              <p:cNvSpPr/>
              <p:nvPr userDrawn="1"/>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Graphic 12">
                <a:extLst>
                  <a:ext uri="{FF2B5EF4-FFF2-40B4-BE49-F238E27FC236}">
                    <a16:creationId xmlns:a16="http://schemas.microsoft.com/office/drawing/2014/main" id="{820A1A98-04BB-B142-BC0C-76CE4F11DBDE}"/>
                  </a:ext>
                </a:extLst>
              </p:cNvPr>
              <p:cNvPicPr>
                <a:picLocks noChangeAspect="1"/>
              </p:cNvPicPr>
              <p:nvPr userDrawn="1"/>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893800" y="6013450"/>
                <a:ext cx="158750" cy="158750"/>
              </a:xfrm>
              <a:prstGeom prst="rect">
                <a:avLst/>
              </a:prstGeom>
            </p:spPr>
          </p:pic>
        </p:grpSp>
        <p:grpSp>
          <p:nvGrpSpPr>
            <p:cNvPr id="18" name="Group 17">
              <a:extLst>
                <a:ext uri="{FF2B5EF4-FFF2-40B4-BE49-F238E27FC236}">
                  <a16:creationId xmlns:a16="http://schemas.microsoft.com/office/drawing/2014/main" id="{BAABEC2F-3FCB-ED4A-A3AB-89D9DCEDBFF3}"/>
                </a:ext>
              </a:extLst>
            </p:cNvPr>
            <p:cNvGrpSpPr/>
            <p:nvPr userDrawn="1"/>
          </p:nvGrpSpPr>
          <p:grpSpPr>
            <a:xfrm>
              <a:off x="12455525" y="5229987"/>
              <a:ext cx="1597025" cy="431800"/>
              <a:chOff x="12455525" y="5248275"/>
              <a:chExt cx="1597025" cy="431800"/>
            </a:xfrm>
          </p:grpSpPr>
          <p:grpSp>
            <p:nvGrpSpPr>
              <p:cNvPr id="86" name="Group 85">
                <a:extLst>
                  <a:ext uri="{FF2B5EF4-FFF2-40B4-BE49-F238E27FC236}">
                    <a16:creationId xmlns:a16="http://schemas.microsoft.com/office/drawing/2014/main" id="{6198A7D5-B941-1346-9E26-41C79270CD1A}"/>
                  </a:ext>
                </a:extLst>
              </p:cNvPr>
              <p:cNvGrpSpPr/>
              <p:nvPr userDrawn="1"/>
            </p:nvGrpSpPr>
            <p:grpSpPr>
              <a:xfrm>
                <a:off x="12518315" y="5302400"/>
                <a:ext cx="283285" cy="282575"/>
                <a:chOff x="12518315" y="5406742"/>
                <a:chExt cx="283285" cy="282575"/>
              </a:xfrm>
            </p:grpSpPr>
            <p:pic>
              <p:nvPicPr>
                <p:cNvPr id="87" name="Graphic 86">
                  <a:extLst>
                    <a:ext uri="{FF2B5EF4-FFF2-40B4-BE49-F238E27FC236}">
                      <a16:creationId xmlns:a16="http://schemas.microsoft.com/office/drawing/2014/main" id="{7BBD8531-3FAC-C04D-B79F-7B16B2A917FA}"/>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9045" t="-2291" r="20594" b="49026"/>
                <a:stretch/>
              </p:blipFill>
              <p:spPr>
                <a:xfrm>
                  <a:off x="12518315" y="5439331"/>
                  <a:ext cx="283285" cy="249986"/>
                </a:xfrm>
                <a:prstGeom prst="rect">
                  <a:avLst/>
                </a:prstGeom>
              </p:spPr>
            </p:pic>
            <p:sp>
              <p:nvSpPr>
                <p:cNvPr id="88" name="Rectangle 87">
                  <a:extLst>
                    <a:ext uri="{FF2B5EF4-FFF2-40B4-BE49-F238E27FC236}">
                      <a16:creationId xmlns:a16="http://schemas.microsoft.com/office/drawing/2014/main" id="{A05322F6-E29B-3948-AADC-7043106F260E}"/>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89" name="Group 88">
                <a:extLst>
                  <a:ext uri="{FF2B5EF4-FFF2-40B4-BE49-F238E27FC236}">
                    <a16:creationId xmlns:a16="http://schemas.microsoft.com/office/drawing/2014/main" id="{865E01D8-F5E5-7E4F-9539-65C2911130DF}"/>
                  </a:ext>
                </a:extLst>
              </p:cNvPr>
              <p:cNvGrpSpPr/>
              <p:nvPr userDrawn="1"/>
            </p:nvGrpSpPr>
            <p:grpSpPr>
              <a:xfrm>
                <a:off x="12843992" y="5290124"/>
                <a:ext cx="334126" cy="294851"/>
                <a:chOff x="12489628" y="5394466"/>
                <a:chExt cx="334126" cy="294851"/>
              </a:xfrm>
            </p:grpSpPr>
            <p:pic>
              <p:nvPicPr>
                <p:cNvPr id="90" name="Graphic 89">
                  <a:extLst>
                    <a:ext uri="{FF2B5EF4-FFF2-40B4-BE49-F238E27FC236}">
                      <a16:creationId xmlns:a16="http://schemas.microsoft.com/office/drawing/2014/main" id="{94443BB8-83CA-E640-A68C-79948441AF06}"/>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2730"/>
                <a:stretch/>
              </p:blipFill>
              <p:spPr>
                <a:xfrm>
                  <a:off x="12489628" y="5394466"/>
                  <a:ext cx="334126" cy="294851"/>
                </a:xfrm>
                <a:prstGeom prst="rect">
                  <a:avLst/>
                </a:prstGeom>
              </p:spPr>
            </p:pic>
            <p:sp>
              <p:nvSpPr>
                <p:cNvPr id="91" name="Rectangle 90">
                  <a:extLst>
                    <a:ext uri="{FF2B5EF4-FFF2-40B4-BE49-F238E27FC236}">
                      <a16:creationId xmlns:a16="http://schemas.microsoft.com/office/drawing/2014/main" id="{940B5F43-28EE-7241-8A12-90831744FACC}"/>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92" name="Group 91">
                <a:extLst>
                  <a:ext uri="{FF2B5EF4-FFF2-40B4-BE49-F238E27FC236}">
                    <a16:creationId xmlns:a16="http://schemas.microsoft.com/office/drawing/2014/main" id="{2FE00A1C-A059-394A-9B71-52DAD00D86E3}"/>
                  </a:ext>
                </a:extLst>
              </p:cNvPr>
              <p:cNvGrpSpPr/>
              <p:nvPr userDrawn="1"/>
            </p:nvGrpSpPr>
            <p:grpSpPr>
              <a:xfrm>
                <a:off x="13194770" y="5302400"/>
                <a:ext cx="334764" cy="283172"/>
                <a:chOff x="12486042" y="5406742"/>
                <a:chExt cx="334764" cy="283172"/>
              </a:xfrm>
            </p:grpSpPr>
            <p:pic>
              <p:nvPicPr>
                <p:cNvPr id="93" name="Graphic 92">
                  <a:extLst>
                    <a:ext uri="{FF2B5EF4-FFF2-40B4-BE49-F238E27FC236}">
                      <a16:creationId xmlns:a16="http://schemas.microsoft.com/office/drawing/2014/main" id="{47FDF333-60E2-4F46-8070-391A9948ECB5}"/>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8387" t="1" r="29379" b="69441"/>
                <a:stretch/>
              </p:blipFill>
              <p:spPr>
                <a:xfrm>
                  <a:off x="12486042" y="5447692"/>
                  <a:ext cx="334764" cy="242222"/>
                </a:xfrm>
                <a:prstGeom prst="rect">
                  <a:avLst/>
                </a:prstGeom>
              </p:spPr>
            </p:pic>
            <p:sp>
              <p:nvSpPr>
                <p:cNvPr id="94" name="Rectangle 93">
                  <a:extLst>
                    <a:ext uri="{FF2B5EF4-FFF2-40B4-BE49-F238E27FC236}">
                      <a16:creationId xmlns:a16="http://schemas.microsoft.com/office/drawing/2014/main" id="{509B3085-E7F8-AF48-B9FE-91E73E017EB6}"/>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95" name="Group 94">
                <a:extLst>
                  <a:ext uri="{FF2B5EF4-FFF2-40B4-BE49-F238E27FC236}">
                    <a16:creationId xmlns:a16="http://schemas.microsoft.com/office/drawing/2014/main" id="{B70C983C-AAB1-C242-A881-D852981C1A2D}"/>
                  </a:ext>
                </a:extLst>
              </p:cNvPr>
              <p:cNvGrpSpPr/>
              <p:nvPr userDrawn="1"/>
            </p:nvGrpSpPr>
            <p:grpSpPr>
              <a:xfrm>
                <a:off x="13581406" y="5302400"/>
                <a:ext cx="283285" cy="282575"/>
                <a:chOff x="12518315" y="5406742"/>
                <a:chExt cx="283285" cy="282575"/>
              </a:xfrm>
            </p:grpSpPr>
            <p:pic>
              <p:nvPicPr>
                <p:cNvPr id="96" name="Graphic 95">
                  <a:extLst>
                    <a:ext uri="{FF2B5EF4-FFF2-40B4-BE49-F238E27FC236}">
                      <a16:creationId xmlns:a16="http://schemas.microsoft.com/office/drawing/2014/main" id="{5A1F7849-60D2-FB42-95FF-D2733BB4ACCD}"/>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9333" t="-984" r="12772" b="32248"/>
                <a:stretch/>
              </p:blipFill>
              <p:spPr>
                <a:xfrm>
                  <a:off x="12518315" y="5439331"/>
                  <a:ext cx="283285" cy="249986"/>
                </a:xfrm>
                <a:prstGeom prst="rect">
                  <a:avLst/>
                </a:prstGeom>
              </p:spPr>
            </p:pic>
            <p:sp>
              <p:nvSpPr>
                <p:cNvPr id="97" name="Rectangle 96">
                  <a:extLst>
                    <a:ext uri="{FF2B5EF4-FFF2-40B4-BE49-F238E27FC236}">
                      <a16:creationId xmlns:a16="http://schemas.microsoft.com/office/drawing/2014/main" id="{E831ED36-DC9A-F148-BF1D-396A2295B413}"/>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1" name="Rounded Rectangle 10">
                <a:extLst>
                  <a:ext uri="{FF2B5EF4-FFF2-40B4-BE49-F238E27FC236}">
                    <a16:creationId xmlns:a16="http://schemas.microsoft.com/office/drawing/2014/main" id="{0AE5C59A-E79A-C345-AE89-38388F37C4BA}"/>
                  </a:ext>
                </a:extLst>
              </p:cNvPr>
              <p:cNvSpPr/>
              <p:nvPr userDrawn="1"/>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7" name="Group 16">
                <a:extLst>
                  <a:ext uri="{FF2B5EF4-FFF2-40B4-BE49-F238E27FC236}">
                    <a16:creationId xmlns:a16="http://schemas.microsoft.com/office/drawing/2014/main" id="{E396BE36-6A47-5248-A759-56E70A96166E}"/>
                  </a:ext>
                </a:extLst>
              </p:cNvPr>
              <p:cNvGrpSpPr/>
              <p:nvPr userDrawn="1"/>
            </p:nvGrpSpPr>
            <p:grpSpPr>
              <a:xfrm>
                <a:off x="13898562" y="5526087"/>
                <a:ext cx="153988" cy="153988"/>
                <a:chOff x="13949362" y="5565775"/>
                <a:chExt cx="120650" cy="120650"/>
              </a:xfrm>
            </p:grpSpPr>
            <p:sp>
              <p:nvSpPr>
                <p:cNvPr id="16" name="Oval 15">
                  <a:extLst>
                    <a:ext uri="{FF2B5EF4-FFF2-40B4-BE49-F238E27FC236}">
                      <a16:creationId xmlns:a16="http://schemas.microsoft.com/office/drawing/2014/main" id="{12E049D4-D6D5-604E-9DE0-8C2B8478A2BE}"/>
                    </a:ext>
                  </a:extLst>
                </p:cNvPr>
                <p:cNvSpPr/>
                <p:nvPr userDrawn="1"/>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5" name="Graphic 14">
                  <a:extLst>
                    <a:ext uri="{FF2B5EF4-FFF2-40B4-BE49-F238E27FC236}">
                      <a16:creationId xmlns:a16="http://schemas.microsoft.com/office/drawing/2014/main" id="{4CE49B2D-AF95-0644-A288-2C74EB8DD69D}"/>
                    </a:ext>
                  </a:extLst>
                </p:cNvPr>
                <p:cNvPicPr>
                  <a:picLocks noChangeAspect="1"/>
                </p:cNvPicPr>
                <p:nvPr userDrawn="1"/>
              </p:nvPicPr>
              <p: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3949362" y="5565775"/>
                  <a:ext cx="120650" cy="120650"/>
                </a:xfrm>
                <a:prstGeom prst="rect">
                  <a:avLst/>
                </a:prstGeom>
              </p:spPr>
            </p:pic>
          </p:grpSp>
        </p:grpSp>
      </p:grpSp>
      <p:grpSp>
        <p:nvGrpSpPr>
          <p:cNvPr id="100" name="Group 99">
            <a:extLst>
              <a:ext uri="{FF2B5EF4-FFF2-40B4-BE49-F238E27FC236}">
                <a16:creationId xmlns:a16="http://schemas.microsoft.com/office/drawing/2014/main" id="{072ED127-4BC0-EB4B-9A56-7F0D38A9A10A}"/>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101" name="TextBox 100">
              <a:extLst>
                <a:ext uri="{FF2B5EF4-FFF2-40B4-BE49-F238E27FC236}">
                  <a16:creationId xmlns:a16="http://schemas.microsoft.com/office/drawing/2014/main" id="{D635F6A5-5BE4-CC42-8EAF-5D27A136987E}"/>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102" name="Picture 101">
              <a:extLst>
                <a:ext uri="{FF2B5EF4-FFF2-40B4-BE49-F238E27FC236}">
                  <a16:creationId xmlns:a16="http://schemas.microsoft.com/office/drawing/2014/main" id="{1D26444B-1D65-E146-B587-93BA7E4BCA6F}"/>
                </a:ext>
              </a:extLst>
            </p:cNvPr>
            <p:cNvPicPr>
              <a:picLocks noChangeAspect="1"/>
            </p:cNvPicPr>
            <p:nvPr userDrawn="1"/>
          </p:nvPicPr>
          <p:blipFill>
            <a:blip r:embed="rId11"/>
            <a:stretch>
              <a:fillRect/>
            </a:stretch>
          </p:blipFill>
          <p:spPr>
            <a:xfrm>
              <a:off x="14291128" y="-853006"/>
              <a:ext cx="328386" cy="446605"/>
            </a:xfrm>
            <a:prstGeom prst="rect">
              <a:avLst/>
            </a:prstGeom>
            <a:ln>
              <a:solidFill>
                <a:schemeClr val="accent6"/>
              </a:solidFill>
            </a:ln>
          </p:spPr>
        </p:pic>
      </p:grpSp>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69" y="1443947"/>
            <a:ext cx="1426483"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4"/>
            <a:ext cx="2535912" cy="455613"/>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1" baseline="0">
                <a:solidFill>
                  <a:schemeClr val="tx1"/>
                </a:solidFill>
                <a:latin typeface="IBM Plex Sans ExtraLight" panose="020B0303050203000203" pitchFamily="34" charset="0"/>
              </a:defRPr>
            </a:lvl1pPr>
          </a:lstStyle>
          <a:p>
            <a:pPr lvl="0"/>
            <a:r>
              <a:rPr lang="en-US" dirty="0"/>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2" y="4100286"/>
            <a:ext cx="2530185"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3"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1" y="2986564"/>
            <a:ext cx="2557595" cy="455613"/>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1" baseline="0">
                <a:solidFill>
                  <a:schemeClr val="tx1"/>
                </a:solidFill>
                <a:latin typeface="IBM Plex Sans ExtraLight" panose="020B0303050203000203" pitchFamily="34" charset="0"/>
              </a:defRPr>
            </a:lvl1pPr>
          </a:lstStyle>
          <a:p>
            <a:pPr lvl="0"/>
            <a:r>
              <a:rPr lang="en-US" dirty="0"/>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7" y="4100286"/>
            <a:ext cx="25518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marL="0" marR="0" lvl="0" indent="0" algn="l" defTabSz="914377"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dirty="0"/>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3"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7" y="2986564"/>
            <a:ext cx="2541888" cy="455613"/>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7"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1" baseline="0">
                <a:solidFill>
                  <a:schemeClr val="tx1"/>
                </a:solidFill>
                <a:latin typeface="IBM Plex Sans ExtraLight" panose="020B0303050203000203" pitchFamily="34" charset="0"/>
              </a:defRPr>
            </a:lvl1pPr>
          </a:lstStyle>
          <a:p>
            <a:pPr lvl="0"/>
            <a:r>
              <a:rPr lang="en-US" dirty="0"/>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1" y="4100286"/>
            <a:ext cx="2536148"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9" y="1443947"/>
            <a:ext cx="1426483"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23116" y="2986564"/>
            <a:ext cx="2570123" cy="455613"/>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23115"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1" baseline="0">
                <a:solidFill>
                  <a:schemeClr val="tx1"/>
                </a:solidFill>
                <a:latin typeface="IBM Plex Sans ExtraLight" panose="020B0303050203000203" pitchFamily="34" charset="0"/>
              </a:defRPr>
            </a:lvl1pPr>
          </a:lstStyle>
          <a:p>
            <a:pPr lvl="0"/>
            <a:r>
              <a:rPr lang="en-US" dirty="0"/>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23117" y="4100286"/>
            <a:ext cx="25643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3" name="Picture 102" descr="York University Logo">
            <a:extLst>
              <a:ext uri="{FF2B5EF4-FFF2-40B4-BE49-F238E27FC236}">
                <a16:creationId xmlns:a16="http://schemas.microsoft.com/office/drawing/2014/main" id="{E6E493E1-DAA7-D547-AA89-A4C4BC58654E}"/>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098583010"/>
      </p:ext>
    </p:extLst>
  </p:cSld>
  <p:clrMapOvr>
    <a:masterClrMapping/>
  </p:clrMapOvr>
  <p:extLst>
    <p:ext uri="{DCECCB84-F9BA-43D5-87BE-67443E8EF086}">
      <p15:sldGuideLst xmlns:p15="http://schemas.microsoft.com/office/powerpoint/2012/main">
        <p15:guide id="3" pos="325" userDrawn="1">
          <p15:clr>
            <a:srgbClr val="FBAE40"/>
          </p15:clr>
        </p15:guide>
        <p15:guide id="4" pos="1927" userDrawn="1">
          <p15:clr>
            <a:srgbClr val="FBAE40"/>
          </p15:clr>
        </p15:guide>
        <p15:guide id="5" pos="2128" userDrawn="1">
          <p15:clr>
            <a:srgbClr val="FBAE40"/>
          </p15:clr>
        </p15:guide>
        <p15:guide id="6" pos="3739" userDrawn="1">
          <p15:clr>
            <a:srgbClr val="FBAE40"/>
          </p15:clr>
        </p15:guide>
        <p15:guide id="7" pos="3940" userDrawn="1">
          <p15:clr>
            <a:srgbClr val="FBAE40"/>
          </p15:clr>
        </p15:guide>
        <p15:guide id="8" pos="5551" userDrawn="1">
          <p15:clr>
            <a:srgbClr val="FBAE40"/>
          </p15:clr>
        </p15:guide>
        <p15:guide id="9" pos="5752" userDrawn="1">
          <p15:clr>
            <a:srgbClr val="FBAE40"/>
          </p15:clr>
        </p15:guide>
        <p15:guide id="10" pos="7363" userDrawn="1">
          <p15:clr>
            <a:srgbClr val="FBAE40"/>
          </p15:clr>
        </p15:guide>
        <p15:guide id="13" orient="horz" pos="1933" userDrawn="1">
          <p15:clr>
            <a:srgbClr val="FBAE40"/>
          </p15:clr>
        </p15:guide>
        <p15:guide id="14" orient="horz" pos="2505" userDrawn="1">
          <p15:clr>
            <a:srgbClr val="FBAE40"/>
          </p15:clr>
        </p15:guide>
        <p15:guide id="16" orient="horz" pos="3888"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6 Column Team Slide">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74045F6F-13D9-5A4A-985C-1AD4041F4933}"/>
              </a:ext>
              <a:ext uri="{C183D7F6-B498-43B3-948B-1728B52AA6E4}">
                <adec:decorative xmlns:adec="http://schemas.microsoft.com/office/drawing/2017/decorative" val="1"/>
              </a:ext>
            </a:extLst>
          </p:cNvPr>
          <p:cNvGrpSpPr/>
          <p:nvPr userDrawn="1"/>
        </p:nvGrpSpPr>
        <p:grpSpPr>
          <a:xfrm>
            <a:off x="12236449" y="3186320"/>
            <a:ext cx="2000251" cy="2958448"/>
            <a:chOff x="12236449" y="3360056"/>
            <a:chExt cx="2000251" cy="2958448"/>
          </a:xfrm>
        </p:grpSpPr>
        <p:sp>
          <p:nvSpPr>
            <p:cNvPr id="105" name="Rectangle 104">
              <a:extLst>
                <a:ext uri="{FF2B5EF4-FFF2-40B4-BE49-F238E27FC236}">
                  <a16:creationId xmlns:a16="http://schemas.microsoft.com/office/drawing/2014/main" id="{4D869570-1F20-284F-BBA2-1FD290A0F228}"/>
                </a:ext>
              </a:extLst>
            </p:cNvPr>
            <p:cNvSpPr/>
            <p:nvPr userDrawn="1"/>
          </p:nvSpPr>
          <p:spPr>
            <a:xfrm>
              <a:off x="12236449" y="3813133"/>
              <a:ext cx="2000251" cy="25053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6" name="Rectangle 105">
              <a:extLst>
                <a:ext uri="{FF2B5EF4-FFF2-40B4-BE49-F238E27FC236}">
                  <a16:creationId xmlns:a16="http://schemas.microsoft.com/office/drawing/2014/main" id="{A458544E-BC44-BD44-874C-3C06A06FC58D}"/>
                </a:ext>
              </a:extLst>
            </p:cNvPr>
            <p:cNvSpPr/>
            <p:nvPr userDrawn="1"/>
          </p:nvSpPr>
          <p:spPr>
            <a:xfrm>
              <a:off x="12236449" y="3360056"/>
              <a:ext cx="2000251" cy="591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7" name="TextBox 106">
              <a:extLst>
                <a:ext uri="{FF2B5EF4-FFF2-40B4-BE49-F238E27FC236}">
                  <a16:creationId xmlns:a16="http://schemas.microsoft.com/office/drawing/2014/main" id="{DCF4D731-4A70-B64D-BF46-3FFED79DB712}"/>
                </a:ext>
              </a:extLst>
            </p:cNvPr>
            <p:cNvSpPr txBox="1"/>
            <p:nvPr userDrawn="1"/>
          </p:nvSpPr>
          <p:spPr>
            <a:xfrm>
              <a:off x="12466109" y="3417829"/>
              <a:ext cx="1663547" cy="523220"/>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HEADSHOTS: CROPPING</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08" name="TextBox 107">
              <a:extLst>
                <a:ext uri="{FF2B5EF4-FFF2-40B4-BE49-F238E27FC236}">
                  <a16:creationId xmlns:a16="http://schemas.microsoft.com/office/drawing/2014/main" id="{90C27151-A189-4243-9646-8C2B57D4EF41}"/>
                </a:ext>
              </a:extLst>
            </p:cNvPr>
            <p:cNvSpPr txBox="1"/>
            <p:nvPr userDrawn="1"/>
          </p:nvSpPr>
          <p:spPr>
            <a:xfrm>
              <a:off x="12318220" y="4096342"/>
              <a:ext cx="1693055" cy="1024298"/>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When resizing headshots, maintain the same amount of white space around each person. If possible, align the top of each person’s head and adjust them to be the same size.</a:t>
              </a:r>
            </a:p>
          </p:txBody>
        </p:sp>
        <p:grpSp>
          <p:nvGrpSpPr>
            <p:cNvPr id="109" name="Group 108">
              <a:extLst>
                <a:ext uri="{FF2B5EF4-FFF2-40B4-BE49-F238E27FC236}">
                  <a16:creationId xmlns:a16="http://schemas.microsoft.com/office/drawing/2014/main" id="{5F918CD6-719D-1646-BE7C-9BBBB6D32A10}"/>
                </a:ext>
              </a:extLst>
            </p:cNvPr>
            <p:cNvGrpSpPr/>
            <p:nvPr userDrawn="1"/>
          </p:nvGrpSpPr>
          <p:grpSpPr>
            <a:xfrm>
              <a:off x="12455525" y="5714968"/>
              <a:ext cx="1597025" cy="438944"/>
              <a:chOff x="12455525" y="5733256"/>
              <a:chExt cx="1597025" cy="438944"/>
            </a:xfrm>
          </p:grpSpPr>
          <p:grpSp>
            <p:nvGrpSpPr>
              <p:cNvPr id="164" name="Group 163">
                <a:extLst>
                  <a:ext uri="{FF2B5EF4-FFF2-40B4-BE49-F238E27FC236}">
                    <a16:creationId xmlns:a16="http://schemas.microsoft.com/office/drawing/2014/main" id="{9DBE7EEF-8B94-644D-91F4-F0022B5CD894}"/>
                  </a:ext>
                </a:extLst>
              </p:cNvPr>
              <p:cNvGrpSpPr/>
              <p:nvPr userDrawn="1"/>
            </p:nvGrpSpPr>
            <p:grpSpPr>
              <a:xfrm>
                <a:off x="12518315" y="5792785"/>
                <a:ext cx="283285" cy="282575"/>
                <a:chOff x="12518315" y="5406742"/>
                <a:chExt cx="283285" cy="282575"/>
              </a:xfrm>
            </p:grpSpPr>
            <p:pic>
              <p:nvPicPr>
                <p:cNvPr id="176" name="Graphic 175">
                  <a:extLst>
                    <a:ext uri="{FF2B5EF4-FFF2-40B4-BE49-F238E27FC236}">
                      <a16:creationId xmlns:a16="http://schemas.microsoft.com/office/drawing/2014/main" id="{3E4697DC-66D7-6A4E-9F8B-011E764E88A5}"/>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7" name="Rectangle 176">
                  <a:extLst>
                    <a:ext uri="{FF2B5EF4-FFF2-40B4-BE49-F238E27FC236}">
                      <a16:creationId xmlns:a16="http://schemas.microsoft.com/office/drawing/2014/main" id="{0A432778-1DE6-B04E-9062-428FEF7B5F9C}"/>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65" name="Group 164">
                <a:extLst>
                  <a:ext uri="{FF2B5EF4-FFF2-40B4-BE49-F238E27FC236}">
                    <a16:creationId xmlns:a16="http://schemas.microsoft.com/office/drawing/2014/main" id="{74F450D2-C154-194D-8B30-6095B43726D0}"/>
                  </a:ext>
                </a:extLst>
              </p:cNvPr>
              <p:cNvGrpSpPr/>
              <p:nvPr userDrawn="1"/>
            </p:nvGrpSpPr>
            <p:grpSpPr>
              <a:xfrm>
                <a:off x="12872679" y="5792785"/>
                <a:ext cx="283285" cy="282575"/>
                <a:chOff x="12518315" y="5406742"/>
                <a:chExt cx="283285" cy="282575"/>
              </a:xfrm>
            </p:grpSpPr>
            <p:pic>
              <p:nvPicPr>
                <p:cNvPr id="174" name="Graphic 173">
                  <a:extLst>
                    <a:ext uri="{FF2B5EF4-FFF2-40B4-BE49-F238E27FC236}">
                      <a16:creationId xmlns:a16="http://schemas.microsoft.com/office/drawing/2014/main" id="{06743E87-CCDC-DC4F-9F4F-69BDD7972619}"/>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5" name="Rectangle 174">
                  <a:extLst>
                    <a:ext uri="{FF2B5EF4-FFF2-40B4-BE49-F238E27FC236}">
                      <a16:creationId xmlns:a16="http://schemas.microsoft.com/office/drawing/2014/main" id="{9A1FA1BD-3982-7947-85EA-C90055A14695}"/>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66" name="Group 165">
                <a:extLst>
                  <a:ext uri="{FF2B5EF4-FFF2-40B4-BE49-F238E27FC236}">
                    <a16:creationId xmlns:a16="http://schemas.microsoft.com/office/drawing/2014/main" id="{A27585DB-AA11-2C48-A075-28DAF0A85FAA}"/>
                  </a:ext>
                </a:extLst>
              </p:cNvPr>
              <p:cNvGrpSpPr/>
              <p:nvPr userDrawn="1"/>
            </p:nvGrpSpPr>
            <p:grpSpPr>
              <a:xfrm>
                <a:off x="13227043" y="5792785"/>
                <a:ext cx="283285" cy="282575"/>
                <a:chOff x="12518315" y="5406742"/>
                <a:chExt cx="283285" cy="282575"/>
              </a:xfrm>
            </p:grpSpPr>
            <p:pic>
              <p:nvPicPr>
                <p:cNvPr id="172" name="Graphic 171">
                  <a:extLst>
                    <a:ext uri="{FF2B5EF4-FFF2-40B4-BE49-F238E27FC236}">
                      <a16:creationId xmlns:a16="http://schemas.microsoft.com/office/drawing/2014/main" id="{1B2BBB97-5D28-7B40-8904-4105F5C39DBF}"/>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518315" y="5439331"/>
                  <a:ext cx="283285" cy="249986"/>
                </a:xfrm>
                <a:prstGeom prst="rect">
                  <a:avLst/>
                </a:prstGeom>
              </p:spPr>
            </p:pic>
            <p:sp>
              <p:nvSpPr>
                <p:cNvPr id="173" name="Rectangle 172">
                  <a:extLst>
                    <a:ext uri="{FF2B5EF4-FFF2-40B4-BE49-F238E27FC236}">
                      <a16:creationId xmlns:a16="http://schemas.microsoft.com/office/drawing/2014/main" id="{8EFA5E71-FF92-DF45-AE9A-BD7892BBB50F}"/>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67" name="Group 166">
                <a:extLst>
                  <a:ext uri="{FF2B5EF4-FFF2-40B4-BE49-F238E27FC236}">
                    <a16:creationId xmlns:a16="http://schemas.microsoft.com/office/drawing/2014/main" id="{1BB83D9A-1B52-B741-8102-EA9FBAEF7B56}"/>
                  </a:ext>
                </a:extLst>
              </p:cNvPr>
              <p:cNvGrpSpPr/>
              <p:nvPr userDrawn="1"/>
            </p:nvGrpSpPr>
            <p:grpSpPr>
              <a:xfrm>
                <a:off x="13581406" y="5792785"/>
                <a:ext cx="283285" cy="282575"/>
                <a:chOff x="12518315" y="5406742"/>
                <a:chExt cx="283285" cy="282575"/>
              </a:xfrm>
            </p:grpSpPr>
            <p:pic>
              <p:nvPicPr>
                <p:cNvPr id="170" name="Graphic 169">
                  <a:extLst>
                    <a:ext uri="{FF2B5EF4-FFF2-40B4-BE49-F238E27FC236}">
                      <a16:creationId xmlns:a16="http://schemas.microsoft.com/office/drawing/2014/main" id="{944F1BC2-A5FA-6048-94D9-AC9F60777185}"/>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28387" t="1" r="29379" b="62730"/>
                <a:stretch/>
              </p:blipFill>
              <p:spPr>
                <a:xfrm>
                  <a:off x="12518315" y="5439331"/>
                  <a:ext cx="283285" cy="249986"/>
                </a:xfrm>
                <a:prstGeom prst="rect">
                  <a:avLst/>
                </a:prstGeom>
              </p:spPr>
            </p:pic>
            <p:sp>
              <p:nvSpPr>
                <p:cNvPr id="171" name="Rectangle 170">
                  <a:extLst>
                    <a:ext uri="{FF2B5EF4-FFF2-40B4-BE49-F238E27FC236}">
                      <a16:creationId xmlns:a16="http://schemas.microsoft.com/office/drawing/2014/main" id="{0DE7D893-D97C-BD40-853E-01E3B0245832}"/>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68" name="Rounded Rectangle 167">
                <a:extLst>
                  <a:ext uri="{FF2B5EF4-FFF2-40B4-BE49-F238E27FC236}">
                    <a16:creationId xmlns:a16="http://schemas.microsoft.com/office/drawing/2014/main" id="{CECBA6A8-54BB-E544-88C0-7CFBBFC05FE4}"/>
                  </a:ext>
                </a:extLst>
              </p:cNvPr>
              <p:cNvSpPr/>
              <p:nvPr userDrawn="1"/>
            </p:nvSpPr>
            <p:spPr>
              <a:xfrm>
                <a:off x="12455525" y="5733256"/>
                <a:ext cx="1489075" cy="3905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9" name="Graphic 168">
                <a:extLst>
                  <a:ext uri="{FF2B5EF4-FFF2-40B4-BE49-F238E27FC236}">
                    <a16:creationId xmlns:a16="http://schemas.microsoft.com/office/drawing/2014/main" id="{4EB7906A-6EFC-FA4D-9B5E-467A4A4A34B8}"/>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893800" y="6013450"/>
                <a:ext cx="158750" cy="158750"/>
              </a:xfrm>
              <a:prstGeom prst="rect">
                <a:avLst/>
              </a:prstGeom>
            </p:spPr>
          </p:pic>
        </p:grpSp>
        <p:grpSp>
          <p:nvGrpSpPr>
            <p:cNvPr id="110" name="Group 109">
              <a:extLst>
                <a:ext uri="{FF2B5EF4-FFF2-40B4-BE49-F238E27FC236}">
                  <a16:creationId xmlns:a16="http://schemas.microsoft.com/office/drawing/2014/main" id="{9492F96F-8FFC-2F4B-AAD5-FDBEFE0FA13C}"/>
                </a:ext>
              </a:extLst>
            </p:cNvPr>
            <p:cNvGrpSpPr/>
            <p:nvPr userDrawn="1"/>
          </p:nvGrpSpPr>
          <p:grpSpPr>
            <a:xfrm>
              <a:off x="12455525" y="5229987"/>
              <a:ext cx="1597025" cy="431800"/>
              <a:chOff x="12455525" y="5248275"/>
              <a:chExt cx="1597025" cy="431800"/>
            </a:xfrm>
          </p:grpSpPr>
          <p:grpSp>
            <p:nvGrpSpPr>
              <p:cNvPr id="111" name="Group 110">
                <a:extLst>
                  <a:ext uri="{FF2B5EF4-FFF2-40B4-BE49-F238E27FC236}">
                    <a16:creationId xmlns:a16="http://schemas.microsoft.com/office/drawing/2014/main" id="{8818B4B3-77ED-E04C-9726-BF81640A753A}"/>
                  </a:ext>
                </a:extLst>
              </p:cNvPr>
              <p:cNvGrpSpPr/>
              <p:nvPr userDrawn="1"/>
            </p:nvGrpSpPr>
            <p:grpSpPr>
              <a:xfrm>
                <a:off x="12518315" y="5302400"/>
                <a:ext cx="283285" cy="282575"/>
                <a:chOff x="12518315" y="5406742"/>
                <a:chExt cx="283285" cy="282575"/>
              </a:xfrm>
            </p:grpSpPr>
            <p:pic>
              <p:nvPicPr>
                <p:cNvPr id="162" name="Graphic 161">
                  <a:extLst>
                    <a:ext uri="{FF2B5EF4-FFF2-40B4-BE49-F238E27FC236}">
                      <a16:creationId xmlns:a16="http://schemas.microsoft.com/office/drawing/2014/main" id="{D50ACC86-1EE3-404A-AD4A-518C9D628FFA}"/>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9045" t="-2291" r="20594" b="49026"/>
                <a:stretch/>
              </p:blipFill>
              <p:spPr>
                <a:xfrm>
                  <a:off x="12518315" y="5439331"/>
                  <a:ext cx="283285" cy="249986"/>
                </a:xfrm>
                <a:prstGeom prst="rect">
                  <a:avLst/>
                </a:prstGeom>
              </p:spPr>
            </p:pic>
            <p:sp>
              <p:nvSpPr>
                <p:cNvPr id="163" name="Rectangle 162">
                  <a:extLst>
                    <a:ext uri="{FF2B5EF4-FFF2-40B4-BE49-F238E27FC236}">
                      <a16:creationId xmlns:a16="http://schemas.microsoft.com/office/drawing/2014/main" id="{9094C92C-D87B-964C-93EC-CF28FE742757}"/>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12" name="Group 111">
                <a:extLst>
                  <a:ext uri="{FF2B5EF4-FFF2-40B4-BE49-F238E27FC236}">
                    <a16:creationId xmlns:a16="http://schemas.microsoft.com/office/drawing/2014/main" id="{745E6F33-6EBE-174B-BB1B-3F626D315F6D}"/>
                  </a:ext>
                </a:extLst>
              </p:cNvPr>
              <p:cNvGrpSpPr/>
              <p:nvPr userDrawn="1"/>
            </p:nvGrpSpPr>
            <p:grpSpPr>
              <a:xfrm>
                <a:off x="12843992" y="5290124"/>
                <a:ext cx="334126" cy="294851"/>
                <a:chOff x="12489628" y="5394466"/>
                <a:chExt cx="334126" cy="294851"/>
              </a:xfrm>
            </p:grpSpPr>
            <p:pic>
              <p:nvPicPr>
                <p:cNvPr id="160" name="Graphic 159">
                  <a:extLst>
                    <a:ext uri="{FF2B5EF4-FFF2-40B4-BE49-F238E27FC236}">
                      <a16:creationId xmlns:a16="http://schemas.microsoft.com/office/drawing/2014/main" id="{C9C71DB5-1AC7-B940-B74D-A6DA5AE86723}"/>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2730"/>
                <a:stretch/>
              </p:blipFill>
              <p:spPr>
                <a:xfrm>
                  <a:off x="12489628" y="5394466"/>
                  <a:ext cx="334126" cy="294851"/>
                </a:xfrm>
                <a:prstGeom prst="rect">
                  <a:avLst/>
                </a:prstGeom>
              </p:spPr>
            </p:pic>
            <p:sp>
              <p:nvSpPr>
                <p:cNvPr id="161" name="Rectangle 160">
                  <a:extLst>
                    <a:ext uri="{FF2B5EF4-FFF2-40B4-BE49-F238E27FC236}">
                      <a16:creationId xmlns:a16="http://schemas.microsoft.com/office/drawing/2014/main" id="{D259B0B2-A7FD-C44A-837D-7A6E3A967FB5}"/>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13" name="Group 112">
                <a:extLst>
                  <a:ext uri="{FF2B5EF4-FFF2-40B4-BE49-F238E27FC236}">
                    <a16:creationId xmlns:a16="http://schemas.microsoft.com/office/drawing/2014/main" id="{4D8A11DD-CFE0-1A4B-8235-1A1EC1F642D7}"/>
                  </a:ext>
                </a:extLst>
              </p:cNvPr>
              <p:cNvGrpSpPr/>
              <p:nvPr userDrawn="1"/>
            </p:nvGrpSpPr>
            <p:grpSpPr>
              <a:xfrm>
                <a:off x="13194770" y="5302400"/>
                <a:ext cx="334764" cy="283172"/>
                <a:chOff x="12486042" y="5406742"/>
                <a:chExt cx="334764" cy="283172"/>
              </a:xfrm>
            </p:grpSpPr>
            <p:pic>
              <p:nvPicPr>
                <p:cNvPr id="121" name="Graphic 120">
                  <a:extLst>
                    <a:ext uri="{FF2B5EF4-FFF2-40B4-BE49-F238E27FC236}">
                      <a16:creationId xmlns:a16="http://schemas.microsoft.com/office/drawing/2014/main" id="{14C901B2-FB86-724A-B844-E00FDE152EF8}"/>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8387" t="1" r="29379" b="69441"/>
                <a:stretch/>
              </p:blipFill>
              <p:spPr>
                <a:xfrm>
                  <a:off x="12486042" y="5447692"/>
                  <a:ext cx="334764" cy="242222"/>
                </a:xfrm>
                <a:prstGeom prst="rect">
                  <a:avLst/>
                </a:prstGeom>
              </p:spPr>
            </p:pic>
            <p:sp>
              <p:nvSpPr>
                <p:cNvPr id="122" name="Rectangle 121">
                  <a:extLst>
                    <a:ext uri="{FF2B5EF4-FFF2-40B4-BE49-F238E27FC236}">
                      <a16:creationId xmlns:a16="http://schemas.microsoft.com/office/drawing/2014/main" id="{C9849945-381C-064D-8F0A-13F531142601}"/>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14" name="Group 113">
                <a:extLst>
                  <a:ext uri="{FF2B5EF4-FFF2-40B4-BE49-F238E27FC236}">
                    <a16:creationId xmlns:a16="http://schemas.microsoft.com/office/drawing/2014/main" id="{EA625E7A-99F8-7644-ABDF-ED8D7C10779B}"/>
                  </a:ext>
                </a:extLst>
              </p:cNvPr>
              <p:cNvGrpSpPr/>
              <p:nvPr userDrawn="1"/>
            </p:nvGrpSpPr>
            <p:grpSpPr>
              <a:xfrm>
                <a:off x="13581406" y="5302400"/>
                <a:ext cx="283285" cy="282575"/>
                <a:chOff x="12518315" y="5406742"/>
                <a:chExt cx="283285" cy="282575"/>
              </a:xfrm>
            </p:grpSpPr>
            <p:pic>
              <p:nvPicPr>
                <p:cNvPr id="119" name="Graphic 118">
                  <a:extLst>
                    <a:ext uri="{FF2B5EF4-FFF2-40B4-BE49-F238E27FC236}">
                      <a16:creationId xmlns:a16="http://schemas.microsoft.com/office/drawing/2014/main" id="{021B87C9-26FA-8944-B789-3AE987C06150}"/>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9333" t="-984" r="12772" b="32248"/>
                <a:stretch/>
              </p:blipFill>
              <p:spPr>
                <a:xfrm>
                  <a:off x="12518315" y="5439331"/>
                  <a:ext cx="283285" cy="249986"/>
                </a:xfrm>
                <a:prstGeom prst="rect">
                  <a:avLst/>
                </a:prstGeom>
              </p:spPr>
            </p:pic>
            <p:sp>
              <p:nvSpPr>
                <p:cNvPr id="120" name="Rectangle 119">
                  <a:extLst>
                    <a:ext uri="{FF2B5EF4-FFF2-40B4-BE49-F238E27FC236}">
                      <a16:creationId xmlns:a16="http://schemas.microsoft.com/office/drawing/2014/main" id="{4FDCCA8D-CED3-C942-8513-4B85E8255750}"/>
                    </a:ext>
                  </a:extLst>
                </p:cNvPr>
                <p:cNvSpPr/>
                <p:nvPr userDrawn="1"/>
              </p:nvSpPr>
              <p:spPr>
                <a:xfrm>
                  <a:off x="12518670" y="5406742"/>
                  <a:ext cx="282575" cy="28257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15" name="Rounded Rectangle 114">
                <a:extLst>
                  <a:ext uri="{FF2B5EF4-FFF2-40B4-BE49-F238E27FC236}">
                    <a16:creationId xmlns:a16="http://schemas.microsoft.com/office/drawing/2014/main" id="{4483E3E8-23BF-9742-9D43-740A52C0E5CE}"/>
                  </a:ext>
                </a:extLst>
              </p:cNvPr>
              <p:cNvSpPr/>
              <p:nvPr userDrawn="1"/>
            </p:nvSpPr>
            <p:spPr>
              <a:xfrm>
                <a:off x="12455525" y="5248275"/>
                <a:ext cx="1489075" cy="3905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16" name="Group 115">
                <a:extLst>
                  <a:ext uri="{FF2B5EF4-FFF2-40B4-BE49-F238E27FC236}">
                    <a16:creationId xmlns:a16="http://schemas.microsoft.com/office/drawing/2014/main" id="{42B899EE-A633-DA49-86D1-A136BF20CF03}"/>
                  </a:ext>
                </a:extLst>
              </p:cNvPr>
              <p:cNvGrpSpPr/>
              <p:nvPr userDrawn="1"/>
            </p:nvGrpSpPr>
            <p:grpSpPr>
              <a:xfrm>
                <a:off x="13898562" y="5526087"/>
                <a:ext cx="153988" cy="153988"/>
                <a:chOff x="13949362" y="5565775"/>
                <a:chExt cx="120650" cy="120650"/>
              </a:xfrm>
            </p:grpSpPr>
            <p:sp>
              <p:nvSpPr>
                <p:cNvPr id="117" name="Oval 116">
                  <a:extLst>
                    <a:ext uri="{FF2B5EF4-FFF2-40B4-BE49-F238E27FC236}">
                      <a16:creationId xmlns:a16="http://schemas.microsoft.com/office/drawing/2014/main" id="{AEE6354F-E8CE-A546-B682-0116A3C51B35}"/>
                    </a:ext>
                  </a:extLst>
                </p:cNvPr>
                <p:cNvSpPr/>
                <p:nvPr userDrawn="1"/>
              </p:nvSpPr>
              <p:spPr>
                <a:xfrm>
                  <a:off x="13955712" y="5572125"/>
                  <a:ext cx="107950" cy="1079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p>
              </p:txBody>
            </p:sp>
            <p:pic>
              <p:nvPicPr>
                <p:cNvPr id="118" name="Graphic 117">
                  <a:extLst>
                    <a:ext uri="{FF2B5EF4-FFF2-40B4-BE49-F238E27FC236}">
                      <a16:creationId xmlns:a16="http://schemas.microsoft.com/office/drawing/2014/main" id="{4D81D274-AD4C-C64F-8C51-B4D1BD55B889}"/>
                    </a:ext>
                  </a:extLst>
                </p:cNvPr>
                <p:cNvPicPr>
                  <a:picLocks noChangeAspect="1"/>
                </p:cNvPicPr>
                <p:nvPr userDrawn="1"/>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949362" y="5565775"/>
                  <a:ext cx="120650" cy="120650"/>
                </a:xfrm>
                <a:prstGeom prst="rect">
                  <a:avLst/>
                </a:prstGeom>
              </p:spPr>
            </p:pic>
          </p:grpSp>
        </p:grpSp>
      </p:grpSp>
      <p:grpSp>
        <p:nvGrpSpPr>
          <p:cNvPr id="97" name="Group 96">
            <a:extLst>
              <a:ext uri="{FF2B5EF4-FFF2-40B4-BE49-F238E27FC236}">
                <a16:creationId xmlns:a16="http://schemas.microsoft.com/office/drawing/2014/main" id="{E4A02773-01CC-D64B-B9AC-A6930FCF84E4}"/>
              </a:ext>
              <a:ext uri="{C183D7F6-B498-43B3-948B-1728B52AA6E4}">
                <adec:decorative xmlns:adec="http://schemas.microsoft.com/office/drawing/2017/decorative" val="1"/>
              </a:ext>
            </a:extLst>
          </p:cNvPr>
          <p:cNvGrpSpPr/>
          <p:nvPr userDrawn="1"/>
        </p:nvGrpSpPr>
        <p:grpSpPr>
          <a:xfrm>
            <a:off x="12065001" y="-254000"/>
            <a:ext cx="2405603" cy="3262377"/>
            <a:chOff x="12065000" y="-254000"/>
            <a:chExt cx="2405602" cy="3262377"/>
          </a:xfrm>
        </p:grpSpPr>
        <p:sp>
          <p:nvSpPr>
            <p:cNvPr id="98" name="Rectangle 97">
              <a:extLst>
                <a:ext uri="{FF2B5EF4-FFF2-40B4-BE49-F238E27FC236}">
                  <a16:creationId xmlns:a16="http://schemas.microsoft.com/office/drawing/2014/main" id="{0BE2975E-BFCC-B04B-A3C4-22F8CC4D73C5}"/>
                </a:ext>
              </a:extLst>
            </p:cNvPr>
            <p:cNvSpPr/>
            <p:nvPr userDrawn="1"/>
          </p:nvSpPr>
          <p:spPr>
            <a:xfrm>
              <a:off x="12236449" y="199077"/>
              <a:ext cx="2000251" cy="2809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9" name="Rectangle 98">
              <a:extLst>
                <a:ext uri="{FF2B5EF4-FFF2-40B4-BE49-F238E27FC236}">
                  <a16:creationId xmlns:a16="http://schemas.microsoft.com/office/drawing/2014/main" id="{3F7EEFE5-0536-EB4D-82E7-7499D4C1B436}"/>
                </a:ext>
              </a:extLst>
            </p:cNvPr>
            <p:cNvSpPr/>
            <p:nvPr userDrawn="1"/>
          </p:nvSpPr>
          <p:spPr>
            <a:xfrm>
              <a:off x="12236449" y="-254000"/>
              <a:ext cx="2000251" cy="490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0" name="Right Triangle 99">
              <a:extLst>
                <a:ext uri="{FF2B5EF4-FFF2-40B4-BE49-F238E27FC236}">
                  <a16:creationId xmlns:a16="http://schemas.microsoft.com/office/drawing/2014/main" id="{BB6A6CD0-31A2-E24E-BCBE-5527273729D7}"/>
                </a:ext>
              </a:extLst>
            </p:cNvPr>
            <p:cNvSpPr/>
            <p:nvPr userDrawn="1"/>
          </p:nvSpPr>
          <p:spPr>
            <a:xfrm flipH="1">
              <a:off x="12065000" y="-254000"/>
              <a:ext cx="174111" cy="2163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1" name="TextBox 100">
              <a:extLst>
                <a:ext uri="{FF2B5EF4-FFF2-40B4-BE49-F238E27FC236}">
                  <a16:creationId xmlns:a16="http://schemas.microsoft.com/office/drawing/2014/main" id="{5153E950-D6F3-FC47-A9A1-E573C11C3EB0}"/>
                </a:ext>
              </a:extLst>
            </p:cNvPr>
            <p:cNvSpPr txBox="1"/>
            <p:nvPr userDrawn="1"/>
          </p:nvSpPr>
          <p:spPr>
            <a:xfrm>
              <a:off x="12466111" y="-163571"/>
              <a:ext cx="1211790" cy="307777"/>
            </a:xfrm>
            <a:prstGeom prst="rect">
              <a:avLst/>
            </a:prstGeom>
            <a:noFill/>
          </p:spPr>
          <p:txBody>
            <a:bodyPr wrap="square" rtlCol="0">
              <a:spAutoFit/>
            </a:bodyPr>
            <a:lstStyle/>
            <a:p>
              <a:r>
                <a:rPr lang="en-US" sz="1400" b="0" i="0">
                  <a:solidFill>
                    <a:schemeClr val="bg1"/>
                  </a:solidFill>
                  <a:latin typeface="IBM Plex Sans Medium" panose="020B0503050203000203" pitchFamily="34" charset="0"/>
                  <a:ea typeface="Roboto" charset="0"/>
                  <a:cs typeface="Roboto" charset="0"/>
                </a:rPr>
                <a:t>SLIDE</a:t>
              </a:r>
              <a:r>
                <a:rPr lang="en-US" sz="1400" b="0" i="0" baseline="0">
                  <a:solidFill>
                    <a:schemeClr val="bg1"/>
                  </a:solidFill>
                  <a:latin typeface="IBM Plex Sans Medium" panose="020B0503050203000203" pitchFamily="34" charset="0"/>
                  <a:ea typeface="Roboto" charset="0"/>
                  <a:cs typeface="Roboto" charset="0"/>
                </a:rPr>
                <a:t> TIPS</a:t>
              </a:r>
              <a:endParaRPr lang="en-US" sz="1400" b="0" i="0">
                <a:solidFill>
                  <a:schemeClr val="bg1"/>
                </a:solidFill>
                <a:latin typeface="IBM Plex Sans Medium" panose="020B0503050203000203" pitchFamily="34" charset="0"/>
                <a:ea typeface="Roboto" charset="0"/>
                <a:cs typeface="Roboto" charset="0"/>
              </a:endParaRPr>
            </a:p>
          </p:txBody>
        </p:sp>
        <p:sp>
          <p:nvSpPr>
            <p:cNvPr id="102" name="TextBox 101">
              <a:extLst>
                <a:ext uri="{FF2B5EF4-FFF2-40B4-BE49-F238E27FC236}">
                  <a16:creationId xmlns:a16="http://schemas.microsoft.com/office/drawing/2014/main" id="{C3BE3E69-AD14-A24B-96EF-714EA6F1A7B7}"/>
                </a:ext>
              </a:extLst>
            </p:cNvPr>
            <p:cNvSpPr txBox="1"/>
            <p:nvPr userDrawn="1"/>
          </p:nvSpPr>
          <p:spPr>
            <a:xfrm>
              <a:off x="12318220" y="429245"/>
              <a:ext cx="1796791" cy="2443633"/>
            </a:xfrm>
            <a:prstGeom prst="rect">
              <a:avLst/>
            </a:prstGeom>
            <a:noFill/>
          </p:spPr>
          <p:txBody>
            <a:bodyPr wrap="square" rtlCol="0">
              <a:noAutofit/>
            </a:bodyPr>
            <a:lstStyle/>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To add a photo, drag a photo onto the slide or click the icon in the placeholder to browse for your image. Images will fill left to right. </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Cropping the image: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Right-click on the image. Choose ‘Crop’ from the</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menu. Adjust the size &amp; position to your preference. Press ‘esc’ or click outside image area to exit</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cropping mode.</a:t>
              </a:r>
            </a:p>
            <a:p>
              <a:pPr marL="96836" indent="-96836">
                <a:spcAft>
                  <a:spcPts val="600"/>
                </a:spcAft>
                <a:buClr>
                  <a:schemeClr val="accent1"/>
                </a:buClr>
                <a:buFont typeface="Wingdings" charset="2"/>
                <a:buChar char="§"/>
              </a:pPr>
              <a:r>
                <a:rPr lang="en-US" sz="900" b="0" i="0">
                  <a:solidFill>
                    <a:schemeClr val="tx1">
                      <a:lumMod val="75000"/>
                      <a:lumOff val="25000"/>
                    </a:schemeClr>
                  </a:solidFill>
                  <a:latin typeface="IBM Plex Sans" panose="020B0503050203000203" pitchFamily="34" charset="77"/>
                  <a:ea typeface="Roboto" charset="0"/>
                  <a:cs typeface="Roboto" charset="0"/>
                </a:rPr>
                <a:t>If your image doesn’t fully fill the box:</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Click the arrow beside ‘Crop’</a:t>
              </a:r>
              <a:br>
                <a:rPr lang="en-US" sz="900" b="0" i="0">
                  <a:solidFill>
                    <a:schemeClr val="tx1">
                      <a:lumMod val="75000"/>
                      <a:lumOff val="25000"/>
                    </a:schemeClr>
                  </a:solidFill>
                  <a:latin typeface="IBM Plex Sans" panose="020B0503050203000203" pitchFamily="34" charset="77"/>
                  <a:ea typeface="Roboto" charset="0"/>
                  <a:cs typeface="Roboto" charset="0"/>
                </a:rPr>
              </a:br>
              <a:r>
                <a:rPr lang="en-US" sz="900" b="0" i="0">
                  <a:solidFill>
                    <a:schemeClr val="tx1">
                      <a:lumMod val="75000"/>
                      <a:lumOff val="25000"/>
                    </a:schemeClr>
                  </a:solidFill>
                  <a:latin typeface="IBM Plex Sans" panose="020B0503050203000203" pitchFamily="34" charset="77"/>
                  <a:ea typeface="Roboto" charset="0"/>
                  <a:cs typeface="Roboto" charset="0"/>
                </a:rPr>
                <a:t>Select ‘Fill’</a:t>
              </a:r>
            </a:p>
          </p:txBody>
        </p:sp>
        <p:pic>
          <p:nvPicPr>
            <p:cNvPr id="103" name="Picture 102">
              <a:extLst>
                <a:ext uri="{FF2B5EF4-FFF2-40B4-BE49-F238E27FC236}">
                  <a16:creationId xmlns:a16="http://schemas.microsoft.com/office/drawing/2014/main" id="{630612A7-4561-2D4C-AFC7-1C44F6A7E51C}"/>
                </a:ext>
              </a:extLst>
            </p:cNvPr>
            <p:cNvPicPr>
              <a:picLocks noChangeAspect="1"/>
            </p:cNvPicPr>
            <p:nvPr userDrawn="1"/>
          </p:nvPicPr>
          <p:blipFill rotWithShape="1">
            <a:blip r:embed="rId9" cstate="print">
              <a:extLst>
                <a:ext uri="{28A0092B-C50C-407E-A947-70E740481C1C}">
                  <a14:useLocalDpi xmlns:a14="http://schemas.microsoft.com/office/drawing/2010/main"/>
                </a:ext>
              </a:extLst>
            </a:blip>
            <a:srcRect/>
            <a:stretch/>
          </p:blipFill>
          <p:spPr>
            <a:xfrm>
              <a:off x="14061142" y="1344710"/>
              <a:ext cx="228679" cy="356879"/>
            </a:xfrm>
            <a:prstGeom prst="rect">
              <a:avLst/>
            </a:prstGeom>
            <a:ln w="19050">
              <a:solidFill>
                <a:schemeClr val="accent3">
                  <a:lumMod val="60000"/>
                  <a:lumOff val="40000"/>
                </a:schemeClr>
              </a:solidFill>
            </a:ln>
          </p:spPr>
        </p:pic>
        <p:pic>
          <p:nvPicPr>
            <p:cNvPr id="104" name="Picture 103">
              <a:extLst>
                <a:ext uri="{FF2B5EF4-FFF2-40B4-BE49-F238E27FC236}">
                  <a16:creationId xmlns:a16="http://schemas.microsoft.com/office/drawing/2014/main" id="{841B8593-D052-6248-AAD7-A60142A45382}"/>
                </a:ext>
              </a:extLst>
            </p:cNvPr>
            <p:cNvPicPr>
              <a:picLocks noChangeAspect="1"/>
            </p:cNvPicPr>
            <p:nvPr userDrawn="1"/>
          </p:nvPicPr>
          <p:blipFill rotWithShape="1">
            <a:blip r:embed="rId10" cstate="hqprint">
              <a:extLst>
                <a:ext uri="{28A0092B-C50C-407E-A947-70E740481C1C}">
                  <a14:useLocalDpi xmlns:a14="http://schemas.microsoft.com/office/drawing/2010/main"/>
                </a:ext>
              </a:extLst>
            </a:blip>
            <a:srcRect/>
            <a:stretch/>
          </p:blipFill>
          <p:spPr>
            <a:xfrm>
              <a:off x="14047433" y="2596811"/>
              <a:ext cx="423169" cy="320454"/>
            </a:xfrm>
            <a:prstGeom prst="rect">
              <a:avLst/>
            </a:prstGeom>
            <a:ln w="19050">
              <a:solidFill>
                <a:schemeClr val="accent3">
                  <a:lumMod val="60000"/>
                  <a:lumOff val="40000"/>
                </a:schemeClr>
              </a:solidFill>
            </a:ln>
          </p:spPr>
        </p:pic>
      </p:grpSp>
      <p:grpSp>
        <p:nvGrpSpPr>
          <p:cNvPr id="86" name="Group 85">
            <a:extLst>
              <a:ext uri="{FF2B5EF4-FFF2-40B4-BE49-F238E27FC236}">
                <a16:creationId xmlns:a16="http://schemas.microsoft.com/office/drawing/2014/main" id="{84AECDF4-070C-B84E-B79D-44DA0BB4C134}"/>
              </a:ext>
              <a:ext uri="{C183D7F6-B498-43B3-948B-1728B52AA6E4}">
                <adec:decorative xmlns:adec="http://schemas.microsoft.com/office/drawing/2017/decorative" val="1"/>
              </a:ext>
            </a:extLst>
          </p:cNvPr>
          <p:cNvGrpSpPr/>
          <p:nvPr userDrawn="1"/>
        </p:nvGrpSpPr>
        <p:grpSpPr>
          <a:xfrm>
            <a:off x="12192001" y="-947342"/>
            <a:ext cx="2427515" cy="584775"/>
            <a:chOff x="12192000" y="-947342"/>
            <a:chExt cx="2427514" cy="584775"/>
          </a:xfrm>
        </p:grpSpPr>
        <p:sp>
          <p:nvSpPr>
            <p:cNvPr id="87" name="TextBox 86">
              <a:extLst>
                <a:ext uri="{FF2B5EF4-FFF2-40B4-BE49-F238E27FC236}">
                  <a16:creationId xmlns:a16="http://schemas.microsoft.com/office/drawing/2014/main" id="{AB3F16A9-707D-084E-B842-A7BF1754DC4B}"/>
                </a:ext>
              </a:extLst>
            </p:cNvPr>
            <p:cNvSpPr txBox="1"/>
            <p:nvPr userDrawn="1"/>
          </p:nvSpPr>
          <p:spPr>
            <a:xfrm>
              <a:off x="12192000" y="-947342"/>
              <a:ext cx="2144486" cy="584775"/>
            </a:xfrm>
            <a:prstGeom prst="rect">
              <a:avLst/>
            </a:prstGeom>
            <a:solidFill>
              <a:schemeClr val="bg1"/>
            </a:solidFill>
          </p:spPr>
          <p:txBody>
            <a:bodyPr wrap="square" rtlCol="0">
              <a:spAutoFit/>
            </a:bodyPr>
            <a:lstStyle/>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To remove slide tips,</a:t>
              </a:r>
            </a:p>
            <a:p>
              <a:pPr>
                <a:lnSpc>
                  <a:spcPct val="90000"/>
                </a:lnSpc>
                <a:spcAft>
                  <a:spcPts val="400"/>
                </a:spcAft>
              </a:pPr>
              <a:r>
                <a:rPr lang="en-US" sz="1000" b="0" i="0">
                  <a:solidFill>
                    <a:schemeClr val="tx1"/>
                  </a:solidFill>
                  <a:latin typeface="IBM Plex Sans Medium" panose="020B0503050203000203" pitchFamily="34" charset="0"/>
                  <a:ea typeface="Roboto" charset="0"/>
                  <a:cs typeface="Roboto" charset="0"/>
                </a:rPr>
                <a:t>click View &gt; Slide Master.</a:t>
              </a:r>
            </a:p>
            <a:p>
              <a:pPr>
                <a:lnSpc>
                  <a:spcPct val="90000"/>
                </a:lnSpc>
                <a:spcAft>
                  <a:spcPts val="200"/>
                </a:spcAft>
              </a:pPr>
              <a:r>
                <a:rPr lang="en-US" sz="1000" b="0" i="0">
                  <a:solidFill>
                    <a:schemeClr val="tx1"/>
                  </a:solidFill>
                  <a:latin typeface="IBM Plex Sans Medium" panose="020B0503050203000203" pitchFamily="34" charset="0"/>
                  <a:ea typeface="Roboto" charset="0"/>
                  <a:cs typeface="Roboto" charset="0"/>
                </a:rPr>
                <a:t>After removing, click ‘X’ to exit.  </a:t>
              </a:r>
            </a:p>
          </p:txBody>
        </p:sp>
        <p:pic>
          <p:nvPicPr>
            <p:cNvPr id="88" name="Picture 87">
              <a:extLst>
                <a:ext uri="{FF2B5EF4-FFF2-40B4-BE49-F238E27FC236}">
                  <a16:creationId xmlns:a16="http://schemas.microsoft.com/office/drawing/2014/main" id="{9BDB8535-F2F4-174C-A07C-97E7AB7C25B5}"/>
                </a:ext>
              </a:extLst>
            </p:cNvPr>
            <p:cNvPicPr>
              <a:picLocks noChangeAspect="1"/>
            </p:cNvPicPr>
            <p:nvPr userDrawn="1"/>
          </p:nvPicPr>
          <p:blipFill>
            <a:blip r:embed="rId11"/>
            <a:stretch>
              <a:fillRect/>
            </a:stretch>
          </p:blipFill>
          <p:spPr>
            <a:xfrm>
              <a:off x="14291128" y="-853006"/>
              <a:ext cx="328386" cy="446605"/>
            </a:xfrm>
            <a:prstGeom prst="rect">
              <a:avLst/>
            </a:prstGeom>
            <a:ln>
              <a:solidFill>
                <a:schemeClr val="accent6"/>
              </a:solidFill>
            </a:ln>
          </p:spPr>
        </p:pic>
      </p:grpSp>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1" y="2683883"/>
            <a:ext cx="1581403" cy="458904"/>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1"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1"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83"/>
            <a:ext cx="1577832"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7" y="2683883"/>
            <a:ext cx="1591587" cy="458904"/>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7"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1"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8" y="3941383"/>
            <a:ext cx="1587993"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4" y="2683883"/>
            <a:ext cx="1604945" cy="458904"/>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3"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1"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4" y="3941383"/>
            <a:ext cx="1601321"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3" y="2683883"/>
            <a:ext cx="1585931" cy="458904"/>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1"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9" y="3941383"/>
            <a:ext cx="1582349"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49" y="2683883"/>
            <a:ext cx="1596115" cy="458904"/>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1"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5" y="3941383"/>
            <a:ext cx="1592511"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2" y="2683887"/>
            <a:ext cx="1597243" cy="455613"/>
          </a:xfrm>
        </p:spPr>
        <p:txBody>
          <a:bodyPr lIns="0" anchor="b">
            <a:noAutofit/>
          </a:bodyPr>
          <a:lstStyle>
            <a:lvl1pPr algn="ctr">
              <a:lnSpc>
                <a:spcPct val="90000"/>
              </a:lnSpc>
              <a:spcBef>
                <a:spcPts val="0"/>
              </a:spcBef>
              <a:spcAft>
                <a:spcPts val="0"/>
              </a:spcAft>
              <a:defRPr sz="1400" b="0" i="0" cap="all" spc="11"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1"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5" y="3931920"/>
            <a:ext cx="1593636" cy="2233930"/>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pic>
        <p:nvPicPr>
          <p:cNvPr id="89" name="Picture 88" descr="York University Logo">
            <a:extLst>
              <a:ext uri="{FF2B5EF4-FFF2-40B4-BE49-F238E27FC236}">
                <a16:creationId xmlns:a16="http://schemas.microsoft.com/office/drawing/2014/main" id="{BCF0B2E4-19B3-E347-A2C0-292DB4DF1EFC}"/>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214710931"/>
      </p:ext>
    </p:extLst>
  </p:cSld>
  <p:clrMapOvr>
    <a:masterClrMapping/>
  </p:clrMapOvr>
  <p:extLst>
    <p:ext uri="{DCECCB84-F9BA-43D5-87BE-67443E8EF086}">
      <p15:sldGuideLst xmlns:p15="http://schemas.microsoft.com/office/powerpoint/2012/main">
        <p15:guide id="3" pos="316" userDrawn="1">
          <p15:clr>
            <a:srgbClr val="FBAE40"/>
          </p15:clr>
        </p15:guide>
        <p15:guide id="4" pos="1323" userDrawn="1">
          <p15:clr>
            <a:srgbClr val="FBAE40"/>
          </p15:clr>
        </p15:guide>
        <p15:guide id="5" pos="1524" userDrawn="1">
          <p15:clr>
            <a:srgbClr val="FBAE40"/>
          </p15:clr>
        </p15:guide>
        <p15:guide id="6" pos="2525" userDrawn="1">
          <p15:clr>
            <a:srgbClr val="FBAE40"/>
          </p15:clr>
        </p15:guide>
        <p15:guide id="7" pos="2732" userDrawn="1">
          <p15:clr>
            <a:srgbClr val="FBAE40"/>
          </p15:clr>
        </p15:guide>
        <p15:guide id="8" pos="3739" userDrawn="1">
          <p15:clr>
            <a:srgbClr val="FBAE40"/>
          </p15:clr>
        </p15:guide>
        <p15:guide id="9" pos="3940" userDrawn="1">
          <p15:clr>
            <a:srgbClr val="FBAE40"/>
          </p15:clr>
        </p15:guide>
        <p15:guide id="10" pos="4947" userDrawn="1">
          <p15:clr>
            <a:srgbClr val="FBAE40"/>
          </p15:clr>
        </p15:guide>
        <p15:guide id="11" pos="5148" userDrawn="1">
          <p15:clr>
            <a:srgbClr val="FBAE40"/>
          </p15:clr>
        </p15:guide>
        <p15:guide id="12" pos="6155" userDrawn="1">
          <p15:clr>
            <a:srgbClr val="FBAE40"/>
          </p15:clr>
        </p15:guide>
        <p15:guide id="13" pos="6356" userDrawn="1">
          <p15:clr>
            <a:srgbClr val="FBAE40"/>
          </p15:clr>
        </p15:guide>
        <p15:guide id="14" pos="7363" userDrawn="1">
          <p15:clr>
            <a:srgbClr val="FBAE40"/>
          </p15:clr>
        </p15:guide>
        <p15:guide id="17" orient="horz" pos="1933" userDrawn="1">
          <p15:clr>
            <a:srgbClr val="FBAE40"/>
          </p15:clr>
        </p15:guide>
        <p15:guide id="18" orient="horz" pos="2505" userDrawn="1">
          <p15:clr>
            <a:srgbClr val="FBAE40"/>
          </p15:clr>
        </p15:guide>
        <p15:guide id="20" orient="horz" pos="3888"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Multiple Image Slide">
    <p:spTree>
      <p:nvGrpSpPr>
        <p:cNvPr id="1" name=""/>
        <p:cNvGrpSpPr/>
        <p:nvPr/>
      </p:nvGrpSpPr>
      <p:grpSpPr>
        <a:xfrm>
          <a:off x="0" y="0"/>
          <a:ext cx="0" cy="0"/>
          <a:chOff x="0" y="0"/>
          <a:chExt cx="0" cy="0"/>
        </a:xfrm>
      </p:grpSpPr>
      <p:pic>
        <p:nvPicPr>
          <p:cNvPr id="14" name="Picture 13" descr="York University Logo">
            <a:extLst>
              <a:ext uri="{FF2B5EF4-FFF2-40B4-BE49-F238E27FC236}">
                <a16:creationId xmlns:a16="http://schemas.microsoft.com/office/drawing/2014/main" id="{7865DF70-CAC2-5B48-A439-F80062E2E27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Content Placeholder 7">
            <a:extLst>
              <a:ext uri="{FF2B5EF4-FFF2-40B4-BE49-F238E27FC236}">
                <a16:creationId xmlns:a16="http://schemas.microsoft.com/office/drawing/2014/main" id="{B4CAAB5D-0925-2346-BEC1-0B343C01636A}"/>
              </a:ext>
            </a:extLst>
          </p:cNvPr>
          <p:cNvSpPr>
            <a:spLocks noGrp="1"/>
          </p:cNvSpPr>
          <p:nvPr>
            <p:ph sz="quarter" idx="21"/>
          </p:nvPr>
        </p:nvSpPr>
        <p:spPr>
          <a:xfrm>
            <a:off x="7464425" y="3796153"/>
            <a:ext cx="4212195" cy="23696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8" y="3796153"/>
            <a:ext cx="6791343" cy="23696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4" y="1197263"/>
            <a:ext cx="4211639" cy="2377210"/>
          </a:xfrm>
        </p:spPr>
        <p:txBody>
          <a:bodyPr>
            <a:noAutofit/>
          </a:bodyPr>
          <a:lstStyle/>
          <a:p>
            <a:r>
              <a:rPr lang="en-US"/>
              <a:t>Click icon to add picture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8" y="1196975"/>
            <a:ext cx="6791343" cy="23774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Tree>
    <p:extLst>
      <p:ext uri="{BB962C8B-B14F-4D97-AF65-F5344CB8AC3E}">
        <p14:creationId xmlns:p14="http://schemas.microsoft.com/office/powerpoint/2010/main" val="838146228"/>
      </p:ext>
    </p:extLst>
  </p:cSld>
  <p:clrMapOvr>
    <a:masterClrMapping/>
  </p:clrMapOvr>
  <p:extLst>
    <p:ext uri="{DCECCB84-F9BA-43D5-87BE-67443E8EF086}">
      <p15:sldGuideLst xmlns:p15="http://schemas.microsoft.com/office/powerpoint/2012/main">
        <p15:guide id="3" pos="316" userDrawn="1">
          <p15:clr>
            <a:srgbClr val="FBAE40"/>
          </p15:clr>
        </p15:guide>
        <p15:guide id="5" pos="4703" userDrawn="1">
          <p15:clr>
            <a:srgbClr val="FBAE40"/>
          </p15:clr>
        </p15:guide>
        <p15:guide id="6" pos="7363" userDrawn="1">
          <p15:clr>
            <a:srgbClr val="FBAE40"/>
          </p15:clr>
        </p15:guide>
        <p15:guide id="9" orient="horz" pos="2251" userDrawn="1">
          <p15:clr>
            <a:srgbClr val="FBAE40"/>
          </p15:clr>
        </p15:guide>
        <p15:guide id="10" orient="horz" pos="2387" userDrawn="1">
          <p15:clr>
            <a:srgbClr val="FBAE40"/>
          </p15:clr>
        </p15:guide>
        <p15:guide id="11" orient="horz" pos="754" userDrawn="1">
          <p15:clr>
            <a:srgbClr val="FBAE40"/>
          </p15:clr>
        </p15:guide>
        <p15:guide id="12" orient="horz" pos="3884" userDrawn="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Single Image and Content Slide (Style 1)">
    <p:spTree>
      <p:nvGrpSpPr>
        <p:cNvPr id="1" name=""/>
        <p:cNvGrpSpPr/>
        <p:nvPr/>
      </p:nvGrpSpPr>
      <p:grpSpPr>
        <a:xfrm>
          <a:off x="0" y="0"/>
          <a:ext cx="0" cy="0"/>
          <a:chOff x="0" y="0"/>
          <a:chExt cx="0" cy="0"/>
        </a:xfrm>
      </p:grpSpPr>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6" y="1196976"/>
            <a:ext cx="11169651" cy="4968875"/>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Tree>
    <p:extLst>
      <p:ext uri="{BB962C8B-B14F-4D97-AF65-F5344CB8AC3E}">
        <p14:creationId xmlns:p14="http://schemas.microsoft.com/office/powerpoint/2010/main" val="368370264"/>
      </p:ext>
    </p:extLst>
  </p:cSld>
  <p:clrMapOvr>
    <a:masterClrMapping/>
  </p:clrMapOvr>
  <p:extLst>
    <p:ext uri="{DCECCB84-F9BA-43D5-87BE-67443E8EF086}">
      <p15:sldGuideLst xmlns:p15="http://schemas.microsoft.com/office/powerpoint/2012/main">
        <p15:guide id="3" pos="316" userDrawn="1">
          <p15:clr>
            <a:srgbClr val="FBAE40"/>
          </p15:clr>
        </p15:guide>
        <p15:guide id="4" pos="7363" userDrawn="1">
          <p15:clr>
            <a:srgbClr val="FBAE40"/>
          </p15:clr>
        </p15:guide>
        <p15:guide id="6" orient="horz" pos="4320" userDrawn="1">
          <p15:clr>
            <a:srgbClr val="FBAE40"/>
          </p15:clr>
        </p15:guide>
        <p15:guide id="7" orient="horz" pos="754" userDrawn="1">
          <p15:clr>
            <a:srgbClr val="FBAE40"/>
          </p15:clr>
        </p15:guide>
        <p15:guide id="10" orient="horz" pos="3888"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Single Image and Content Slide (Style 2)">
    <p:spTree>
      <p:nvGrpSpPr>
        <p:cNvPr id="1" name=""/>
        <p:cNvGrpSpPr/>
        <p:nvPr/>
      </p:nvGrpSpPr>
      <p:grpSpPr>
        <a:xfrm>
          <a:off x="0" y="0"/>
          <a:ext cx="0" cy="0"/>
          <a:chOff x="0" y="0"/>
          <a:chExt cx="0" cy="0"/>
        </a:xfrm>
      </p:grpSpPr>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6" y="1196976"/>
            <a:ext cx="11169651"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Tree>
    <p:extLst>
      <p:ext uri="{BB962C8B-B14F-4D97-AF65-F5344CB8AC3E}">
        <p14:creationId xmlns:p14="http://schemas.microsoft.com/office/powerpoint/2010/main" val="514207300"/>
      </p:ext>
    </p:extLst>
  </p:cSld>
  <p:clrMapOvr>
    <a:masterClrMapping/>
  </p:clrMapOvr>
  <p:extLst>
    <p:ext uri="{DCECCB84-F9BA-43D5-87BE-67443E8EF086}">
      <p15:sldGuideLst xmlns:p15="http://schemas.microsoft.com/office/powerpoint/2012/main">
        <p15:guide id="3" pos="316" userDrawn="1">
          <p15:clr>
            <a:srgbClr val="FBAE40"/>
          </p15:clr>
        </p15:guide>
        <p15:guide id="4" pos="7363" userDrawn="1">
          <p15:clr>
            <a:srgbClr val="FBAE40"/>
          </p15:clr>
        </p15:guide>
        <p15:guide id="6" orient="horz" pos="4320" userDrawn="1">
          <p15:clr>
            <a:srgbClr val="FBAE40"/>
          </p15:clr>
        </p15:guide>
        <p15:guide id="7" orient="horz" pos="754" userDrawn="1">
          <p15:clr>
            <a:srgbClr val="FBAE40"/>
          </p15:clr>
        </p15:guide>
        <p15:guide id="10" orient="horz" pos="3888" userDrawn="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Single Image and Content Slide (Reverse Style)">
    <p:spTree>
      <p:nvGrpSpPr>
        <p:cNvPr id="1" name=""/>
        <p:cNvGrpSpPr/>
        <p:nvPr/>
      </p:nvGrpSpPr>
      <p:grpSpPr>
        <a:xfrm>
          <a:off x="0" y="0"/>
          <a:ext cx="0" cy="0"/>
          <a:chOff x="0" y="0"/>
          <a:chExt cx="0" cy="0"/>
        </a:xfrm>
      </p:grpSpPr>
      <p:sp>
        <p:nvSpPr>
          <p:cNvPr id="3" name="Solid RED Background">
            <a:extLst>
              <a:ext uri="{FF2B5EF4-FFF2-40B4-BE49-F238E27FC236}">
                <a16:creationId xmlns:a16="http://schemas.microsoft.com/office/drawing/2014/main" id="{C6E92374-9A2A-7340-9A77-6FC6D93B4B2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lvl1pPr>
              <a:defRPr>
                <a:solidFill>
                  <a:schemeClr val="bg1"/>
                </a:solidFill>
              </a:defRPr>
            </a:lvl1pPr>
          </a:lstStyle>
          <a:p>
            <a:fld id="{5B64C28E-966E-6B4A-816A-311B7D0A2E6D}" type="slidenum">
              <a:rPr lang="en-US" smtClean="0"/>
              <a:pPr/>
              <a:t>‹#›</a:t>
            </a:fld>
            <a:endParaRPr lang="en-US">
              <a:solidFill>
                <a:schemeClr val="bg1"/>
              </a:solidFill>
            </a:endParaRPr>
          </a:p>
        </p:txBody>
      </p:sp>
      <p:sp>
        <p:nvSpPr>
          <p:cNvPr id="7" name="Rectangle 6">
            <a:extLst>
              <a:ext uri="{FF2B5EF4-FFF2-40B4-BE49-F238E27FC236}">
                <a16:creationId xmlns:a16="http://schemas.microsoft.com/office/drawing/2014/main" id="{EDDD6444-7929-724E-BB2A-0AFE5BF6CFDF}"/>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IBM Plex Sans SemiBold" panose="020B0503050203000203" pitchFamily="34" charset="0"/>
              </a:defRPr>
            </a:lvl1pPr>
          </a:lstStyle>
          <a:p>
            <a:r>
              <a:rPr lang="en-US" dirty="0"/>
              <a:t>Click to Add a Title To Your Slide</a:t>
            </a:r>
          </a:p>
        </p:txBody>
      </p:sp>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725913" y="6372796"/>
            <a:ext cx="1240699" cy="273599"/>
          </a:xfrm>
          <a:prstGeom prst="rect">
            <a:avLst/>
          </a:prstGeom>
        </p:spPr>
      </p:pic>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6" y="1196976"/>
            <a:ext cx="11169651" cy="4968875"/>
          </a:xfr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6165359"/>
      </p:ext>
    </p:extLst>
  </p:cSld>
  <p:clrMapOvr>
    <a:masterClrMapping/>
  </p:clrMapOvr>
  <p:extLst>
    <p:ext uri="{DCECCB84-F9BA-43D5-87BE-67443E8EF086}">
      <p15:sldGuideLst xmlns:p15="http://schemas.microsoft.com/office/powerpoint/2012/main">
        <p15:guide id="3" pos="316" userDrawn="1">
          <p15:clr>
            <a:srgbClr val="FBAE40"/>
          </p15:clr>
        </p15:guide>
        <p15:guide id="4" pos="7363" userDrawn="1">
          <p15:clr>
            <a:srgbClr val="FBAE40"/>
          </p15:clr>
        </p15:guide>
        <p15:guide id="6" orient="horz" pos="4320" userDrawn="1">
          <p15:clr>
            <a:srgbClr val="FBAE40"/>
          </p15:clr>
        </p15:guide>
        <p15:guide id="7" orient="horz" pos="754" userDrawn="1">
          <p15:clr>
            <a:srgbClr val="FBAE40"/>
          </p15:clr>
        </p15:guide>
        <p15:guide id="10" orient="horz" pos="3888" userDrawn="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Title Only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pic>
        <p:nvPicPr>
          <p:cNvPr id="9" name="Picture 8" descr="York University Logo">
            <a:extLst>
              <a:ext uri="{FF2B5EF4-FFF2-40B4-BE49-F238E27FC236}">
                <a16:creationId xmlns:a16="http://schemas.microsoft.com/office/drawing/2014/main" id="{47871F36-3B46-EF44-9BF2-45303CDBB1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 name="Rectangle 5">
            <a:extLst>
              <a:ext uri="{FF2B5EF4-FFF2-40B4-BE49-F238E27FC236}">
                <a16:creationId xmlns:a16="http://schemas.microsoft.com/office/drawing/2014/main" id="{F28626B5-9424-544A-997E-D29151C33BF4}"/>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p:txBody>
          <a:bodyPr lIns="0" tIns="0" rIns="0" bIns="0"/>
          <a:lstStyle/>
          <a:p>
            <a:fld id="{5B64C28E-966E-6B4A-816A-311B7D0A2E6D}"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4862217"/>
      </p:ext>
    </p:extLst>
  </p:cSld>
  <p:clrMapOvr>
    <a:masterClrMapping/>
  </p:clrMapOvr>
  <p:extLst>
    <p:ext uri="{DCECCB84-F9BA-43D5-87BE-67443E8EF086}">
      <p15:sldGuideLst xmlns:p15="http://schemas.microsoft.com/office/powerpoint/2012/main">
        <p15:guide id="3" pos="316" userDrawn="1">
          <p15:clr>
            <a:srgbClr val="FBAE40"/>
          </p15:clr>
        </p15:guide>
        <p15:guide id="4" pos="7363" userDrawn="1">
          <p15:clr>
            <a:srgbClr val="FBAE40"/>
          </p15:clr>
        </p15:guide>
        <p15:guide id="8" orient="horz" pos="3884"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240" name="Picture Placeholder 5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8"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41" name="Picture Placeholder 51">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8"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9" name="Picture Placeholder 51">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8"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8" name="Picture Placeholder 51">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8"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7" name="Picture Placeholder 51">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8"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6" name="Picture Placeholder 51">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8"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5" name="Picture Placeholder 51">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2"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4" name="Picture Placeholder 51">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2"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3" name="Picture Placeholder 51">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2"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2" name="Picture Placeholder 51">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2"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1" name="Picture Placeholder 51">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2"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0" name="Picture Placeholder 5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2"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9" name="Picture Placeholder 51">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3"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8" name="Picture Placeholder 51">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3"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7" name="Picture Placeholder 51">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3"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6" name="Picture Placeholder 51">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3"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5" name="Picture Placeholder 51">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3"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4" name="Picture Placeholder 51">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3"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3" name="Picture Placeholder 51">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6"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2" name="Picture Placeholder 51">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6"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1" name="Picture Placeholder 51">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6"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6"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9" name="Picture Placeholder 51">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6"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8" name="Picture Placeholder 51">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6"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7" name="Picture Placeholder 51">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7"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6" name="Picture Placeholder 51">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7"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5" name="Picture Placeholder 51">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7"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4" name="Picture Placeholder 51">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7"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3" name="Picture Placeholder 51">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7"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2" name="Picture Placeholder 51">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7"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1" name="Picture Placeholder 51">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10"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0" name="Picture Placeholder 5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10"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9" name="Picture Placeholder 51">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10"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8" name="Picture Placeholder 51">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10"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7" name="Picture Placeholder 51">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10"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6" name="Picture Placeholder 51">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10"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5" name="Picture Placeholder 51">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1"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4" name="Picture Placeholder 51">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1"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3" name="Picture Placeholder 51">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1"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2" name="Picture Placeholder 51">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1"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1" name="Picture Placeholder 51">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1"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0" name="Picture Placeholder 5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1"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9" name="Picture Placeholder 51">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4"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8" name="Picture Placeholder 51">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4"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7" name="Picture Placeholder 51">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4"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6" name="Picture Placeholder 51">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4"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5" name="Picture Placeholder 51">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4"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4" name="Picture Placeholder 51">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4"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3" name="Picture Placeholder 51">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5"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2" name="Picture Placeholder 51">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5"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1" name="Picture Placeholder 51">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5"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0" name="Picture Placeholder 5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5"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9" name="Picture Placeholder 51">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5"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8" name="Picture Placeholder 51">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5"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7" name="Picture Placeholder 51">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8"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6" name="Picture Placeholder 51">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8"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5" name="Picture Placeholder 51">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8"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4" name="Picture Placeholder 51">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8"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3" name="Picture Placeholder 51">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8"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2" name="Picture Placeholder 51">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8"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1" name="Picture Placeholder 51">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9"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0" name="Picture Placeholder 5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9"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9" name="Picture Placeholder 51">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9"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8" name="Picture Placeholder 51">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9"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9" name="Picture Placeholder 51">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9"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8" name="Picture Placeholder 51">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9"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7" name="Picture Placeholder 51">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2" y="54423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6" name="Picture Placeholder 51">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2" y="457369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5" name="Picture Placeholder 51">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2" y="370501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4" name="Picture Placeholder 51">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2" y="283633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3" name="Picture Placeholder 51">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2" y="196765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2" y="1098976"/>
            <a:ext cx="799071"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567960218"/>
      </p:ext>
    </p:extLst>
  </p:cSld>
  <p:clrMapOvr>
    <a:masterClrMapping/>
  </p:clrMapOvr>
  <p:extLst>
    <p:ext uri="{DCECCB84-F9BA-43D5-87BE-67443E8EF086}">
      <p15:sldGuideLst xmlns:p15="http://schemas.microsoft.com/office/powerpoint/2012/main">
        <p15:guide id="3" pos="316" userDrawn="1">
          <p15:clr>
            <a:srgbClr val="FBAE40"/>
          </p15:clr>
        </p15:guide>
        <p15:guide id="14" pos="7363" userDrawn="1">
          <p15:clr>
            <a:srgbClr val="FBAE40"/>
          </p15:clr>
        </p15:guide>
        <p15:guide id="20" orient="horz" pos="3888"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Blank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14942596"/>
      </p:ext>
    </p:extLst>
  </p:cSld>
  <p:clrMapOvr>
    <a:masterClrMapping/>
  </p:clrMapOvr>
  <p:extLst>
    <p:ext uri="{DCECCB84-F9BA-43D5-87BE-67443E8EF086}">
      <p15:sldGuideLst xmlns:p15="http://schemas.microsoft.com/office/powerpoint/2012/main">
        <p15:guide id="3" pos="316" userDrawn="1">
          <p15:clr>
            <a:srgbClr val="FBAE40"/>
          </p15:clr>
        </p15:guide>
        <p15:guide id="4" pos="7363" userDrawn="1">
          <p15:clr>
            <a:srgbClr val="FBAE40"/>
          </p15:clr>
        </p15:guide>
        <p15:guide id="7" orient="horz" pos="300" userDrawn="1">
          <p15:clr>
            <a:srgbClr val="FBAE40"/>
          </p15:clr>
        </p15:guide>
        <p15:guide id="8" orient="horz" pos="3888"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p:nvPr>
        </p:nvSpPr>
        <p:spPr>
          <a:xfrm>
            <a:off x="518859" y="225425"/>
            <a:ext cx="11161240" cy="720000"/>
          </a:xfrm>
        </p:spPr>
        <p:txBody>
          <a:bodyPr/>
          <a:lstStyle>
            <a:lvl1pPr>
              <a:defRPr b="1" i="0">
                <a:latin typeface="IBM Plex Sans SemiBold" panose="020B0503050203000203" pitchFamily="34"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28626B5-9424-544A-997E-D29151C33BF4}"/>
              </a:ext>
            </a:extLst>
          </p:cNvPr>
          <p:cNvSpPr/>
          <p:nvPr userDrawn="1"/>
        </p:nvSpPr>
        <p:spPr>
          <a:xfrm>
            <a:off x="0" y="6799947"/>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47871F36-3B46-EF44-9BF2-45303CDBB1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p:txBody>
          <a:bodyPr lIns="0" tIns="0" rIns="0" bIns="0"/>
          <a:lstStyle/>
          <a:p>
            <a:fld id="{5B64C28E-966E-6B4A-816A-311B7D0A2E6D}"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3354236"/>
      </p:ext>
    </p:extLst>
  </p:cSld>
  <p:clrMapOvr>
    <a:masterClrMapping/>
  </p:clrMapOvr>
  <p:extLst>
    <p:ext uri="{DCECCB84-F9BA-43D5-87BE-67443E8EF086}">
      <p15:sldGuideLst xmlns:p15="http://schemas.microsoft.com/office/powerpoint/2012/main">
        <p15:guide id="3" pos="316" userDrawn="1">
          <p15:clr>
            <a:srgbClr val="FBAE40"/>
          </p15:clr>
        </p15:guide>
        <p15:guide id="4" pos="7363" userDrawn="1">
          <p15:clr>
            <a:srgbClr val="FBAE40"/>
          </p15:clr>
        </p15:guide>
        <p15:guide id="8" orient="horz" pos="3884"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53D2C-6994-1A4B-B186-EB08A79B3DAA}"/>
              </a:ext>
            </a:extLst>
          </p:cNvPr>
          <p:cNvSpPr>
            <a:spLocks noGrp="1"/>
          </p:cNvSpPr>
          <p:nvPr>
            <p:ph type="title"/>
          </p:nvPr>
        </p:nvSpPr>
        <p:spPr>
          <a:xfrm>
            <a:off x="515380" y="241402"/>
            <a:ext cx="11161240" cy="720000"/>
          </a:xfrm>
          <a:prstGeom prst="rect">
            <a:avLst/>
          </a:prstGeom>
        </p:spPr>
        <p:txBody>
          <a:bodyPr vert="horz" lIns="0" tIns="0" rIns="0" bIns="0" rtlCol="0" anchor="b" anchorCtr="0">
            <a:noAutofit/>
          </a:bodyPr>
          <a:lstStyle/>
          <a:p>
            <a:r>
              <a:rPr lang="en-US" dirty="0"/>
              <a:t>Click to Add a Title To Your Slide</a:t>
            </a:r>
          </a:p>
        </p:txBody>
      </p:sp>
      <p:sp>
        <p:nvSpPr>
          <p:cNvPr id="3" name="Text Placeholder 2">
            <a:extLst>
              <a:ext uri="{FF2B5EF4-FFF2-40B4-BE49-F238E27FC236}">
                <a16:creationId xmlns:a16="http://schemas.microsoft.com/office/drawing/2014/main" id="{BCF22706-D16B-A443-80FC-CC2BD4601B31}"/>
              </a:ext>
            </a:extLst>
          </p:cNvPr>
          <p:cNvSpPr>
            <a:spLocks noGrp="1"/>
          </p:cNvSpPr>
          <p:nvPr>
            <p:ph type="body" idx="1"/>
          </p:nvPr>
        </p:nvSpPr>
        <p:spPr>
          <a:xfrm>
            <a:off x="515380" y="1268413"/>
            <a:ext cx="11188940" cy="4897437"/>
          </a:xfrm>
          <a:prstGeom prst="rect">
            <a:avLst/>
          </a:prstGeom>
        </p:spPr>
        <p:txBody>
          <a:bodyPr vert="horz" lIns="0" tIns="0" rIns="0" bIns="0" rtlCol="0">
            <a:noAutofit/>
          </a:bodyPr>
          <a:lstStyle/>
          <a:p>
            <a:pPr lvl="0"/>
            <a:r>
              <a:rPr lang="en-US" dirty="0"/>
              <a:t>First level is this main paragraph style</a:t>
            </a:r>
          </a:p>
          <a:p>
            <a:pPr lvl="1"/>
            <a:r>
              <a:rPr lang="en-US" dirty="0"/>
              <a:t>Second level is this arrow bullet style</a:t>
            </a:r>
          </a:p>
          <a:p>
            <a:pPr lvl="2"/>
            <a:r>
              <a:rPr lang="en-US" dirty="0"/>
              <a:t>Third level is this red heading style</a:t>
            </a:r>
          </a:p>
          <a:p>
            <a:pPr lvl="3"/>
            <a:r>
              <a:rPr lang="en-US" dirty="0"/>
              <a:t>Fourth level is this RED HEADING style</a:t>
            </a:r>
          </a:p>
          <a:p>
            <a:pPr lvl="4"/>
            <a:r>
              <a:rPr lang="en-US" dirty="0"/>
              <a:t>Fifth level is this bold paragraph style.</a:t>
            </a:r>
          </a:p>
          <a:p>
            <a:pPr lvl="5"/>
            <a:r>
              <a:rPr lang="en-US" dirty="0"/>
              <a:t>Sixth level is this italicized paragraph style. Use this for quote names or photo descriptions.</a:t>
            </a:r>
          </a:p>
          <a:p>
            <a:pPr lvl="6"/>
            <a:r>
              <a:rPr lang="en-US" dirty="0"/>
              <a:t>Seventh level is this dark, smaller font style. Use this as a photo overlay caption. See asset slide for more.</a:t>
            </a:r>
          </a:p>
          <a:p>
            <a:pPr lvl="7"/>
            <a:r>
              <a:rPr lang="en-US" dirty="0"/>
              <a:t>Eighth level is IBM Plex Serif. Use this for bolded items within quoted text.</a:t>
            </a:r>
          </a:p>
          <a:p>
            <a:pPr lvl="8"/>
            <a:r>
              <a:rPr lang="en-US" dirty="0"/>
              <a:t>Ninth level is IBM Plex Serif Extra Light. Use this for quoted text.</a:t>
            </a:r>
          </a:p>
        </p:txBody>
      </p:sp>
      <p:sp>
        <p:nvSpPr>
          <p:cNvPr id="5" name="Footer Placeholder 4">
            <a:extLst>
              <a:ext uri="{FF2B5EF4-FFF2-40B4-BE49-F238E27FC236}">
                <a16:creationId xmlns:a16="http://schemas.microsoft.com/office/drawing/2014/main" id="{6ED7A7BF-D5D1-0B4B-80C6-18963FA52BA3}"/>
              </a:ext>
            </a:extLst>
          </p:cNvPr>
          <p:cNvSpPr>
            <a:spLocks noGrp="1"/>
          </p:cNvSpPr>
          <p:nvPr>
            <p:ph type="ftr" sz="quarter" idx="3"/>
          </p:nvPr>
        </p:nvSpPr>
        <p:spPr>
          <a:xfrm>
            <a:off x="1004465" y="6304235"/>
            <a:ext cx="9599621" cy="365125"/>
          </a:xfrm>
          <a:prstGeom prst="rect">
            <a:avLst/>
          </a:prstGeom>
        </p:spPr>
        <p:txBody>
          <a:bodyPr vert="horz" lIns="91440" tIns="45720" rIns="91440" bIns="45720" rtlCol="0" anchor="ctr"/>
          <a:lstStyle>
            <a:lvl1pPr algn="l">
              <a:defRPr sz="1000" b="0" i="0">
                <a:solidFill>
                  <a:schemeClr val="tx1">
                    <a:tint val="75000"/>
                  </a:schemeClr>
                </a:solidFill>
                <a:latin typeface="IBM Plex Sans Light" panose="020B0403050203000203" pitchFamily="34" charset="0"/>
              </a:defRPr>
            </a:lvl1pPr>
          </a:lstStyle>
          <a:p>
            <a:endParaRPr lang="en-US" dirty="0"/>
          </a:p>
        </p:txBody>
      </p:sp>
      <p:sp>
        <p:nvSpPr>
          <p:cNvPr id="6" name="Slide Number Placeholder 5">
            <a:extLst>
              <a:ext uri="{FF2B5EF4-FFF2-40B4-BE49-F238E27FC236}">
                <a16:creationId xmlns:a16="http://schemas.microsoft.com/office/drawing/2014/main" id="{E34ABA29-9870-8F4F-AA47-A88FCC3E1FCD}"/>
              </a:ext>
            </a:extLst>
          </p:cNvPr>
          <p:cNvSpPr>
            <a:spLocks noGrp="1"/>
          </p:cNvSpPr>
          <p:nvPr>
            <p:ph type="sldNum" sz="quarter" idx="4"/>
          </p:nvPr>
        </p:nvSpPr>
        <p:spPr>
          <a:xfrm>
            <a:off x="515380" y="6304235"/>
            <a:ext cx="418293" cy="365125"/>
          </a:xfrm>
          <a:prstGeom prst="rect">
            <a:avLst/>
          </a:prstGeom>
        </p:spPr>
        <p:txBody>
          <a:bodyPr vert="horz" lIns="0" tIns="45720" rIns="91440" bIns="45720" rtlCol="0" anchor="ctr"/>
          <a:lstStyle>
            <a:lvl1pPr algn="l">
              <a:defRPr sz="1000" b="0" i="0">
                <a:solidFill>
                  <a:schemeClr val="bg2">
                    <a:lumMod val="50000"/>
                  </a:schemeClr>
                </a:solidFill>
                <a:latin typeface="IBM Plex Sans Light" panose="020B0403050203000203"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698221601"/>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 id="2147483854" r:id="rId29"/>
    <p:sldLayoutId id="2147483855" r:id="rId30"/>
    <p:sldLayoutId id="2147483856" r:id="rId31"/>
    <p:sldLayoutId id="2147483859" r:id="rId32"/>
    <p:sldLayoutId id="2147483860" r:id="rId33"/>
    <p:sldLayoutId id="2147483861" r:id="rId34"/>
    <p:sldLayoutId id="2147483862" r:id="rId35"/>
    <p:sldLayoutId id="2147483863" r:id="rId36"/>
    <p:sldLayoutId id="2147483864" r:id="rId37"/>
    <p:sldLayoutId id="2147483865" r:id="rId38"/>
    <p:sldLayoutId id="2147483866" r:id="rId39"/>
    <p:sldLayoutId id="2147483867" r:id="rId40"/>
    <p:sldLayoutId id="2147483868" r:id="rId41"/>
    <p:sldLayoutId id="2147483869" r:id="rId42"/>
    <p:sldLayoutId id="2147483870" r:id="rId43"/>
    <p:sldLayoutId id="2147483871" r:id="rId44"/>
    <p:sldLayoutId id="2147483872" r:id="rId45"/>
    <p:sldLayoutId id="2147483873" r:id="rId46"/>
    <p:sldLayoutId id="2147483874" r:id="rId47"/>
    <p:sldLayoutId id="2147483875" r:id="rId48"/>
    <p:sldLayoutId id="2147483876" r:id="rId49"/>
    <p:sldLayoutId id="2147483877" r:id="rId50"/>
    <p:sldLayoutId id="2147483878" r:id="rId51"/>
    <p:sldLayoutId id="2147483879" r:id="rId52"/>
    <p:sldLayoutId id="2147483880" r:id="rId53"/>
    <p:sldLayoutId id="2147483881" r:id="rId54"/>
    <p:sldLayoutId id="2147483882" r:id="rId55"/>
    <p:sldLayoutId id="2147483883" r:id="rId56"/>
    <p:sldLayoutId id="2147483884" r:id="rId57"/>
    <p:sldLayoutId id="2147483885" r:id="rId58"/>
    <p:sldLayoutId id="2147483886" r:id="rId59"/>
    <p:sldLayoutId id="2147483887" r:id="rId60"/>
    <p:sldLayoutId id="2147483888" r:id="rId61"/>
    <p:sldLayoutId id="2147483656" r:id="rId62"/>
    <p:sldLayoutId id="2147483677" r:id="rId63"/>
    <p:sldLayoutId id="2147483680" r:id="rId64"/>
    <p:sldLayoutId id="2147483666" r:id="rId65"/>
    <p:sldLayoutId id="2147483673" r:id="rId66"/>
    <p:sldLayoutId id="2147483657" r:id="rId67"/>
    <p:sldLayoutId id="2147483682" r:id="rId68"/>
    <p:sldLayoutId id="2147483676" r:id="rId69"/>
    <p:sldLayoutId id="2147483661" r:id="rId70"/>
    <p:sldLayoutId id="2147483663" r:id="rId71"/>
    <p:sldLayoutId id="2147483660" r:id="rId72"/>
    <p:sldLayoutId id="2147483667" r:id="rId73"/>
    <p:sldLayoutId id="2147483668" r:id="rId74"/>
    <p:sldLayoutId id="2147483669" r:id="rId75"/>
    <p:sldLayoutId id="2147483671" r:id="rId76"/>
    <p:sldLayoutId id="2147483672" r:id="rId77"/>
    <p:sldLayoutId id="2147483658" r:id="rId78"/>
    <p:sldLayoutId id="2147483674" r:id="rId79"/>
    <p:sldLayoutId id="2147483659" r:id="rId80"/>
    <p:sldLayoutId id="2147483664" r:id="rId81"/>
    <p:sldLayoutId id="2147483662" r:id="rId82"/>
    <p:sldLayoutId id="2147483665" r:id="rId83"/>
    <p:sldLayoutId id="2147483670" r:id="rId84"/>
    <p:sldLayoutId id="2147483679" r:id="rId85"/>
    <p:sldLayoutId id="2147483684" r:id="rId86"/>
    <p:sldLayoutId id="2147483678" r:id="rId87"/>
    <p:sldLayoutId id="2147483650" r:id="rId88"/>
    <p:sldLayoutId id="2147483654" r:id="rId89"/>
    <p:sldLayoutId id="2147483683" r:id="rId90"/>
    <p:sldLayoutId id="2147483655" r:id="rId91"/>
    <p:sldLayoutId id="2147483685" r:id="rId92"/>
  </p:sldLayoutIdLst>
  <p:hf hdr="0" dt="0"/>
  <p:txStyles>
    <p:titleStyle>
      <a:lvl1pPr algn="l" defTabSz="914400" rtl="0" eaLnBrk="1" latinLnBrk="0" hangingPunct="1">
        <a:lnSpc>
          <a:spcPct val="85000"/>
        </a:lnSpc>
        <a:spcBef>
          <a:spcPct val="0"/>
        </a:spcBef>
        <a:buNone/>
        <a:defRPr sz="2800" b="1" i="0" kern="1200">
          <a:solidFill>
            <a:schemeClr val="accent1"/>
          </a:solidFill>
          <a:latin typeface="IBM Plex Sans SemiBold" panose="020B0503050203000203" pitchFamily="34" charset="0"/>
          <a:ea typeface="Roboto Thin" pitchFamily="2" charset="0"/>
          <a:cs typeface="+mj-cs"/>
        </a:defRPr>
      </a:lvl1pPr>
    </p:titleStyle>
    <p:bodyStyle>
      <a:lvl1pPr marL="0" indent="0" algn="l" defTabSz="914400" rtl="0" eaLnBrk="1" latinLnBrk="0" hangingPunct="1">
        <a:lnSpc>
          <a:spcPct val="100000"/>
        </a:lnSpc>
        <a:spcBef>
          <a:spcPts val="0"/>
        </a:spcBef>
        <a:spcAft>
          <a:spcPts val="300"/>
        </a:spcAft>
        <a:buFont typeface="Arial" panose="020B0604020202020204" pitchFamily="34" charset="0"/>
        <a:buNone/>
        <a:defRPr sz="1800" b="0" i="0" kern="1200">
          <a:solidFill>
            <a:schemeClr val="tx1">
              <a:lumMod val="85000"/>
              <a:lumOff val="15000"/>
            </a:schemeClr>
          </a:solidFill>
          <a:latin typeface="IBM Plex Sans" panose="020B0503050203000203" pitchFamily="34" charset="0"/>
          <a:ea typeface="Roboto Thin" pitchFamily="2" charset="0"/>
          <a:cs typeface="+mn-cs"/>
        </a:defRPr>
      </a:lvl1pPr>
      <a:lvl2pPr marL="215900" indent="-215900" algn="l" defTabSz="914400" rtl="0" eaLnBrk="1" latinLnBrk="0" hangingPunct="1">
        <a:lnSpc>
          <a:spcPct val="100000"/>
        </a:lnSpc>
        <a:spcBef>
          <a:spcPts val="0"/>
        </a:spcBef>
        <a:spcAft>
          <a:spcPts val="300"/>
        </a:spcAft>
        <a:buFontTx/>
        <a:buBlip>
          <a:blip r:embed="rId94"/>
        </a:buBlip>
        <a:tabLst/>
        <a:defRPr sz="1600" b="0" i="0" kern="1200">
          <a:solidFill>
            <a:schemeClr val="tx1">
              <a:lumMod val="85000"/>
              <a:lumOff val="15000"/>
            </a:schemeClr>
          </a:solidFill>
          <a:latin typeface="IBM Plex Sans" panose="020B0503050203000203" pitchFamily="34" charset="0"/>
          <a:ea typeface="Roboto Thin" pitchFamily="2" charset="0"/>
          <a:cs typeface="+mn-cs"/>
        </a:defRPr>
      </a:lvl2pPr>
      <a:lvl3pPr marL="429750" indent="-21375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b="0" i="0" kern="1200" cap="none" spc="30" baseline="0">
          <a:solidFill>
            <a:schemeClr val="tx1">
              <a:lumMod val="85000"/>
              <a:lumOff val="15000"/>
            </a:schemeClr>
          </a:solidFill>
          <a:latin typeface="IBM Plex Sans" panose="020B0503050203000203" pitchFamily="34" charset="0"/>
          <a:ea typeface="Roboto Thin" pitchFamily="2" charset="0"/>
          <a:cs typeface="+mn-cs"/>
        </a:defRPr>
      </a:lvl3pPr>
      <a:lvl4pPr marL="0" indent="0" algn="l" defTabSz="914400" rtl="0" eaLnBrk="1" latinLnBrk="0" hangingPunct="1">
        <a:lnSpc>
          <a:spcPct val="100000"/>
        </a:lnSpc>
        <a:spcBef>
          <a:spcPts val="0"/>
        </a:spcBef>
        <a:spcAft>
          <a:spcPts val="300"/>
        </a:spcAft>
        <a:buFont typeface="Arial" panose="020B0604020202020204" pitchFamily="34" charset="0"/>
        <a:buNone/>
        <a:defRPr sz="1600" b="1" i="0" kern="1200" cap="all" baseline="0">
          <a:solidFill>
            <a:schemeClr val="accent1"/>
          </a:solidFill>
          <a:latin typeface="IBM Plex Sans SemiBold" panose="020B0503050203000203" pitchFamily="34" charset="0"/>
          <a:ea typeface="Roboto Thin" pitchFamily="2" charset="0"/>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600" b="1" i="0" kern="1200">
          <a:solidFill>
            <a:schemeClr val="tx1">
              <a:lumMod val="85000"/>
              <a:lumOff val="15000"/>
            </a:schemeClr>
          </a:solidFill>
          <a:latin typeface="IBM Plex Sans SemiBold" panose="020B0503050203000203" pitchFamily="34" charset="0"/>
          <a:ea typeface="Roboto Thin" pitchFamily="2" charset="0"/>
          <a:cs typeface="+mn-cs"/>
        </a:defRPr>
      </a:lvl5pPr>
      <a:lvl6pPr marL="0" indent="0" algn="l" defTabSz="914400" rtl="0" eaLnBrk="1" latinLnBrk="0" hangingPunct="1">
        <a:lnSpc>
          <a:spcPct val="100000"/>
        </a:lnSpc>
        <a:spcBef>
          <a:spcPts val="0"/>
        </a:spcBef>
        <a:spcAft>
          <a:spcPts val="300"/>
        </a:spcAft>
        <a:buFont typeface="Arial" panose="020B0604020202020204" pitchFamily="34" charset="0"/>
        <a:buNone/>
        <a:defRPr sz="1600" b="0" i="1" kern="1200">
          <a:solidFill>
            <a:schemeClr val="tx1">
              <a:lumMod val="85000"/>
              <a:lumOff val="15000"/>
            </a:schemeClr>
          </a:solidFill>
          <a:latin typeface="IBM Plex Sans ExtraLight" panose="020B0303050203000203" pitchFamily="34" charset="0"/>
          <a:ea typeface="+mn-ea"/>
          <a:cs typeface="+mn-cs"/>
        </a:defRPr>
      </a:lvl6pPr>
      <a:lvl7pPr marL="0" indent="0" algn="l" defTabSz="914400" rtl="0" eaLnBrk="1" latinLnBrk="0" hangingPunct="1">
        <a:lnSpc>
          <a:spcPct val="90000"/>
        </a:lnSpc>
        <a:spcBef>
          <a:spcPts val="0"/>
        </a:spcBef>
        <a:spcAft>
          <a:spcPts val="300"/>
        </a:spcAft>
        <a:buFont typeface="Arial" panose="020B0604020202020204" pitchFamily="34" charset="0"/>
        <a:buNone/>
        <a:defRPr sz="1100" b="0" i="0" kern="1200">
          <a:solidFill>
            <a:schemeClr val="tx1">
              <a:lumMod val="85000"/>
              <a:lumOff val="15000"/>
            </a:schemeClr>
          </a:solidFill>
          <a:latin typeface="IBM Plex Sans" panose="020B0503050203000203" pitchFamily="34" charset="0"/>
          <a:ea typeface="+mn-ea"/>
          <a:cs typeface="+mn-cs"/>
        </a:defRPr>
      </a:lvl7pPr>
      <a:lvl8pPr marL="0" indent="0" algn="l" defTabSz="914400" rtl="0" eaLnBrk="1" latinLnBrk="0" hangingPunct="1">
        <a:lnSpc>
          <a:spcPct val="100000"/>
        </a:lnSpc>
        <a:spcBef>
          <a:spcPts val="0"/>
        </a:spcBef>
        <a:spcAft>
          <a:spcPts val="300"/>
        </a:spcAft>
        <a:buFont typeface="Arial" panose="020B0604020202020204" pitchFamily="34" charset="0"/>
        <a:buNone/>
        <a:defRPr sz="1600" b="0" i="0" kern="1200">
          <a:solidFill>
            <a:schemeClr val="tx1">
              <a:lumMod val="85000"/>
              <a:lumOff val="15000"/>
            </a:schemeClr>
          </a:solidFill>
          <a:latin typeface="IBM Plex Serif Medium" panose="02060503050406000203" pitchFamily="18" charset="77"/>
          <a:ea typeface="+mn-ea"/>
          <a:cs typeface="+mn-cs"/>
        </a:defRPr>
      </a:lvl8pPr>
      <a:lvl9pPr marL="0" indent="0" algn="l" defTabSz="914400" rtl="0" eaLnBrk="1" latinLnBrk="0" hangingPunct="1">
        <a:lnSpc>
          <a:spcPct val="100000"/>
        </a:lnSpc>
        <a:spcBef>
          <a:spcPts val="0"/>
        </a:spcBef>
        <a:spcAft>
          <a:spcPts val="300"/>
        </a:spcAft>
        <a:buFont typeface="Arial" panose="020B0604020202020204" pitchFamily="34" charset="0"/>
        <a:buNone/>
        <a:defRPr sz="1500" b="0" i="0" kern="1200">
          <a:solidFill>
            <a:schemeClr val="tx1">
              <a:lumMod val="85000"/>
              <a:lumOff val="15000"/>
            </a:schemeClr>
          </a:solidFill>
          <a:latin typeface="IBM Plex Serif ExtraLight" panose="02060303050406000203" pitchFamily="18" charset="77"/>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hyperlink" Target="https://ai.yorku.ca/files/2021/11/YorkVPRI-AI-and-Society-Task-Force-Report.final_.Nov_.12.pdf?x24590" TargetMode="External"/><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hyperlink" Target="ai.yorku.ca"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globalstrategylab.org/" TargetMode="Externa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6.xml"/><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hyperlink" Target="https://www.cfref-apogee.gc.ca/program-programme/forms-formulaires/loi/C3-LOISuppDoc-STIpriorities-eng.pdf" TargetMode="External"/><Relationship Id="rId7" Type="http://schemas.openxmlformats.org/officeDocument/2006/relationships/diagramColors" Target="../diagrams/colors6.xml"/><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B2FCFF-155C-9D43-AE65-1AA98D7F7E1F}"/>
              </a:ext>
            </a:extLst>
          </p:cNvPr>
          <p:cNvSpPr>
            <a:spLocks noGrp="1"/>
          </p:cNvSpPr>
          <p:nvPr>
            <p:ph type="title"/>
          </p:nvPr>
        </p:nvSpPr>
        <p:spPr>
          <a:xfrm>
            <a:off x="362778" y="1992774"/>
            <a:ext cx="4317167" cy="2008385"/>
          </a:xfrm>
        </p:spPr>
        <p:txBody>
          <a:bodyPr/>
          <a:lstStyle/>
          <a:p>
            <a:r>
              <a:rPr lang="en-US" sz="3200" dirty="0"/>
              <a:t>Strategic Research Plan 2023-2028</a:t>
            </a:r>
            <a:br>
              <a:rPr lang="en-US" dirty="0"/>
            </a:br>
            <a:br>
              <a:rPr lang="en-US" dirty="0"/>
            </a:br>
            <a:r>
              <a:rPr lang="en-US" sz="1800" dirty="0"/>
              <a:t>Presentation to Faculty of Graduate Studies Faculty Council, November 3, 2022</a:t>
            </a:r>
            <a:endParaRPr lang="en-US" dirty="0"/>
          </a:p>
        </p:txBody>
      </p:sp>
      <p:pic>
        <p:nvPicPr>
          <p:cNvPr id="15" name="Picture Placeholder 14" descr="A group of people sitting around a table looking at a computer&#10;&#10;Description automatically generated with medium confidence">
            <a:extLst>
              <a:ext uri="{FF2B5EF4-FFF2-40B4-BE49-F238E27FC236}">
                <a16:creationId xmlns:a16="http://schemas.microsoft.com/office/drawing/2014/main" id="{701DDF57-8A0E-4E12-9060-0B8C6ABFA5B0}"/>
              </a:ext>
            </a:extLst>
          </p:cNvPr>
          <p:cNvPicPr>
            <a:picLocks noGrp="1" noChangeAspect="1"/>
          </p:cNvPicPr>
          <p:nvPr>
            <p:ph type="pic" sz="quarter" idx="11"/>
          </p:nvPr>
        </p:nvPicPr>
        <p:blipFill>
          <a:blip r:embed="rId3"/>
          <a:srcRect t="23389" b="23389"/>
          <a:stretch>
            <a:fillRect/>
          </a:stretch>
        </p:blipFill>
        <p:spPr/>
      </p:pic>
    </p:spTree>
    <p:extLst>
      <p:ext uri="{BB962C8B-B14F-4D97-AF65-F5344CB8AC3E}">
        <p14:creationId xmlns:p14="http://schemas.microsoft.com/office/powerpoint/2010/main" val="4182375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D57FA4-50DD-8687-5CE8-651F9D2A7B7E}"/>
              </a:ext>
            </a:extLst>
          </p:cNvPr>
          <p:cNvSpPr>
            <a:spLocks noGrp="1"/>
          </p:cNvSpPr>
          <p:nvPr>
            <p:ph type="ftr" sz="quarter" idx="11"/>
          </p:nvPr>
        </p:nvSpPr>
        <p:spPr/>
        <p:txBody>
          <a:bodyPr/>
          <a:lstStyle/>
          <a:p>
            <a:pPr algn="r"/>
            <a:r>
              <a:rPr lang="en-US" sz="1050" b="1" dirty="0"/>
              <a:t>https://www.yorku.ca/research/strategic-research-plan-2023-2028</a:t>
            </a:r>
          </a:p>
        </p:txBody>
      </p:sp>
      <p:sp>
        <p:nvSpPr>
          <p:cNvPr id="3" name="Slide Number Placeholder 2">
            <a:extLst>
              <a:ext uri="{FF2B5EF4-FFF2-40B4-BE49-F238E27FC236}">
                <a16:creationId xmlns:a16="http://schemas.microsoft.com/office/drawing/2014/main" id="{4650B0EE-197F-B6AF-A75E-E7394E123EBC}"/>
              </a:ext>
            </a:extLst>
          </p:cNvPr>
          <p:cNvSpPr>
            <a:spLocks noGrp="1"/>
          </p:cNvSpPr>
          <p:nvPr>
            <p:ph type="sldNum" sz="quarter" idx="12"/>
          </p:nvPr>
        </p:nvSpPr>
        <p:spPr/>
        <p:txBody>
          <a:bodyPr/>
          <a:lstStyle/>
          <a:p>
            <a:fld id="{5B64C28E-966E-6B4A-816A-311B7D0A2E6D}" type="slidenum">
              <a:rPr lang="en-US" smtClean="0"/>
              <a:t>2</a:t>
            </a:fld>
            <a:endParaRPr lang="en-US"/>
          </a:p>
        </p:txBody>
      </p:sp>
      <p:sp>
        <p:nvSpPr>
          <p:cNvPr id="4" name="Content Placeholder 3">
            <a:extLst>
              <a:ext uri="{FF2B5EF4-FFF2-40B4-BE49-F238E27FC236}">
                <a16:creationId xmlns:a16="http://schemas.microsoft.com/office/drawing/2014/main" id="{167E43F8-C0F8-D703-DC32-B88357527E23}"/>
              </a:ext>
            </a:extLst>
          </p:cNvPr>
          <p:cNvSpPr>
            <a:spLocks noGrp="1"/>
          </p:cNvSpPr>
          <p:nvPr>
            <p:ph sz="quarter" idx="13"/>
          </p:nvPr>
        </p:nvSpPr>
        <p:spPr>
          <a:xfrm>
            <a:off x="518859" y="1140392"/>
            <a:ext cx="11169650" cy="5163843"/>
          </a:xfrm>
        </p:spPr>
        <p:txBody>
          <a:bodyPr numCol="1"/>
          <a:lstStyle/>
          <a:p>
            <a:r>
              <a:rPr lang="en-CA" sz="1000" dirty="0">
                <a:solidFill>
                  <a:schemeClr val="tx1"/>
                </a:solidFill>
              </a:rPr>
              <a:t>Amir Asif, VP Research &amp; Innovation (Chair)</a:t>
            </a:r>
          </a:p>
          <a:p>
            <a:r>
              <a:rPr lang="en-CA" sz="1000" dirty="0">
                <a:solidFill>
                  <a:schemeClr val="tx1"/>
                </a:solidFill>
              </a:rPr>
              <a:t>Joycelyn Amos, Markham Research Operations Manager, VPRI</a:t>
            </a:r>
          </a:p>
          <a:p>
            <a:r>
              <a:rPr lang="en-CA" sz="1000" dirty="0">
                <a:solidFill>
                  <a:schemeClr val="tx1"/>
                </a:solidFill>
              </a:rPr>
              <a:t>Nation Cheong, VP Community Opportunities and Mobilization, United Way Greater Toronto</a:t>
            </a:r>
          </a:p>
          <a:p>
            <a:r>
              <a:rPr lang="en-CA" sz="1000" dirty="0">
                <a:solidFill>
                  <a:schemeClr val="tx1"/>
                </a:solidFill>
              </a:rPr>
              <a:t>Krista Davidson, Interim Director, Communications, Office of the President</a:t>
            </a:r>
          </a:p>
          <a:p>
            <a:r>
              <a:rPr lang="en-CA" sz="1000" dirty="0">
                <a:solidFill>
                  <a:schemeClr val="tx1"/>
                </a:solidFill>
              </a:rPr>
              <a:t>Tamara Daly, Director YU-CARE, Professor, School of Health Policy &amp; Management, Health</a:t>
            </a:r>
          </a:p>
          <a:p>
            <a:r>
              <a:rPr lang="en-CA" sz="1000" dirty="0">
                <a:solidFill>
                  <a:schemeClr val="tx1"/>
                </a:solidFill>
              </a:rPr>
              <a:t>Susan Dion, Associate VP Indigenous Initiatives, VPEPC, Professor, Faculty of Education</a:t>
            </a:r>
          </a:p>
          <a:p>
            <a:r>
              <a:rPr lang="en-CA" sz="1000" dirty="0">
                <a:solidFill>
                  <a:schemeClr val="tx1"/>
                </a:solidFill>
              </a:rPr>
              <a:t>Barbara Edwards, Senior Policy Advisor, Research, VPRI</a:t>
            </a:r>
            <a:endParaRPr lang="en-CA" sz="1000" dirty="0">
              <a:solidFill>
                <a:schemeClr val="tx1"/>
              </a:solidFill>
              <a:highlight>
                <a:srgbClr val="FFFF00"/>
              </a:highlight>
            </a:endParaRPr>
          </a:p>
          <a:p>
            <a:r>
              <a:rPr lang="en-CA" sz="1000" dirty="0">
                <a:solidFill>
                  <a:schemeClr val="tx1"/>
                </a:solidFill>
              </a:rPr>
              <a:t>Trevor Farrow, Associate Dean, Research &amp; Institutional Relations, Professor, Osgoode </a:t>
            </a:r>
          </a:p>
          <a:p>
            <a:r>
              <a:rPr lang="en-CA" sz="1000" dirty="0">
                <a:solidFill>
                  <a:schemeClr val="tx1"/>
                </a:solidFill>
              </a:rPr>
              <a:t>Eileen Fischer, Associate Dean Research, Director Marketing Specialization, PhD Program, Entrepreneurial Studies, Schulich</a:t>
            </a:r>
          </a:p>
          <a:p>
            <a:r>
              <a:rPr lang="en-CA" sz="1000" dirty="0">
                <a:solidFill>
                  <a:schemeClr val="tx1"/>
                </a:solidFill>
              </a:rPr>
              <a:t>Sarah Flicker, YRC in Community-Based Participatory Research, Professor, EUC</a:t>
            </a:r>
          </a:p>
          <a:p>
            <a:r>
              <a:rPr lang="en-CA" sz="1000" dirty="0">
                <a:solidFill>
                  <a:schemeClr val="tx1"/>
                </a:solidFill>
              </a:rPr>
              <a:t>Jane Gertner, VP Partnerships, venture LAB</a:t>
            </a:r>
          </a:p>
          <a:p>
            <a:r>
              <a:rPr lang="en-CA" sz="1000" dirty="0">
                <a:solidFill>
                  <a:schemeClr val="tx1"/>
                </a:solidFill>
              </a:rPr>
              <a:t>Luann Good Gingrich, Professor, School of Social Work, LA&amp;PS, Director Global Labour Research Centre</a:t>
            </a:r>
          </a:p>
          <a:p>
            <a:r>
              <a:rPr lang="en-CA" sz="1000" dirty="0">
                <a:solidFill>
                  <a:schemeClr val="tx1"/>
                </a:solidFill>
              </a:rPr>
              <a:t>Jennifer MacLean, Assistant VP, Innovation &amp; Research Partnerships, Innovation York</a:t>
            </a:r>
          </a:p>
          <a:p>
            <a:r>
              <a:rPr lang="en-CA" sz="1000" dirty="0">
                <a:solidFill>
                  <a:schemeClr val="tx1"/>
                </a:solidFill>
              </a:rPr>
              <a:t>Michael Moir, University Archivist, Office of the Dean of Libraries, Chair APPRC</a:t>
            </a:r>
          </a:p>
          <a:p>
            <a:r>
              <a:rPr lang="en-CA" sz="1000" dirty="0">
                <a:solidFill>
                  <a:schemeClr val="tx1"/>
                </a:solidFill>
              </a:rPr>
              <a:t>Carmela </a:t>
            </a:r>
            <a:r>
              <a:rPr lang="en-CA" sz="1000" dirty="0" err="1">
                <a:solidFill>
                  <a:schemeClr val="tx1"/>
                </a:solidFill>
              </a:rPr>
              <a:t>Murdocca</a:t>
            </a:r>
            <a:r>
              <a:rPr lang="en-CA" sz="1000" dirty="0">
                <a:solidFill>
                  <a:schemeClr val="tx1"/>
                </a:solidFill>
              </a:rPr>
              <a:t>, Professor, Dept of Sociology, LA&amp;PS</a:t>
            </a:r>
          </a:p>
          <a:p>
            <a:r>
              <a:rPr lang="en-CA" sz="1000" dirty="0">
                <a:solidFill>
                  <a:schemeClr val="tx1"/>
                </a:solidFill>
              </a:rPr>
              <a:t>Swann Paradis, Associate Principal Research and Graduate Studies, Associate Professor French Studies, Glendon College</a:t>
            </a:r>
          </a:p>
          <a:p>
            <a:r>
              <a:rPr lang="en-CA" sz="1000" dirty="0">
                <a:solidFill>
                  <a:schemeClr val="tx1"/>
                </a:solidFill>
              </a:rPr>
              <a:t>Gillian Parekh, CRC in Disability Studies in Education, Associate Professor, Education </a:t>
            </a:r>
          </a:p>
          <a:p>
            <a:r>
              <a:rPr lang="en-CA" sz="1000" dirty="0">
                <a:solidFill>
                  <a:schemeClr val="tx1"/>
                </a:solidFill>
              </a:rPr>
              <a:t>Sarah Parsons, Associate Professor, Dept of Visual Arts &amp; Art History, AMPD</a:t>
            </a:r>
          </a:p>
          <a:p>
            <a:r>
              <a:rPr lang="en-CA" sz="1000" dirty="0">
                <a:solidFill>
                  <a:schemeClr val="accent1"/>
                </a:solidFill>
              </a:rPr>
              <a:t>Joel Prowting, PhD candidate (CIHR)</a:t>
            </a:r>
          </a:p>
          <a:p>
            <a:r>
              <a:rPr lang="en-CA" sz="1000" dirty="0">
                <a:solidFill>
                  <a:schemeClr val="tx1"/>
                </a:solidFill>
              </a:rPr>
              <a:t>Mark Roseman, Director SIRI, Office of Research Services, VPRI</a:t>
            </a:r>
          </a:p>
          <a:p>
            <a:r>
              <a:rPr lang="en-CA" sz="1000" dirty="0">
                <a:solidFill>
                  <a:schemeClr val="tx1"/>
                </a:solidFill>
              </a:rPr>
              <a:t>Vivian </a:t>
            </a:r>
            <a:r>
              <a:rPr lang="en-CA" sz="1000" dirty="0" err="1">
                <a:solidFill>
                  <a:schemeClr val="tx1"/>
                </a:solidFill>
              </a:rPr>
              <a:t>Saridakis</a:t>
            </a:r>
            <a:r>
              <a:rPr lang="en-CA" sz="1000" dirty="0">
                <a:solidFill>
                  <a:schemeClr val="tx1"/>
                </a:solidFill>
              </a:rPr>
              <a:t>, Associate Dean Research and Graduate Education, Associate Professor, Dept. of Biology, Science</a:t>
            </a:r>
          </a:p>
          <a:p>
            <a:r>
              <a:rPr lang="en-CA" sz="1000" dirty="0">
                <a:solidFill>
                  <a:schemeClr val="tx1"/>
                </a:solidFill>
              </a:rPr>
              <a:t>Jen Steeves, Associate VP Research, YRC in Non-Invasive Visual Brain Stimulation, Professor, Dept of Psychology, Health</a:t>
            </a:r>
          </a:p>
          <a:p>
            <a:r>
              <a:rPr lang="en-CA" sz="1000" dirty="0">
                <a:solidFill>
                  <a:schemeClr val="tx1"/>
                </a:solidFill>
              </a:rPr>
              <a:t>Yvonne </a:t>
            </a:r>
            <a:r>
              <a:rPr lang="en-CA" sz="1000" dirty="0" err="1">
                <a:solidFill>
                  <a:schemeClr val="tx1"/>
                </a:solidFill>
              </a:rPr>
              <a:t>Su</a:t>
            </a:r>
            <a:r>
              <a:rPr lang="en-CA" sz="1000" dirty="0">
                <a:solidFill>
                  <a:schemeClr val="tx1"/>
                </a:solidFill>
              </a:rPr>
              <a:t>, Assistant Professor, Dept of Equity Studies, LA&amp;PS</a:t>
            </a:r>
          </a:p>
          <a:p>
            <a:r>
              <a:rPr lang="en-CA" sz="1000" dirty="0">
                <a:solidFill>
                  <a:schemeClr val="tx1"/>
                </a:solidFill>
              </a:rPr>
              <a:t>Skandha Sunderasen, Associate Director, Global Engagement and Strategic Directions, York International</a:t>
            </a:r>
          </a:p>
          <a:p>
            <a:r>
              <a:rPr lang="en-CA" sz="1000" dirty="0">
                <a:solidFill>
                  <a:schemeClr val="accent1"/>
                </a:solidFill>
              </a:rPr>
              <a:t>Cheryl van Daalen-Smith, Associate Dean Academic, FGS, Associate Professor, School of Nursing, Health</a:t>
            </a:r>
          </a:p>
          <a:p>
            <a:r>
              <a:rPr lang="en-CA" sz="1000" dirty="0">
                <a:solidFill>
                  <a:schemeClr val="tx1"/>
                </a:solidFill>
              </a:rPr>
              <a:t>Rick Wildes, Associate Professor, Vice-Chair Graduate Program, Dept of Electrical Engineering &amp; Computer Science, Lassonde</a:t>
            </a:r>
          </a:p>
          <a:p>
            <a:r>
              <a:rPr lang="en-CA" sz="1000" dirty="0" err="1">
                <a:solidFill>
                  <a:schemeClr val="tx1"/>
                </a:solidFill>
              </a:rPr>
              <a:t>Xiaohui</a:t>
            </a:r>
            <a:r>
              <a:rPr lang="en-CA" sz="1000" dirty="0">
                <a:solidFill>
                  <a:schemeClr val="tx1"/>
                </a:solidFill>
              </a:rPr>
              <a:t> Yu, Associate Professor, Graduate Program Director, School of Information Technology, LA&amp;PS</a:t>
            </a:r>
          </a:p>
          <a:p>
            <a:endParaRPr lang="en-CA" sz="1000" dirty="0">
              <a:solidFill>
                <a:schemeClr val="tx1"/>
              </a:solidFill>
            </a:endParaRPr>
          </a:p>
          <a:p>
            <a:endParaRPr lang="en-CA" sz="950" dirty="0"/>
          </a:p>
        </p:txBody>
      </p:sp>
      <p:sp>
        <p:nvSpPr>
          <p:cNvPr id="5" name="Title 4">
            <a:extLst>
              <a:ext uri="{FF2B5EF4-FFF2-40B4-BE49-F238E27FC236}">
                <a16:creationId xmlns:a16="http://schemas.microsoft.com/office/drawing/2014/main" id="{D2F4F3FD-769A-C647-C5A6-E46501C6E1AA}"/>
              </a:ext>
            </a:extLst>
          </p:cNvPr>
          <p:cNvSpPr>
            <a:spLocks noGrp="1"/>
          </p:cNvSpPr>
          <p:nvPr>
            <p:ph type="title"/>
          </p:nvPr>
        </p:nvSpPr>
        <p:spPr/>
        <p:txBody>
          <a:bodyPr/>
          <a:lstStyle/>
          <a:p>
            <a:r>
              <a:rPr lang="en-CA" dirty="0"/>
              <a:t>SRP Advisory Committee</a:t>
            </a:r>
          </a:p>
        </p:txBody>
      </p:sp>
    </p:spTree>
    <p:extLst>
      <p:ext uri="{BB962C8B-B14F-4D97-AF65-F5344CB8AC3E}">
        <p14:creationId xmlns:p14="http://schemas.microsoft.com/office/powerpoint/2010/main" val="2605315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011D822-B056-2E2E-2273-B703E647BD64}"/>
              </a:ext>
            </a:extLst>
          </p:cNvPr>
          <p:cNvSpPr>
            <a:spLocks noGrp="1"/>
          </p:cNvSpPr>
          <p:nvPr>
            <p:ph type="ftr" sz="quarter" idx="11"/>
          </p:nvPr>
        </p:nvSpPr>
        <p:spPr/>
        <p:txBody>
          <a:bodyPr/>
          <a:lstStyle/>
          <a:p>
            <a:pPr algn="r"/>
            <a:r>
              <a:rPr lang="en-US" sz="1050" b="1" dirty="0"/>
              <a:t>https://www.yorku.ca/research/strategic-research-plan-2023-2028/</a:t>
            </a:r>
          </a:p>
          <a:p>
            <a:pPr algn="r"/>
            <a:endParaRPr lang="en-US" dirty="0"/>
          </a:p>
        </p:txBody>
      </p:sp>
      <p:sp>
        <p:nvSpPr>
          <p:cNvPr id="3" name="Slide Number Placeholder 2">
            <a:extLst>
              <a:ext uri="{FF2B5EF4-FFF2-40B4-BE49-F238E27FC236}">
                <a16:creationId xmlns:a16="http://schemas.microsoft.com/office/drawing/2014/main" id="{94BD8DDB-3946-C455-9729-8D4D52D3CC49}"/>
              </a:ext>
            </a:extLst>
          </p:cNvPr>
          <p:cNvSpPr>
            <a:spLocks noGrp="1"/>
          </p:cNvSpPr>
          <p:nvPr>
            <p:ph type="sldNum" sz="quarter" idx="12"/>
          </p:nvPr>
        </p:nvSpPr>
        <p:spPr/>
        <p:txBody>
          <a:bodyPr/>
          <a:lstStyle/>
          <a:p>
            <a:fld id="{5B64C28E-966E-6B4A-816A-311B7D0A2E6D}" type="slidenum">
              <a:rPr lang="en-US" smtClean="0"/>
              <a:t>3</a:t>
            </a:fld>
            <a:endParaRPr lang="en-US"/>
          </a:p>
        </p:txBody>
      </p:sp>
      <p:sp>
        <p:nvSpPr>
          <p:cNvPr id="4" name="Content Placeholder 3">
            <a:extLst>
              <a:ext uri="{FF2B5EF4-FFF2-40B4-BE49-F238E27FC236}">
                <a16:creationId xmlns:a16="http://schemas.microsoft.com/office/drawing/2014/main" id="{8F910307-96D2-F062-095B-7D896148D279}"/>
              </a:ext>
            </a:extLst>
          </p:cNvPr>
          <p:cNvSpPr>
            <a:spLocks noGrp="1"/>
          </p:cNvSpPr>
          <p:nvPr>
            <p:ph sz="quarter" idx="13"/>
          </p:nvPr>
        </p:nvSpPr>
        <p:spPr/>
        <p:txBody>
          <a:bodyPr/>
          <a:lstStyle/>
          <a:p>
            <a:r>
              <a:rPr lang="en-CA" b="1" dirty="0">
                <a:latin typeface="+mj-lt"/>
              </a:rPr>
              <a:t>Open Forum: </a:t>
            </a:r>
          </a:p>
          <a:p>
            <a:pPr marL="285750" indent="-285750">
              <a:buFont typeface="Wingdings" panose="05000000000000000000" pitchFamily="2" charset="2"/>
              <a:buChar char="ü"/>
            </a:pPr>
            <a:r>
              <a:rPr lang="en-CA" dirty="0">
                <a:latin typeface="+mj-lt"/>
              </a:rPr>
              <a:t>September 28</a:t>
            </a:r>
            <a:r>
              <a:rPr lang="en-CA" baseline="30000" dirty="0">
                <a:latin typeface="+mj-lt"/>
              </a:rPr>
              <a:t>th</a:t>
            </a:r>
            <a:r>
              <a:rPr lang="en-CA" dirty="0">
                <a:latin typeface="+mj-lt"/>
              </a:rPr>
              <a:t> </a:t>
            </a:r>
          </a:p>
          <a:p>
            <a:endParaRPr lang="en-CA" b="1" dirty="0">
              <a:latin typeface="+mj-lt"/>
            </a:endParaRPr>
          </a:p>
          <a:p>
            <a:r>
              <a:rPr lang="en-CA" b="1" dirty="0">
                <a:latin typeface="+mj-lt"/>
              </a:rPr>
              <a:t>Community Chat Sessions- </a:t>
            </a:r>
            <a:r>
              <a:rPr lang="en-CA" dirty="0">
                <a:latin typeface="+mj-lt"/>
              </a:rPr>
              <a:t>series of unstructured feedback sessions across the University to discuss SRP development with the VPRI</a:t>
            </a:r>
          </a:p>
          <a:p>
            <a:pPr marL="285750" lvl="0" indent="-285750">
              <a:buFont typeface="Wingdings" panose="05000000000000000000" pitchFamily="2" charset="2"/>
              <a:buChar char="ü"/>
            </a:pPr>
            <a:r>
              <a:rPr lang="en-CA" sz="1800" dirty="0">
                <a:effectLst/>
                <a:latin typeface="+mj-lt"/>
                <a:ea typeface="Times New Roman" panose="02020603050405020304" pitchFamily="18" charset="0"/>
              </a:rPr>
              <a:t>Friday October 21</a:t>
            </a:r>
            <a:r>
              <a:rPr lang="en-CA" sz="1800" baseline="30000" dirty="0">
                <a:effectLst/>
                <a:latin typeface="+mj-lt"/>
                <a:ea typeface="Times New Roman" panose="02020603050405020304" pitchFamily="18" charset="0"/>
              </a:rPr>
              <a:t>st</a:t>
            </a:r>
            <a:r>
              <a:rPr lang="en-CA" sz="1800" dirty="0">
                <a:effectLst/>
                <a:latin typeface="+mj-lt"/>
                <a:ea typeface="Times New Roman" panose="02020603050405020304" pitchFamily="18" charset="0"/>
              </a:rPr>
              <a:t> – 9:00am – 10:00am, 402 HNES</a:t>
            </a:r>
            <a:endParaRPr lang="en-CA" dirty="0">
              <a:latin typeface="+mj-lt"/>
              <a:ea typeface="Calibri" panose="020F0502020204030204" pitchFamily="34" charset="0"/>
            </a:endParaRPr>
          </a:p>
          <a:p>
            <a:pPr marL="285750" lvl="0" indent="-285750">
              <a:buFont typeface="Wingdings" panose="05000000000000000000" pitchFamily="2" charset="2"/>
              <a:buChar char="ü"/>
            </a:pPr>
            <a:r>
              <a:rPr lang="en-CA" sz="1800" dirty="0">
                <a:effectLst/>
                <a:latin typeface="+mj-lt"/>
                <a:ea typeface="Times New Roman" panose="02020603050405020304" pitchFamily="18" charset="0"/>
              </a:rPr>
              <a:t>Tuesday November 1</a:t>
            </a:r>
            <a:r>
              <a:rPr lang="en-CA" sz="1800" baseline="30000" dirty="0">
                <a:effectLst/>
                <a:latin typeface="+mj-lt"/>
                <a:ea typeface="Times New Roman" panose="02020603050405020304" pitchFamily="18" charset="0"/>
              </a:rPr>
              <a:t>st</a:t>
            </a:r>
            <a:r>
              <a:rPr lang="en-CA" sz="1800" dirty="0">
                <a:effectLst/>
                <a:latin typeface="+mj-lt"/>
                <a:ea typeface="Times New Roman" panose="02020603050405020304" pitchFamily="18" charset="0"/>
              </a:rPr>
              <a:t> – 1:00pm – 2:00pm </a:t>
            </a:r>
            <a:r>
              <a:rPr lang="en-CA" dirty="0">
                <a:latin typeface="+mj-lt"/>
                <a:ea typeface="Times New Roman" panose="02020603050405020304" pitchFamily="18" charset="0"/>
              </a:rPr>
              <a:t>, 283 Winters College</a:t>
            </a:r>
            <a:endParaRPr lang="en-CA" sz="1800" dirty="0">
              <a:effectLst/>
              <a:latin typeface="+mj-lt"/>
              <a:ea typeface="Calibri" panose="020F0502020204030204" pitchFamily="34" charset="0"/>
            </a:endParaRPr>
          </a:p>
          <a:p>
            <a:pPr marL="342900" lvl="0" indent="-342900">
              <a:buFont typeface="Arial" panose="020B0604020202020204" pitchFamily="34" charset="0"/>
              <a:buChar char="•"/>
            </a:pPr>
            <a:r>
              <a:rPr lang="en-CA" sz="1800" dirty="0">
                <a:effectLst/>
                <a:latin typeface="+mj-lt"/>
                <a:ea typeface="Times New Roman" panose="02020603050405020304" pitchFamily="18" charset="0"/>
              </a:rPr>
              <a:t>Tuesday November 29</a:t>
            </a:r>
            <a:r>
              <a:rPr lang="en-CA" sz="1800" baseline="30000" dirty="0">
                <a:effectLst/>
                <a:latin typeface="+mj-lt"/>
                <a:ea typeface="Times New Roman" panose="02020603050405020304" pitchFamily="18" charset="0"/>
              </a:rPr>
              <a:t>th</a:t>
            </a:r>
            <a:r>
              <a:rPr lang="en-CA" sz="1800" dirty="0">
                <a:effectLst/>
                <a:latin typeface="+mj-lt"/>
                <a:ea typeface="Times New Roman" panose="02020603050405020304" pitchFamily="18" charset="0"/>
              </a:rPr>
              <a:t> – 11:00am – 12:00pm, </a:t>
            </a:r>
            <a:r>
              <a:rPr lang="en-CA" b="0" i="0" dirty="0">
                <a:solidFill>
                  <a:srgbClr val="242424"/>
                </a:solidFill>
                <a:effectLst/>
                <a:latin typeface="+mj-lt"/>
              </a:rPr>
              <a:t>305B Lumbers</a:t>
            </a:r>
          </a:p>
          <a:p>
            <a:pPr marL="342900" lvl="0" indent="-342900">
              <a:buFont typeface="Arial" panose="020B0604020202020204" pitchFamily="34" charset="0"/>
              <a:buChar char="•"/>
            </a:pPr>
            <a:endParaRPr lang="en-CA" dirty="0">
              <a:latin typeface="+mj-lt"/>
              <a:ea typeface="Calibri" panose="020F0502020204030204" pitchFamily="34" charset="0"/>
            </a:endParaRPr>
          </a:p>
          <a:p>
            <a:pPr>
              <a:spcAft>
                <a:spcPts val="0"/>
              </a:spcAft>
            </a:pPr>
            <a:r>
              <a:rPr lang="en-CA" sz="1800" b="1" dirty="0">
                <a:effectLst/>
                <a:latin typeface="+mj-lt"/>
                <a:ea typeface="Calibri" panose="020F0502020204030204" pitchFamily="34" charset="0"/>
              </a:rPr>
              <a:t>Faculty Feedback- </a:t>
            </a:r>
            <a:r>
              <a:rPr lang="en-CA" sz="1800" dirty="0">
                <a:effectLst/>
                <a:latin typeface="+mj-lt"/>
                <a:ea typeface="Calibri" panose="020F0502020204030204" pitchFamily="34" charset="0"/>
              </a:rPr>
              <a:t>VPRI along with members of the SRP Advisory Committee will consult faculty members at all Faculty Council meetings</a:t>
            </a:r>
          </a:p>
          <a:p>
            <a:pPr marL="285750" indent="-285750">
              <a:buFont typeface="Wingdings" panose="05000000000000000000" pitchFamily="2" charset="2"/>
              <a:buChar char="ü"/>
            </a:pPr>
            <a:r>
              <a:rPr lang="en-CA" sz="1800" dirty="0">
                <a:solidFill>
                  <a:schemeClr val="tx1"/>
                </a:solidFill>
                <a:effectLst/>
                <a:latin typeface="+mj-lt"/>
                <a:ea typeface="Calibri" panose="020F0502020204030204" pitchFamily="34" charset="0"/>
              </a:rPr>
              <a:t>Health- October 5 </a:t>
            </a:r>
            <a:r>
              <a:rPr lang="en-CA" sz="1800" dirty="0">
                <a:effectLst/>
                <a:latin typeface="+mj-lt"/>
                <a:ea typeface="Calibri" panose="020F0502020204030204" pitchFamily="34" charset="0"/>
              </a:rPr>
              <a:t>		Schulich- November 4		Libraries- TBC</a:t>
            </a:r>
          </a:p>
          <a:p>
            <a:pPr marL="285750" indent="-285750">
              <a:buFont typeface="Wingdings" panose="05000000000000000000" pitchFamily="2" charset="2"/>
              <a:buChar char="ü"/>
            </a:pPr>
            <a:r>
              <a:rPr lang="en-CA" sz="1800" dirty="0">
                <a:solidFill>
                  <a:schemeClr val="tx1"/>
                </a:solidFill>
                <a:effectLst/>
                <a:latin typeface="+mj-lt"/>
                <a:ea typeface="Calibri" panose="020F0502020204030204" pitchFamily="34" charset="0"/>
              </a:rPr>
              <a:t>Lassonde- October 7</a:t>
            </a:r>
            <a:r>
              <a:rPr lang="en-CA" sz="1800" dirty="0">
                <a:effectLst/>
                <a:latin typeface="+mj-lt"/>
                <a:ea typeface="Calibri" panose="020F0502020204030204" pitchFamily="34" charset="0"/>
              </a:rPr>
              <a:t>		Science- November 8		</a:t>
            </a:r>
            <a:r>
              <a:rPr lang="en-CA" sz="1800" dirty="0">
                <a:solidFill>
                  <a:schemeClr val="accent1"/>
                </a:solidFill>
                <a:effectLst/>
                <a:latin typeface="+mj-lt"/>
                <a:ea typeface="Calibri" panose="020F0502020204030204" pitchFamily="34" charset="0"/>
              </a:rPr>
              <a:t>FGS- November 3</a:t>
            </a:r>
          </a:p>
          <a:p>
            <a:pPr marL="285750" indent="-285750">
              <a:buFont typeface="Wingdings" panose="05000000000000000000" pitchFamily="2" charset="2"/>
              <a:buChar char="ü"/>
            </a:pPr>
            <a:r>
              <a:rPr lang="en-CA" sz="1800" dirty="0">
                <a:solidFill>
                  <a:schemeClr val="tx1"/>
                </a:solidFill>
                <a:effectLst/>
                <a:latin typeface="+mj-lt"/>
                <a:ea typeface="Calibri" panose="020F0502020204030204" pitchFamily="34" charset="0"/>
              </a:rPr>
              <a:t>LA&amp;PS- October 13</a:t>
            </a:r>
            <a:r>
              <a:rPr lang="en-CA" sz="1800" dirty="0">
                <a:effectLst/>
                <a:latin typeface="+mj-lt"/>
                <a:ea typeface="Calibri" panose="020F0502020204030204" pitchFamily="34" charset="0"/>
              </a:rPr>
              <a:t>		AMPD- November 9</a:t>
            </a:r>
          </a:p>
          <a:p>
            <a:pPr marL="285750" indent="-285750">
              <a:buFont typeface="Wingdings" panose="05000000000000000000" pitchFamily="2" charset="2"/>
              <a:buChar char="ü"/>
            </a:pPr>
            <a:r>
              <a:rPr lang="en-CA" dirty="0">
                <a:solidFill>
                  <a:schemeClr val="tx1"/>
                </a:solidFill>
                <a:latin typeface="+mj-lt"/>
                <a:ea typeface="Calibri" panose="020F0502020204030204" pitchFamily="34" charset="0"/>
              </a:rPr>
              <a:t>Education -</a:t>
            </a:r>
            <a:r>
              <a:rPr lang="en-CA" sz="1800" dirty="0">
                <a:solidFill>
                  <a:schemeClr val="tx1"/>
                </a:solidFill>
                <a:effectLst/>
                <a:latin typeface="+mj-lt"/>
                <a:ea typeface="Calibri" panose="020F0502020204030204" pitchFamily="34" charset="0"/>
              </a:rPr>
              <a:t> October 28</a:t>
            </a:r>
            <a:r>
              <a:rPr lang="en-CA" sz="1800" dirty="0">
                <a:effectLst/>
                <a:latin typeface="+mj-lt"/>
                <a:ea typeface="Calibri" panose="020F0502020204030204" pitchFamily="34" charset="0"/>
              </a:rPr>
              <a:t>		EUC- November 24 </a:t>
            </a:r>
          </a:p>
          <a:p>
            <a:pPr marL="285750" indent="-285750">
              <a:buFont typeface="Wingdings" panose="05000000000000000000" pitchFamily="2" charset="2"/>
              <a:buChar char="ü"/>
            </a:pPr>
            <a:r>
              <a:rPr lang="en-CA" sz="1800" dirty="0">
                <a:solidFill>
                  <a:schemeClr val="tx1"/>
                </a:solidFill>
                <a:effectLst/>
                <a:latin typeface="+mj-lt"/>
                <a:ea typeface="Calibri" panose="020F0502020204030204" pitchFamily="34" charset="0"/>
              </a:rPr>
              <a:t>Glendon- October 28</a:t>
            </a:r>
            <a:r>
              <a:rPr lang="en-CA" sz="1800" dirty="0">
                <a:effectLst/>
                <a:latin typeface="+mj-lt"/>
                <a:ea typeface="Calibri" panose="020F0502020204030204" pitchFamily="34" charset="0"/>
              </a:rPr>
              <a:t>		</a:t>
            </a:r>
            <a:r>
              <a:rPr lang="en-CA" sz="1800" dirty="0">
                <a:solidFill>
                  <a:schemeClr val="tx1"/>
                </a:solidFill>
                <a:effectLst/>
                <a:latin typeface="+mj-lt"/>
                <a:ea typeface="Calibri" panose="020F0502020204030204" pitchFamily="34" charset="0"/>
              </a:rPr>
              <a:t>Osgoode- October 31</a:t>
            </a:r>
            <a:endParaRPr lang="en-CA" dirty="0">
              <a:solidFill>
                <a:schemeClr val="tx1"/>
              </a:solidFill>
              <a:latin typeface="+mj-lt"/>
              <a:ea typeface="Calibri" panose="020F0502020204030204" pitchFamily="34" charset="0"/>
            </a:endParaRPr>
          </a:p>
          <a:p>
            <a:pPr>
              <a:spcAft>
                <a:spcPts val="0"/>
              </a:spcAft>
            </a:pPr>
            <a:endParaRPr lang="en-CA" sz="1800" dirty="0">
              <a:effectLst/>
              <a:latin typeface="+mj-lt"/>
              <a:ea typeface="Calibri" panose="020F0502020204030204" pitchFamily="34" charset="0"/>
            </a:endParaRPr>
          </a:p>
          <a:p>
            <a:pPr>
              <a:spcAft>
                <a:spcPts val="0"/>
              </a:spcAft>
            </a:pPr>
            <a:endParaRPr lang="en-CA" dirty="0">
              <a:latin typeface="+mj-lt"/>
              <a:ea typeface="Calibri" panose="020F0502020204030204" pitchFamily="34" charset="0"/>
            </a:endParaRPr>
          </a:p>
          <a:p>
            <a:pPr>
              <a:spcAft>
                <a:spcPts val="0"/>
              </a:spcAft>
            </a:pPr>
            <a:endParaRPr lang="en-CA" sz="1800" dirty="0">
              <a:effectLst/>
              <a:latin typeface="+mj-lt"/>
              <a:ea typeface="Calibri" panose="020F0502020204030204" pitchFamily="34" charset="0"/>
            </a:endParaRPr>
          </a:p>
          <a:p>
            <a:pPr>
              <a:spcAft>
                <a:spcPts val="0"/>
              </a:spcAft>
            </a:pPr>
            <a:endParaRPr lang="en-CA" sz="1800" dirty="0">
              <a:effectLst/>
              <a:latin typeface="+mj-lt"/>
              <a:ea typeface="Calibri" panose="020F0502020204030204" pitchFamily="34" charset="0"/>
            </a:endParaRPr>
          </a:p>
          <a:p>
            <a:pPr>
              <a:spcAft>
                <a:spcPts val="0"/>
              </a:spcAft>
            </a:pPr>
            <a:endParaRPr lang="en-CA" dirty="0">
              <a:latin typeface="+mj-lt"/>
              <a:ea typeface="Calibri" panose="020F0502020204030204" pitchFamily="34" charset="0"/>
            </a:endParaRPr>
          </a:p>
          <a:p>
            <a:pPr>
              <a:spcAft>
                <a:spcPts val="0"/>
              </a:spcAft>
            </a:pPr>
            <a:endParaRPr lang="en-CA" dirty="0">
              <a:latin typeface="+mj-lt"/>
              <a:ea typeface="Calibri" panose="020F0502020204030204" pitchFamily="34" charset="0"/>
            </a:endParaRPr>
          </a:p>
          <a:p>
            <a:pPr>
              <a:spcAft>
                <a:spcPts val="0"/>
              </a:spcAft>
            </a:pPr>
            <a:endParaRPr lang="en-CA" dirty="0">
              <a:latin typeface="+mj-lt"/>
              <a:ea typeface="Calibri" panose="020F0502020204030204" pitchFamily="34" charset="0"/>
            </a:endParaRPr>
          </a:p>
          <a:p>
            <a:pPr>
              <a:spcAft>
                <a:spcPts val="0"/>
              </a:spcAft>
            </a:pPr>
            <a:endParaRPr lang="en-CA" dirty="0">
              <a:latin typeface="+mj-lt"/>
              <a:ea typeface="Calibri" panose="020F0502020204030204" pitchFamily="34" charset="0"/>
            </a:endParaRPr>
          </a:p>
          <a:p>
            <a:pPr>
              <a:spcAft>
                <a:spcPts val="0"/>
              </a:spcAft>
            </a:pPr>
            <a:endParaRPr lang="en-CA" sz="1800" dirty="0">
              <a:effectLst/>
              <a:latin typeface="+mj-lt"/>
              <a:ea typeface="Calibri" panose="020F0502020204030204" pitchFamily="34" charset="0"/>
            </a:endParaRPr>
          </a:p>
          <a:p>
            <a:endParaRPr lang="en-CA" dirty="0">
              <a:latin typeface="+mj-lt"/>
            </a:endParaRPr>
          </a:p>
        </p:txBody>
      </p:sp>
      <p:sp>
        <p:nvSpPr>
          <p:cNvPr id="5" name="Title 4">
            <a:extLst>
              <a:ext uri="{FF2B5EF4-FFF2-40B4-BE49-F238E27FC236}">
                <a16:creationId xmlns:a16="http://schemas.microsoft.com/office/drawing/2014/main" id="{666F5A25-F9E7-EF3E-DF14-DFF238BF6CB7}"/>
              </a:ext>
            </a:extLst>
          </p:cNvPr>
          <p:cNvSpPr>
            <a:spLocks noGrp="1"/>
          </p:cNvSpPr>
          <p:nvPr>
            <p:ph type="title"/>
          </p:nvPr>
        </p:nvSpPr>
        <p:spPr/>
        <p:txBody>
          <a:bodyPr/>
          <a:lstStyle/>
          <a:p>
            <a:r>
              <a:rPr lang="en-CA" dirty="0"/>
              <a:t>Consultations Engagement- Fall 2022</a:t>
            </a:r>
          </a:p>
        </p:txBody>
      </p:sp>
    </p:spTree>
    <p:extLst>
      <p:ext uri="{BB962C8B-B14F-4D97-AF65-F5344CB8AC3E}">
        <p14:creationId xmlns:p14="http://schemas.microsoft.com/office/powerpoint/2010/main" val="287259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011D822-B056-2E2E-2273-B703E647BD64}"/>
              </a:ext>
            </a:extLst>
          </p:cNvPr>
          <p:cNvSpPr>
            <a:spLocks noGrp="1"/>
          </p:cNvSpPr>
          <p:nvPr>
            <p:ph type="ftr" sz="quarter" idx="11"/>
          </p:nvPr>
        </p:nvSpPr>
        <p:spPr/>
        <p:txBody>
          <a:bodyPr/>
          <a:lstStyle/>
          <a:p>
            <a:pPr algn="r"/>
            <a:r>
              <a:rPr lang="en-US" sz="1050" b="1" dirty="0"/>
              <a:t>https://www.yorku.ca/research/strategic-research-plan-2023-2028/</a:t>
            </a:r>
          </a:p>
          <a:p>
            <a:endParaRPr lang="en-US" b="1" dirty="0"/>
          </a:p>
        </p:txBody>
      </p:sp>
      <p:sp>
        <p:nvSpPr>
          <p:cNvPr id="3" name="Slide Number Placeholder 2">
            <a:extLst>
              <a:ext uri="{FF2B5EF4-FFF2-40B4-BE49-F238E27FC236}">
                <a16:creationId xmlns:a16="http://schemas.microsoft.com/office/drawing/2014/main" id="{94BD8DDB-3946-C455-9729-8D4D52D3CC49}"/>
              </a:ext>
            </a:extLst>
          </p:cNvPr>
          <p:cNvSpPr>
            <a:spLocks noGrp="1"/>
          </p:cNvSpPr>
          <p:nvPr>
            <p:ph type="sldNum" sz="quarter" idx="12"/>
          </p:nvPr>
        </p:nvSpPr>
        <p:spPr/>
        <p:txBody>
          <a:bodyPr/>
          <a:lstStyle/>
          <a:p>
            <a:fld id="{5B64C28E-966E-6B4A-816A-311B7D0A2E6D}" type="slidenum">
              <a:rPr lang="en-US" smtClean="0"/>
              <a:t>4</a:t>
            </a:fld>
            <a:endParaRPr lang="en-US"/>
          </a:p>
        </p:txBody>
      </p:sp>
      <p:sp>
        <p:nvSpPr>
          <p:cNvPr id="4" name="Content Placeholder 3">
            <a:extLst>
              <a:ext uri="{FF2B5EF4-FFF2-40B4-BE49-F238E27FC236}">
                <a16:creationId xmlns:a16="http://schemas.microsoft.com/office/drawing/2014/main" id="{8F910307-96D2-F062-095B-7D896148D279}"/>
              </a:ext>
            </a:extLst>
          </p:cNvPr>
          <p:cNvSpPr>
            <a:spLocks noGrp="1"/>
          </p:cNvSpPr>
          <p:nvPr>
            <p:ph sz="quarter" idx="13"/>
          </p:nvPr>
        </p:nvSpPr>
        <p:spPr/>
        <p:txBody>
          <a:bodyPr/>
          <a:lstStyle/>
          <a:p>
            <a:r>
              <a:rPr lang="en-CA" b="1" dirty="0">
                <a:latin typeface="+mj-lt"/>
              </a:rPr>
              <a:t>Fall 2022</a:t>
            </a:r>
          </a:p>
          <a:p>
            <a:endParaRPr lang="en-CA" dirty="0">
              <a:latin typeface="+mj-lt"/>
              <a:ea typeface="Calibri" panose="020F0502020204030204" pitchFamily="34" charset="0"/>
            </a:endParaRPr>
          </a:p>
          <a:p>
            <a:r>
              <a:rPr lang="en-CA" dirty="0">
                <a:latin typeface="+mj-lt"/>
                <a:ea typeface="Calibri" panose="020F0502020204030204" pitchFamily="34" charset="0"/>
              </a:rPr>
              <a:t>Continued consultations with Advisory Bodies- VPRI presentations and engagement of Senior Advisory Bodies throughout the fall term</a:t>
            </a:r>
            <a:endParaRPr lang="en-CA" sz="1800" dirty="0">
              <a:effectLst/>
              <a:latin typeface="+mj-lt"/>
              <a:ea typeface="Calibri" panose="020F0502020204030204" pitchFamily="34" charset="0"/>
            </a:endParaRPr>
          </a:p>
          <a:p>
            <a:endParaRPr lang="en-CA" sz="1800" b="1" dirty="0">
              <a:effectLst/>
              <a:latin typeface="+mj-lt"/>
              <a:ea typeface="Calibri" panose="020F0502020204030204" pitchFamily="34" charset="0"/>
            </a:endParaRPr>
          </a:p>
          <a:p>
            <a:r>
              <a:rPr lang="en-CA" b="1" dirty="0">
                <a:latin typeface="+mj-lt"/>
                <a:ea typeface="Calibri" panose="020F0502020204030204" pitchFamily="34" charset="0"/>
              </a:rPr>
              <a:t>Graduate Student engagement- </a:t>
            </a:r>
            <a:r>
              <a:rPr lang="en-US" sz="1800" dirty="0">
                <a:solidFill>
                  <a:schemeClr val="tx1"/>
                </a:solidFill>
                <a:latin typeface="+mj-lt"/>
              </a:rPr>
              <a:t>post-doc feedback </a:t>
            </a:r>
            <a:r>
              <a:rPr lang="en-CA" sz="1800" dirty="0">
                <a:solidFill>
                  <a:schemeClr val="tx1"/>
                </a:solidFill>
                <a:latin typeface="+mj-lt"/>
              </a:rPr>
              <a:t>session TBC</a:t>
            </a:r>
          </a:p>
          <a:p>
            <a:endParaRPr lang="en-CA" sz="1800" dirty="0">
              <a:solidFill>
                <a:schemeClr val="tx1"/>
              </a:solidFill>
              <a:latin typeface="+mj-lt"/>
            </a:endParaRPr>
          </a:p>
          <a:p>
            <a:r>
              <a:rPr lang="en-CA" b="1" dirty="0">
                <a:solidFill>
                  <a:schemeClr val="tx1"/>
                </a:solidFill>
                <a:latin typeface="+mj-lt"/>
              </a:rPr>
              <a:t>Organized Research Units- </a:t>
            </a:r>
            <a:r>
              <a:rPr lang="en-CA" dirty="0">
                <a:solidFill>
                  <a:schemeClr val="tx1"/>
                </a:solidFill>
                <a:latin typeface="+mj-lt"/>
              </a:rPr>
              <a:t>VPRI consulting with the Council of Research Directors - </a:t>
            </a:r>
            <a:r>
              <a:rPr lang="en-CA" sz="1800" dirty="0">
                <a:effectLst/>
                <a:latin typeface="+mj-lt"/>
                <a:ea typeface="Calibri" panose="020F0502020204030204" pitchFamily="34" charset="0"/>
              </a:rPr>
              <a:t>November 16</a:t>
            </a:r>
            <a:r>
              <a:rPr lang="en-CA" sz="1800" baseline="30000" dirty="0">
                <a:effectLst/>
                <a:latin typeface="+mj-lt"/>
                <a:ea typeface="Calibri" panose="020F0502020204030204" pitchFamily="34" charset="0"/>
              </a:rPr>
              <a:t>th</a:t>
            </a:r>
            <a:r>
              <a:rPr lang="en-CA" sz="1800" dirty="0">
                <a:effectLst/>
                <a:latin typeface="+mj-lt"/>
                <a:ea typeface="Calibri" panose="020F0502020204030204" pitchFamily="34" charset="0"/>
              </a:rPr>
              <a:t> 1:00pm – 2:30pm </a:t>
            </a:r>
            <a:endParaRPr lang="en-CA" sz="1800" dirty="0">
              <a:solidFill>
                <a:schemeClr val="tx1"/>
              </a:solidFill>
              <a:latin typeface="+mj-lt"/>
            </a:endParaRPr>
          </a:p>
          <a:p>
            <a:endParaRPr lang="en-CA" sz="1800" dirty="0">
              <a:solidFill>
                <a:schemeClr val="tx1"/>
              </a:solidFill>
              <a:latin typeface="+mj-lt"/>
              <a:ea typeface="Calibri" panose="020F0502020204030204" pitchFamily="34" charset="0"/>
            </a:endParaRPr>
          </a:p>
          <a:p>
            <a:r>
              <a:rPr lang="en-CA" b="1" dirty="0">
                <a:solidFill>
                  <a:schemeClr val="tx1"/>
                </a:solidFill>
                <a:effectLst/>
                <a:latin typeface="+mj-lt"/>
                <a:ea typeface="Calibri" panose="020F0502020204030204" pitchFamily="34" charset="0"/>
              </a:rPr>
              <a:t>Indigenous Council- </a:t>
            </a:r>
            <a:r>
              <a:rPr lang="en-CA" dirty="0">
                <a:solidFill>
                  <a:schemeClr val="tx1"/>
                </a:solidFill>
                <a:effectLst/>
                <a:latin typeface="+mj-lt"/>
                <a:ea typeface="Calibri" panose="020F0502020204030204" pitchFamily="34" charset="0"/>
              </a:rPr>
              <a:t>VPRI arranging a feedback session this fall</a:t>
            </a:r>
            <a:endParaRPr lang="en-CA" sz="1800" dirty="0">
              <a:solidFill>
                <a:srgbClr val="000000"/>
              </a:solidFill>
              <a:effectLst/>
              <a:latin typeface="+mj-lt"/>
              <a:ea typeface="Calibri" panose="020F0502020204030204" pitchFamily="34" charset="0"/>
            </a:endParaRPr>
          </a:p>
          <a:p>
            <a:endParaRPr lang="en-US" sz="1800" b="1" dirty="0">
              <a:solidFill>
                <a:schemeClr val="tx1"/>
              </a:solidFill>
              <a:latin typeface="+mj-lt"/>
            </a:endParaRPr>
          </a:p>
          <a:p>
            <a:r>
              <a:rPr lang="en-US" sz="1800" b="1" dirty="0">
                <a:solidFill>
                  <a:schemeClr val="tx1"/>
                </a:solidFill>
                <a:latin typeface="+mj-lt"/>
              </a:rPr>
              <a:t>Online Engagement</a:t>
            </a:r>
            <a:r>
              <a:rPr lang="en-US" sz="1800" dirty="0">
                <a:solidFill>
                  <a:schemeClr val="tx1"/>
                </a:solidFill>
                <a:latin typeface="+mj-lt"/>
              </a:rPr>
              <a:t>: SRP website found on Research &amp; Innovation site: </a:t>
            </a:r>
            <a:r>
              <a:rPr lang="en-US" dirty="0">
                <a:solidFill>
                  <a:srgbClr val="C00000"/>
                </a:solidFill>
                <a:latin typeface="+mj-lt"/>
              </a:rPr>
              <a:t>https://www.yorku.ca/research/strategic-research-plan-2023-2028 </a:t>
            </a:r>
          </a:p>
          <a:p>
            <a:r>
              <a:rPr lang="en-US" sz="1800" dirty="0">
                <a:solidFill>
                  <a:schemeClr val="tx1"/>
                </a:solidFill>
                <a:latin typeface="+mj-lt"/>
              </a:rPr>
              <a:t>Regular updates on SRP planning and consultation activities.                           </a:t>
            </a:r>
          </a:p>
          <a:p>
            <a:r>
              <a:rPr lang="en-US" sz="1800" dirty="0">
                <a:solidFill>
                  <a:schemeClr val="tx1"/>
                </a:solidFill>
                <a:latin typeface="+mj-lt"/>
              </a:rPr>
              <a:t>Online feedback is also solicited, welcomed and accessible through the SRP website</a:t>
            </a:r>
            <a:endParaRPr lang="en-CA" dirty="0">
              <a:latin typeface="+mj-lt"/>
            </a:endParaRPr>
          </a:p>
        </p:txBody>
      </p:sp>
      <p:sp>
        <p:nvSpPr>
          <p:cNvPr id="5" name="Title 4">
            <a:extLst>
              <a:ext uri="{FF2B5EF4-FFF2-40B4-BE49-F238E27FC236}">
                <a16:creationId xmlns:a16="http://schemas.microsoft.com/office/drawing/2014/main" id="{666F5A25-F9E7-EF3E-DF14-DFF238BF6CB7}"/>
              </a:ext>
            </a:extLst>
          </p:cNvPr>
          <p:cNvSpPr>
            <a:spLocks noGrp="1"/>
          </p:cNvSpPr>
          <p:nvPr>
            <p:ph type="title"/>
          </p:nvPr>
        </p:nvSpPr>
        <p:spPr/>
        <p:txBody>
          <a:bodyPr/>
          <a:lstStyle/>
          <a:p>
            <a:r>
              <a:rPr lang="en-CA"/>
              <a:t>Consultations Engagement- Fall 2022</a:t>
            </a:r>
            <a:endParaRPr lang="en-CA" dirty="0"/>
          </a:p>
        </p:txBody>
      </p:sp>
    </p:spTree>
    <p:extLst>
      <p:ext uri="{BB962C8B-B14F-4D97-AF65-F5344CB8AC3E}">
        <p14:creationId xmlns:p14="http://schemas.microsoft.com/office/powerpoint/2010/main" val="2922353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5</a:t>
            </a:fld>
            <a:endParaRPr lang="en-US"/>
          </a:p>
        </p:txBody>
      </p:sp>
      <p:sp>
        <p:nvSpPr>
          <p:cNvPr id="4" name="Content Placeholder 3">
            <a:extLst>
              <a:ext uri="{FF2B5EF4-FFF2-40B4-BE49-F238E27FC236}">
                <a16:creationId xmlns:a16="http://schemas.microsoft.com/office/drawing/2014/main" id="{A80F5AD5-71C1-4493-8168-5C6680AF579D}"/>
              </a:ext>
            </a:extLst>
          </p:cNvPr>
          <p:cNvSpPr>
            <a:spLocks noGrp="1"/>
          </p:cNvSpPr>
          <p:nvPr>
            <p:ph sz="quarter" idx="13"/>
          </p:nvPr>
        </p:nvSpPr>
        <p:spPr/>
        <p:txBody>
          <a:bodyPr/>
          <a:lstStyle/>
          <a:p>
            <a:pPr>
              <a:spcAft>
                <a:spcPts val="0"/>
              </a:spcAft>
            </a:pPr>
            <a:r>
              <a:rPr lang="en-US" sz="1400" dirty="0">
                <a:effectLst/>
                <a:latin typeface="+mj-lt"/>
                <a:ea typeface="Calibri" panose="020F0502020204030204" pitchFamily="34" charset="0"/>
                <a:cs typeface="Calibri" panose="020F0502020204030204" pitchFamily="34" charset="0"/>
              </a:rPr>
              <a:t>In 2018 York University began a new five-year Strategic Research Plan (SRP), developed over an 8-month period with substantial input from the York community as well as internal and external research partners. </a:t>
            </a:r>
          </a:p>
          <a:p>
            <a:pPr>
              <a:spcAft>
                <a:spcPts val="0"/>
              </a:spcAft>
            </a:pPr>
            <a:endParaRPr lang="en-US" sz="1400" dirty="0">
              <a:latin typeface="+mj-lt"/>
              <a:ea typeface="Calibri" panose="020F0502020204030204" pitchFamily="34" charset="0"/>
              <a:cs typeface="Calibri" panose="020F0502020204030204" pitchFamily="34" charset="0"/>
            </a:endParaRPr>
          </a:p>
          <a:p>
            <a:pPr>
              <a:spcAft>
                <a:spcPts val="0"/>
              </a:spcAft>
            </a:pPr>
            <a:r>
              <a:rPr lang="en-US" sz="1400" dirty="0">
                <a:effectLst/>
                <a:latin typeface="+mj-lt"/>
                <a:ea typeface="Calibri" panose="020F0502020204030204" pitchFamily="34" charset="0"/>
                <a:cs typeface="Calibri" panose="020F0502020204030204" pitchFamily="34" charset="0"/>
              </a:rPr>
              <a:t>The SRP document reflects our research strengths across the institution across intersecting themes.  These areas are those in which the university </a:t>
            </a:r>
            <a:r>
              <a:rPr lang="en-US" sz="1400" dirty="0">
                <a:latin typeface="+mj-lt"/>
                <a:ea typeface="Calibri" panose="020F0502020204030204" pitchFamily="34" charset="0"/>
                <a:cs typeface="Calibri" panose="020F0502020204030204" pitchFamily="34" charset="0"/>
              </a:rPr>
              <a:t>commits to ongoing investment which, </a:t>
            </a:r>
            <a:r>
              <a:rPr lang="en-CA" sz="1400" dirty="0">
                <a:effectLst/>
                <a:latin typeface="+mj-lt"/>
              </a:rPr>
              <a:t>in turn, will enhance the influence and recognition of our scholarship and creative</a:t>
            </a:r>
            <a:br>
              <a:rPr lang="en-CA" sz="1400" dirty="0">
                <a:latin typeface="+mj-lt"/>
              </a:rPr>
            </a:br>
            <a:r>
              <a:rPr lang="en-CA" sz="1400" dirty="0">
                <a:effectLst/>
                <a:latin typeface="+mj-lt"/>
              </a:rPr>
              <a:t>activities.</a:t>
            </a:r>
            <a:endParaRPr lang="en-US" sz="1400" dirty="0">
              <a:effectLst/>
              <a:latin typeface="+mj-lt"/>
              <a:ea typeface="Times New Roman" panose="02020603050405020304" pitchFamily="18" charset="0"/>
              <a:cs typeface="Calibri" panose="020F0502020204030204" pitchFamily="34" charset="0"/>
            </a:endParaRPr>
          </a:p>
          <a:p>
            <a:pPr>
              <a:spcAft>
                <a:spcPts val="0"/>
              </a:spcAft>
            </a:pPr>
            <a:endParaRPr lang="en-US" sz="1400" dirty="0">
              <a:effectLst/>
              <a:latin typeface="+mj-lt"/>
              <a:ea typeface="Times New Roman" panose="02020603050405020304" pitchFamily="18" charset="0"/>
              <a:cs typeface="Calibri" panose="020F0502020204030204" pitchFamily="34" charset="0"/>
            </a:endParaRPr>
          </a:p>
          <a:p>
            <a:pPr>
              <a:spcAft>
                <a:spcPts val="0"/>
              </a:spcAft>
            </a:pPr>
            <a:endParaRPr lang="en-US" sz="1400" dirty="0">
              <a:latin typeface="+mj-lt"/>
              <a:ea typeface="Times New Roman" panose="02020603050405020304" pitchFamily="18" charset="0"/>
              <a:cs typeface="Calibri" panose="020F0502020204030204" pitchFamily="34" charset="0"/>
            </a:endParaRPr>
          </a:p>
          <a:p>
            <a:pPr>
              <a:spcAft>
                <a:spcPts val="0"/>
              </a:spcAft>
            </a:pPr>
            <a:endParaRPr lang="en-US" sz="1400" dirty="0">
              <a:effectLst/>
              <a:latin typeface="+mj-lt"/>
              <a:ea typeface="Times New Roman" panose="02020603050405020304" pitchFamily="18" charset="0"/>
              <a:cs typeface="Calibri" panose="020F0502020204030204" pitchFamily="34" charset="0"/>
            </a:endParaRPr>
          </a:p>
          <a:p>
            <a:pPr>
              <a:spcAft>
                <a:spcPts val="0"/>
              </a:spcAft>
            </a:pPr>
            <a:endParaRPr lang="en-US" sz="1400" dirty="0">
              <a:latin typeface="+mj-lt"/>
              <a:ea typeface="Times New Roman" panose="02020603050405020304" pitchFamily="18" charset="0"/>
              <a:cs typeface="Calibri" panose="020F0502020204030204" pitchFamily="34" charset="0"/>
            </a:endParaRPr>
          </a:p>
          <a:p>
            <a:pPr>
              <a:spcAft>
                <a:spcPts val="0"/>
              </a:spcAft>
            </a:pPr>
            <a:endParaRPr lang="en-US" sz="1400" dirty="0">
              <a:effectLst/>
              <a:latin typeface="+mj-lt"/>
              <a:ea typeface="Times New Roman" panose="02020603050405020304" pitchFamily="18" charset="0"/>
              <a:cs typeface="Calibri" panose="020F0502020204030204" pitchFamily="34" charset="0"/>
            </a:endParaRPr>
          </a:p>
          <a:p>
            <a:pPr>
              <a:spcAft>
                <a:spcPts val="0"/>
              </a:spcAft>
            </a:pPr>
            <a:endParaRPr lang="en-US" sz="1400" dirty="0">
              <a:latin typeface="+mj-lt"/>
              <a:ea typeface="Times New Roman" panose="02020603050405020304" pitchFamily="18" charset="0"/>
              <a:cs typeface="Calibri" panose="020F0502020204030204" pitchFamily="34" charset="0"/>
            </a:endParaRPr>
          </a:p>
          <a:p>
            <a:pPr>
              <a:spcAft>
                <a:spcPts val="0"/>
              </a:spcAft>
            </a:pPr>
            <a:endParaRPr lang="en-US" sz="1400" dirty="0">
              <a:latin typeface="+mj-lt"/>
              <a:ea typeface="Times New Roman" panose="02020603050405020304" pitchFamily="18" charset="0"/>
              <a:cs typeface="Calibri" panose="020F0502020204030204" pitchFamily="34" charset="0"/>
            </a:endParaRPr>
          </a:p>
          <a:p>
            <a:pPr>
              <a:spcAft>
                <a:spcPts val="0"/>
              </a:spcAft>
            </a:pPr>
            <a:r>
              <a:rPr lang="en-US" sz="1400" dirty="0">
                <a:latin typeface="+mj-lt"/>
                <a:ea typeface="Times New Roman" panose="02020603050405020304" pitchFamily="18" charset="0"/>
                <a:cs typeface="Calibri" panose="020F0502020204030204" pitchFamily="34" charset="0"/>
              </a:rPr>
              <a:t>The document also </a:t>
            </a:r>
            <a:r>
              <a:rPr lang="en-US" sz="1400" dirty="0">
                <a:effectLst/>
                <a:latin typeface="+mj-lt"/>
                <a:ea typeface="Times New Roman" panose="02020603050405020304" pitchFamily="18" charset="0"/>
                <a:cs typeface="Calibri" panose="020F0502020204030204" pitchFamily="34" charset="0"/>
              </a:rPr>
              <a:t>articulates five areas of opportunity </a:t>
            </a:r>
            <a:r>
              <a:rPr lang="en-US" sz="1400" dirty="0">
                <a:solidFill>
                  <a:srgbClr val="000000"/>
                </a:solidFill>
                <a:effectLst/>
                <a:latin typeface="+mj-lt"/>
                <a:ea typeface="Calibri" panose="020F0502020204030204" pitchFamily="34" charset="0"/>
                <a:cs typeface="Calibri" panose="020F0502020204030204" pitchFamily="34" charset="0"/>
              </a:rPr>
              <a:t>to further accelerate research growth and success.  These areas of opportunity are timely and address both newly emerging challenges and areas where we can further bolster our established research leadership. </a:t>
            </a:r>
            <a:endParaRPr lang="en-CA" sz="1400" dirty="0">
              <a:effectLst/>
              <a:latin typeface="+mj-lt"/>
              <a:ea typeface="Calibri" panose="020F0502020204030204" pitchFamily="34" charset="0"/>
              <a:cs typeface="Times New Roman" panose="02020603050405020304" pitchFamily="18" charset="0"/>
            </a:endParaRPr>
          </a:p>
          <a:p>
            <a:endParaRPr lang="en-CA" sz="1400" dirty="0">
              <a:latin typeface="+mj-lt"/>
            </a:endParaRPr>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Overview: Strategic Research Plan (2018-2023)</a:t>
            </a:r>
          </a:p>
        </p:txBody>
      </p:sp>
      <p:graphicFrame>
        <p:nvGraphicFramePr>
          <p:cNvPr id="6" name="Content Placeholder 5">
            <a:extLst>
              <a:ext uri="{FF2B5EF4-FFF2-40B4-BE49-F238E27FC236}">
                <a16:creationId xmlns:a16="http://schemas.microsoft.com/office/drawing/2014/main" id="{06DAC8FE-2132-4FB4-AF3A-2F622C5731BA}"/>
              </a:ext>
            </a:extLst>
          </p:cNvPr>
          <p:cNvGraphicFramePr>
            <a:graphicFrameLocks/>
          </p:cNvGraphicFramePr>
          <p:nvPr/>
        </p:nvGraphicFramePr>
        <p:xfrm>
          <a:off x="2749465" y="4744886"/>
          <a:ext cx="6693069" cy="15782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5">
            <a:extLst>
              <a:ext uri="{FF2B5EF4-FFF2-40B4-BE49-F238E27FC236}">
                <a16:creationId xmlns:a16="http://schemas.microsoft.com/office/drawing/2014/main" id="{4903B741-D17F-8854-18D7-D6C7ED51E1AF}"/>
              </a:ext>
            </a:extLst>
          </p:cNvPr>
          <p:cNvGraphicFramePr>
            <a:graphicFrameLocks/>
          </p:cNvGraphicFramePr>
          <p:nvPr/>
        </p:nvGraphicFramePr>
        <p:xfrm>
          <a:off x="630258" y="2320965"/>
          <a:ext cx="10529164" cy="183707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Footer Placeholder 1">
            <a:extLst>
              <a:ext uri="{FF2B5EF4-FFF2-40B4-BE49-F238E27FC236}">
                <a16:creationId xmlns:a16="http://schemas.microsoft.com/office/drawing/2014/main" id="{21D7C2E3-5CC4-F15E-365C-27C900204F21}"/>
              </a:ext>
            </a:extLst>
          </p:cNvPr>
          <p:cNvSpPr>
            <a:spLocks noGrp="1"/>
          </p:cNvSpPr>
          <p:nvPr>
            <p:ph type="ftr" sz="quarter" idx="11"/>
          </p:nvPr>
        </p:nvSpPr>
        <p:spPr/>
        <p:txBody>
          <a:bodyPr/>
          <a:lstStyle/>
          <a:p>
            <a:pPr algn="r"/>
            <a:endParaRPr lang="en-US" sz="1000" b="1" dirty="0"/>
          </a:p>
          <a:p>
            <a:pPr algn="r"/>
            <a:r>
              <a:rPr lang="en-US" sz="1000" b="1" dirty="0"/>
              <a:t>https://www.yorku.ca/research/strategic-research-plan-2023-2028</a:t>
            </a:r>
          </a:p>
          <a:p>
            <a:pPr algn="r"/>
            <a:endParaRPr lang="en-US" dirty="0"/>
          </a:p>
        </p:txBody>
      </p:sp>
    </p:spTree>
    <p:extLst>
      <p:ext uri="{BB962C8B-B14F-4D97-AF65-F5344CB8AC3E}">
        <p14:creationId xmlns:p14="http://schemas.microsoft.com/office/powerpoint/2010/main" val="2886716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6</a:t>
            </a:fld>
            <a:endParaRPr lang="en-US"/>
          </a:p>
        </p:txBody>
      </p:sp>
      <p:sp>
        <p:nvSpPr>
          <p:cNvPr id="4" name="Content Placeholder 3">
            <a:extLst>
              <a:ext uri="{FF2B5EF4-FFF2-40B4-BE49-F238E27FC236}">
                <a16:creationId xmlns:a16="http://schemas.microsoft.com/office/drawing/2014/main" id="{A80F5AD5-71C1-4493-8168-5C6680AF579D}"/>
              </a:ext>
            </a:extLst>
          </p:cNvPr>
          <p:cNvSpPr>
            <a:spLocks noGrp="1"/>
          </p:cNvSpPr>
          <p:nvPr>
            <p:ph sz="quarter" idx="13"/>
          </p:nvPr>
        </p:nvSpPr>
        <p:spPr/>
        <p:txBody>
          <a:bodyPr/>
          <a:lstStyle/>
          <a:p>
            <a:pPr>
              <a:spcAft>
                <a:spcPts val="0"/>
              </a:spcAft>
            </a:pPr>
            <a:endParaRPr lang="en-CA" sz="2400" b="1" dirty="0">
              <a:effectLst/>
              <a:latin typeface="Calibri" panose="020F0502020204030204" pitchFamily="34" charset="0"/>
              <a:ea typeface="Calibri" panose="020F0502020204030204" pitchFamily="34" charset="0"/>
              <a:cs typeface="Times New Roman" panose="02020603050405020304" pitchFamily="18" charset="0"/>
            </a:endParaRPr>
          </a:p>
          <a:p>
            <a:pPr lvl="1" fontAlgn="base">
              <a:spcAft>
                <a:spcPts val="600"/>
              </a:spcAft>
            </a:pPr>
            <a:r>
              <a:rPr lang="en-CA" sz="2000" b="1" dirty="0">
                <a:latin typeface="+mn-lt"/>
                <a:ea typeface="Calibri" panose="020F0502020204030204" pitchFamily="34" charset="0"/>
                <a:cs typeface="Times New Roman" panose="02020603050405020304" pitchFamily="18" charset="0"/>
              </a:rPr>
              <a:t>Added </a:t>
            </a:r>
            <a:r>
              <a:rPr lang="en-CA" sz="2000" b="1" dirty="0">
                <a:solidFill>
                  <a:srgbClr val="0432FF"/>
                </a:solidFill>
                <a:latin typeface="+mn-lt"/>
                <a:ea typeface="Calibri" panose="020F0502020204030204" pitchFamily="34" charset="0"/>
                <a:cs typeface="Times New Roman" panose="02020603050405020304" pitchFamily="18" charset="0"/>
              </a:rPr>
              <a:t>new ORUs</a:t>
            </a:r>
            <a:r>
              <a:rPr lang="en-CA" sz="2000" b="1" dirty="0">
                <a:latin typeface="+mn-lt"/>
                <a:ea typeface="Calibri" panose="020F0502020204030204" pitchFamily="34" charset="0"/>
                <a:cs typeface="Times New Roman" panose="02020603050405020304" pitchFamily="18" charset="0"/>
              </a:rPr>
              <a:t> in all 5 areas of Opportunity, total of </a:t>
            </a:r>
            <a:r>
              <a:rPr lang="en-CA" sz="2000" b="1" dirty="0">
                <a:solidFill>
                  <a:srgbClr val="0432FF"/>
                </a:solidFill>
                <a:latin typeface="+mn-lt"/>
                <a:ea typeface="Calibri" panose="020F0502020204030204" pitchFamily="34" charset="0"/>
                <a:cs typeface="Times New Roman" panose="02020603050405020304" pitchFamily="18" charset="0"/>
              </a:rPr>
              <a:t>8 new ORUs </a:t>
            </a:r>
            <a:r>
              <a:rPr lang="en-CA" sz="2000" b="1" dirty="0">
                <a:latin typeface="+mn-lt"/>
                <a:ea typeface="Calibri" panose="020F0502020204030204" pitchFamily="34" charset="0"/>
                <a:cs typeface="Times New Roman" panose="02020603050405020304" pitchFamily="18" charset="0"/>
              </a:rPr>
              <a:t>since 2018</a:t>
            </a:r>
            <a:endParaRPr lang="en-CA" sz="2000" b="1" dirty="0">
              <a:solidFill>
                <a:srgbClr val="0432FF"/>
              </a:solidFill>
              <a:latin typeface="+mn-lt"/>
              <a:ea typeface="Calibri" panose="020F0502020204030204" pitchFamily="34" charset="0"/>
              <a:cs typeface="Times New Roman" panose="02020603050405020304" pitchFamily="18" charset="0"/>
            </a:endParaRPr>
          </a:p>
          <a:p>
            <a:pPr lvl="1" fontAlgn="base">
              <a:spcAft>
                <a:spcPts val="600"/>
              </a:spcAft>
            </a:pPr>
            <a:r>
              <a:rPr lang="en-CA" sz="2000" b="1" dirty="0">
                <a:latin typeface="+mn-lt"/>
                <a:ea typeface="Calibri" panose="020F0502020204030204" pitchFamily="34" charset="0"/>
                <a:cs typeface="Times New Roman" panose="02020603050405020304" pitchFamily="18" charset="0"/>
              </a:rPr>
              <a:t>York’s total publication output has </a:t>
            </a:r>
            <a:r>
              <a:rPr lang="en-CA" sz="2000" b="1" dirty="0">
                <a:solidFill>
                  <a:srgbClr val="0432FF"/>
                </a:solidFill>
                <a:latin typeface="+mn-lt"/>
                <a:ea typeface="Calibri" panose="020F0502020204030204" pitchFamily="34" charset="0"/>
                <a:cs typeface="Times New Roman" panose="02020603050405020304" pitchFamily="18" charset="0"/>
              </a:rPr>
              <a:t>increased 27%</a:t>
            </a:r>
          </a:p>
          <a:p>
            <a:pPr lvl="1" fontAlgn="base">
              <a:spcAft>
                <a:spcPts val="600"/>
              </a:spcAft>
            </a:pPr>
            <a:r>
              <a:rPr lang="en-CA" sz="2000" b="1" dirty="0">
                <a:latin typeface="+mn-lt"/>
                <a:ea typeface="Calibri" panose="020F0502020204030204" pitchFamily="34" charset="0"/>
                <a:cs typeface="Times New Roman" panose="02020603050405020304" pitchFamily="18" charset="0"/>
              </a:rPr>
              <a:t>York’s Tri-Council funding has </a:t>
            </a:r>
            <a:r>
              <a:rPr lang="en-CA" sz="2000" b="1" dirty="0">
                <a:solidFill>
                  <a:srgbClr val="0432FF"/>
                </a:solidFill>
                <a:latin typeface="+mn-lt"/>
                <a:ea typeface="Calibri" panose="020F0502020204030204" pitchFamily="34" charset="0"/>
                <a:cs typeface="Times New Roman" panose="02020603050405020304" pitchFamily="18" charset="0"/>
              </a:rPr>
              <a:t>increased 17.38%, currently over $44M </a:t>
            </a:r>
            <a:r>
              <a:rPr lang="en-CA" sz="2000" b="1" dirty="0">
                <a:latin typeface="+mn-lt"/>
                <a:ea typeface="Calibri" panose="020F0502020204030204" pitchFamily="34" charset="0"/>
                <a:cs typeface="Times New Roman" panose="02020603050405020304" pitchFamily="18" charset="0"/>
              </a:rPr>
              <a:t>in 2020/21, our highest level ever</a:t>
            </a:r>
          </a:p>
          <a:p>
            <a:pPr lvl="1" fontAlgn="base">
              <a:spcAft>
                <a:spcPts val="600"/>
              </a:spcAft>
            </a:pPr>
            <a:r>
              <a:rPr lang="en-CA" sz="2000" b="1" dirty="0">
                <a:latin typeface="+mn-lt"/>
                <a:ea typeface="Calibri" panose="020F0502020204030204" pitchFamily="34" charset="0"/>
                <a:cs typeface="Times New Roman" panose="02020603050405020304" pitchFamily="18" charset="0"/>
              </a:rPr>
              <a:t>Research applications at York have </a:t>
            </a:r>
            <a:r>
              <a:rPr lang="en-CA" sz="2000" b="1" dirty="0">
                <a:solidFill>
                  <a:srgbClr val="0432FF"/>
                </a:solidFill>
                <a:latin typeface="+mn-lt"/>
                <a:ea typeface="Calibri" panose="020F0502020204030204" pitchFamily="34" charset="0"/>
                <a:cs typeface="Times New Roman" panose="02020603050405020304" pitchFamily="18" charset="0"/>
              </a:rPr>
              <a:t>increased 45%, </a:t>
            </a:r>
            <a:r>
              <a:rPr lang="en-CA" sz="2000" b="1" dirty="0">
                <a:latin typeface="+mn-lt"/>
                <a:ea typeface="Calibri" panose="020F0502020204030204" pitchFamily="34" charset="0"/>
                <a:cs typeface="Times New Roman" panose="02020603050405020304" pitchFamily="18" charset="0"/>
              </a:rPr>
              <a:t>with successful applications </a:t>
            </a:r>
            <a:r>
              <a:rPr lang="en-CA" sz="2000" b="1" dirty="0">
                <a:solidFill>
                  <a:srgbClr val="0432FF"/>
                </a:solidFill>
                <a:latin typeface="+mn-lt"/>
                <a:ea typeface="Calibri" panose="020F0502020204030204" pitchFamily="34" charset="0"/>
                <a:cs typeface="Times New Roman" panose="02020603050405020304" pitchFamily="18" charset="0"/>
              </a:rPr>
              <a:t>increasing by 63%</a:t>
            </a:r>
            <a:r>
              <a:rPr lang="en-CA" sz="2000" b="1" dirty="0">
                <a:latin typeface="+mn-lt"/>
                <a:ea typeface="Calibri" panose="020F0502020204030204" pitchFamily="34" charset="0"/>
                <a:cs typeface="Times New Roman" panose="02020603050405020304" pitchFamily="18" charset="0"/>
              </a:rPr>
              <a:t> from 2017/18 to 2020/21</a:t>
            </a:r>
          </a:p>
          <a:p>
            <a:pPr lvl="1" fontAlgn="base">
              <a:spcAft>
                <a:spcPts val="600"/>
              </a:spcAft>
            </a:pPr>
            <a:r>
              <a:rPr lang="en-CA" sz="2000" b="1" dirty="0">
                <a:latin typeface="+mn-lt"/>
                <a:ea typeface="Calibri" panose="020F0502020204030204" pitchFamily="34" charset="0"/>
                <a:cs typeface="Times New Roman" panose="02020603050405020304" pitchFamily="18" charset="0"/>
              </a:rPr>
              <a:t>York has ramped up our York Research Chairs and have appointed </a:t>
            </a:r>
            <a:r>
              <a:rPr lang="en-CA" sz="2000" b="1" dirty="0">
                <a:solidFill>
                  <a:srgbClr val="0432FF"/>
                </a:solidFill>
                <a:latin typeface="+mn-lt"/>
                <a:ea typeface="Calibri" panose="020F0502020204030204" pitchFamily="34" charset="0"/>
                <a:cs typeface="Times New Roman" panose="02020603050405020304" pitchFamily="18" charset="0"/>
              </a:rPr>
              <a:t>54 YRCs </a:t>
            </a:r>
          </a:p>
          <a:p>
            <a:pPr lvl="1" fontAlgn="base">
              <a:spcAft>
                <a:spcPts val="600"/>
              </a:spcAft>
            </a:pPr>
            <a:r>
              <a:rPr lang="en-CA" sz="2000" b="1" dirty="0">
                <a:latin typeface="+mn-lt"/>
                <a:ea typeface="Calibri" panose="020F0502020204030204" pitchFamily="34" charset="0"/>
                <a:cs typeface="Times New Roman" panose="02020603050405020304" pitchFamily="18" charset="0"/>
              </a:rPr>
              <a:t>York has filled our Canada Research Chair positions with </a:t>
            </a:r>
            <a:r>
              <a:rPr lang="en-CA" sz="2000" b="1" dirty="0">
                <a:solidFill>
                  <a:srgbClr val="0432FF"/>
                </a:solidFill>
                <a:latin typeface="+mn-lt"/>
                <a:ea typeface="Calibri" panose="020F0502020204030204" pitchFamily="34" charset="0"/>
                <a:cs typeface="Times New Roman" panose="02020603050405020304" pitchFamily="18" charset="0"/>
              </a:rPr>
              <a:t>30 new and renewed Chairs</a:t>
            </a:r>
          </a:p>
          <a:p>
            <a:pPr lvl="1" fontAlgn="base">
              <a:spcAft>
                <a:spcPts val="600"/>
              </a:spcAft>
            </a:pPr>
            <a:r>
              <a:rPr lang="en-CA" sz="2000" b="1" dirty="0">
                <a:latin typeface="+mn-lt"/>
                <a:ea typeface="Calibri" panose="020F0502020204030204" pitchFamily="34" charset="0"/>
                <a:cs typeface="Times New Roman" panose="02020603050405020304" pitchFamily="18" charset="0"/>
              </a:rPr>
              <a:t>York has had </a:t>
            </a:r>
            <a:r>
              <a:rPr lang="en-CA" sz="2000" b="1" dirty="0">
                <a:solidFill>
                  <a:srgbClr val="0432FF"/>
                </a:solidFill>
                <a:latin typeface="+mn-lt"/>
                <a:ea typeface="Calibri" panose="020F0502020204030204" pitchFamily="34" charset="0"/>
                <a:cs typeface="Times New Roman" panose="02020603050405020304" pitchFamily="18" charset="0"/>
              </a:rPr>
              <a:t>28 new </a:t>
            </a:r>
            <a:r>
              <a:rPr lang="en-CA" sz="2000" b="1" dirty="0">
                <a:latin typeface="+mn-lt"/>
                <a:ea typeface="Calibri" panose="020F0502020204030204" pitchFamily="34" charset="0"/>
                <a:cs typeface="Times New Roman" panose="02020603050405020304" pitchFamily="18" charset="0"/>
              </a:rPr>
              <a:t>RSC Fellows and new members of the RSC College- which now totals 93 new Fellows and 53 new members</a:t>
            </a:r>
          </a:p>
          <a:p>
            <a:pPr lvl="1" fontAlgn="base">
              <a:spcAft>
                <a:spcPts val="600"/>
              </a:spcAft>
            </a:pPr>
            <a:r>
              <a:rPr lang="en-CA" sz="2000" b="1" dirty="0">
                <a:latin typeface="+mn-lt"/>
                <a:ea typeface="Calibri" panose="020F0502020204030204" pitchFamily="34" charset="0"/>
                <a:cs typeface="Times New Roman" panose="02020603050405020304" pitchFamily="18" charset="0"/>
              </a:rPr>
              <a:t>York’s externally sponsored research funding exceeds $110M – the highest level ever</a:t>
            </a:r>
          </a:p>
          <a:p>
            <a:pPr marL="0" lvl="1" indent="0" fontAlgn="base">
              <a:spcAft>
                <a:spcPts val="600"/>
              </a:spcAft>
              <a:buNone/>
            </a:pPr>
            <a:endParaRPr lang="en-CA" sz="2000" b="1" dirty="0">
              <a:latin typeface="+mn-lt"/>
              <a:ea typeface="Calibri" panose="020F0502020204030204" pitchFamily="34" charset="0"/>
              <a:cs typeface="Times New Roman" panose="02020603050405020304" pitchFamily="18" charset="0"/>
            </a:endParaRPr>
          </a:p>
          <a:p>
            <a:pPr marL="0" lvl="1" indent="0" fontAlgn="base">
              <a:spcAft>
                <a:spcPts val="600"/>
              </a:spcAft>
              <a:buNone/>
            </a:pPr>
            <a:endParaRPr lang="en-CA" sz="2000" b="1" dirty="0">
              <a:latin typeface="+mn-lt"/>
              <a:ea typeface="Calibri" panose="020F0502020204030204" pitchFamily="34" charset="0"/>
              <a:cs typeface="Times New Roman" panose="02020603050405020304" pitchFamily="18" charset="0"/>
            </a:endParaRPr>
          </a:p>
          <a:p>
            <a:pPr lvl="1" fontAlgn="base"/>
            <a:endParaRPr lang="en-CA" sz="2000" b="1" dirty="0">
              <a:latin typeface="+mn-lt"/>
              <a:ea typeface="Calibri" panose="020F0502020204030204" pitchFamily="34" charset="0"/>
              <a:cs typeface="Times New Roman" panose="02020603050405020304" pitchFamily="18" charset="0"/>
            </a:endParaRPr>
          </a:p>
          <a:p>
            <a:pPr marL="0" lvl="1" indent="0" fontAlgn="base">
              <a:buNone/>
            </a:pPr>
            <a:endParaRPr lang="en-CA" sz="2000" b="1" dirty="0">
              <a:latin typeface="+mn-lt"/>
              <a:ea typeface="Calibri" panose="020F0502020204030204" pitchFamily="34" charset="0"/>
              <a:cs typeface="Times New Roman" panose="02020603050405020304" pitchFamily="18" charset="0"/>
            </a:endParaRPr>
          </a:p>
          <a:p>
            <a:pPr>
              <a:spcAft>
                <a:spcPts val="0"/>
              </a:spcAft>
            </a:pPr>
            <a:endParaRPr lang="en-CA" dirty="0">
              <a:latin typeface="+mn-lt"/>
              <a:ea typeface="Calibri" panose="020F0502020204030204" pitchFamily="34" charset="0"/>
              <a:cs typeface="Times New Roman" panose="02020603050405020304" pitchFamily="18" charset="0"/>
            </a:endParaRPr>
          </a:p>
          <a:p>
            <a:pPr>
              <a:spcAft>
                <a:spcPts val="0"/>
              </a:spcAft>
            </a:pPr>
            <a:endParaRPr lang="en-CA"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Since 2018 ….</a:t>
            </a:r>
          </a:p>
        </p:txBody>
      </p:sp>
      <p:sp>
        <p:nvSpPr>
          <p:cNvPr id="2" name="Footer Placeholder 1">
            <a:extLst>
              <a:ext uri="{FF2B5EF4-FFF2-40B4-BE49-F238E27FC236}">
                <a16:creationId xmlns:a16="http://schemas.microsoft.com/office/drawing/2014/main" id="{53D2C2E0-93CD-62A1-DB88-D63BFE563F2E}"/>
              </a:ext>
            </a:extLst>
          </p:cNvPr>
          <p:cNvSpPr>
            <a:spLocks noGrp="1"/>
          </p:cNvSpPr>
          <p:nvPr>
            <p:ph type="ftr" sz="quarter" idx="11"/>
          </p:nvPr>
        </p:nvSpPr>
        <p:spPr/>
        <p:txBody>
          <a:bodyPr/>
          <a:lstStyle/>
          <a:p>
            <a:pPr algn="r"/>
            <a:r>
              <a:rPr lang="en-US" sz="1050" b="1" dirty="0"/>
              <a:t>https://www.yorku.ca/research/strategic-research-plan-2023-2028/</a:t>
            </a:r>
          </a:p>
        </p:txBody>
      </p:sp>
    </p:spTree>
    <p:extLst>
      <p:ext uri="{BB962C8B-B14F-4D97-AF65-F5344CB8AC3E}">
        <p14:creationId xmlns:p14="http://schemas.microsoft.com/office/powerpoint/2010/main" val="849592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7</a:t>
            </a:fld>
            <a:endParaRPr lang="en-US"/>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Current Graduate Objectives</a:t>
            </a:r>
          </a:p>
        </p:txBody>
      </p:sp>
      <p:sp>
        <p:nvSpPr>
          <p:cNvPr id="4" name="Content Placeholder 3">
            <a:extLst>
              <a:ext uri="{FF2B5EF4-FFF2-40B4-BE49-F238E27FC236}">
                <a16:creationId xmlns:a16="http://schemas.microsoft.com/office/drawing/2014/main" id="{27888613-51F4-2B23-600E-6896FEAC1586}"/>
              </a:ext>
            </a:extLst>
          </p:cNvPr>
          <p:cNvSpPr>
            <a:spLocks noGrp="1"/>
          </p:cNvSpPr>
          <p:nvPr>
            <p:ph sz="quarter" idx="13"/>
          </p:nvPr>
        </p:nvSpPr>
        <p:spPr/>
        <p:txBody>
          <a:bodyPr/>
          <a:lstStyle/>
          <a:p>
            <a:r>
              <a:rPr lang="en-US" sz="2400" dirty="0">
                <a:solidFill>
                  <a:schemeClr val="tx1"/>
                </a:solidFill>
                <a:cs typeface="Calibri" pitchFamily="34" charset="0"/>
              </a:rPr>
              <a:t>Supporting Research Development</a:t>
            </a:r>
          </a:p>
          <a:p>
            <a:pPr marL="285750" indent="-285750">
              <a:spcBef>
                <a:spcPts val="750"/>
              </a:spcBef>
              <a:buFont typeface="Arial" panose="020B0604020202020204" pitchFamily="34" charset="0"/>
              <a:buChar char="•"/>
            </a:pPr>
            <a:r>
              <a:rPr lang="en-US" sz="2400" dirty="0">
                <a:solidFill>
                  <a:schemeClr val="tx1"/>
                </a:solidFill>
              </a:rPr>
              <a:t>Ongoing expansion and quality of our graduate student and postdoctoral fellow population, including increasing our number of international students</a:t>
            </a:r>
          </a:p>
          <a:p>
            <a:pPr marL="285750" indent="-285750">
              <a:spcBef>
                <a:spcPts val="750"/>
              </a:spcBef>
              <a:buFont typeface="Arial" panose="020B0604020202020204" pitchFamily="34" charset="0"/>
              <a:buChar char="•"/>
            </a:pPr>
            <a:r>
              <a:rPr lang="en-US" sz="2400" b="0" i="0" u="none" strike="noStrike" kern="1200" baseline="0" dirty="0">
                <a:solidFill>
                  <a:schemeClr val="tx1"/>
                </a:solidFill>
              </a:rPr>
              <a:t>Promote and support external scholarships and awards for graduate students and post-doctoral fellows</a:t>
            </a:r>
          </a:p>
          <a:p>
            <a:pPr marL="285750" indent="-285750">
              <a:spcBef>
                <a:spcPts val="750"/>
              </a:spcBef>
              <a:buFont typeface="Arial" panose="020B0604020202020204" pitchFamily="34" charset="0"/>
              <a:buChar char="•"/>
            </a:pPr>
            <a:r>
              <a:rPr lang="en-US" sz="2400" dirty="0">
                <a:solidFill>
                  <a:schemeClr val="tx1"/>
                </a:solidFill>
              </a:rPr>
              <a:t>Long-term goal of doubling the numbers of our postdoctoral fellows </a:t>
            </a:r>
          </a:p>
          <a:p>
            <a:endParaRPr lang="en-CA" dirty="0"/>
          </a:p>
        </p:txBody>
      </p:sp>
    </p:spTree>
    <p:extLst>
      <p:ext uri="{BB962C8B-B14F-4D97-AF65-F5344CB8AC3E}">
        <p14:creationId xmlns:p14="http://schemas.microsoft.com/office/powerpoint/2010/main" val="930642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DF399A-7B2C-DAAB-5574-9A7843189B03}"/>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EA9885E8-CDFF-698D-82A9-CD958ECD8423}"/>
              </a:ext>
            </a:extLst>
          </p:cNvPr>
          <p:cNvSpPr>
            <a:spLocks noGrp="1"/>
          </p:cNvSpPr>
          <p:nvPr>
            <p:ph type="sldNum" sz="quarter" idx="12"/>
          </p:nvPr>
        </p:nvSpPr>
        <p:spPr/>
        <p:txBody>
          <a:bodyPr/>
          <a:lstStyle/>
          <a:p>
            <a:fld id="{5B64C28E-966E-6B4A-816A-311B7D0A2E6D}" type="slidenum">
              <a:rPr lang="en-US" smtClean="0"/>
              <a:t>8</a:t>
            </a:fld>
            <a:endParaRPr lang="en-US"/>
          </a:p>
        </p:txBody>
      </p:sp>
      <p:sp>
        <p:nvSpPr>
          <p:cNvPr id="4" name="Content Placeholder 3">
            <a:extLst>
              <a:ext uri="{FF2B5EF4-FFF2-40B4-BE49-F238E27FC236}">
                <a16:creationId xmlns:a16="http://schemas.microsoft.com/office/drawing/2014/main" id="{0177ACFA-FCD0-BFC2-1F6A-2397E2501ABA}"/>
              </a:ext>
            </a:extLst>
          </p:cNvPr>
          <p:cNvSpPr>
            <a:spLocks noGrp="1"/>
          </p:cNvSpPr>
          <p:nvPr>
            <p:ph sz="quarter" idx="13"/>
          </p:nvPr>
        </p:nvSpPr>
        <p:spPr/>
        <p:txBody>
          <a:bodyPr/>
          <a:lstStyle/>
          <a:p>
            <a:r>
              <a:rPr lang="en-CA" sz="1600" b="1" dirty="0"/>
              <a:t>SRP Open Forum</a:t>
            </a:r>
          </a:p>
          <a:p>
            <a:r>
              <a:rPr lang="en-CA" sz="1600" b="1" dirty="0"/>
              <a:t>September 28</a:t>
            </a:r>
            <a:r>
              <a:rPr lang="en-CA" sz="1600" b="1" baseline="30000" dirty="0"/>
              <a:t>th</a:t>
            </a:r>
            <a:r>
              <a:rPr lang="en-CA" sz="1600" b="1" dirty="0"/>
              <a:t>, 1-3pm</a:t>
            </a:r>
          </a:p>
          <a:p>
            <a:pPr>
              <a:lnSpc>
                <a:spcPct val="200000"/>
              </a:lnSpc>
              <a:spcAft>
                <a:spcPts val="1000"/>
              </a:spcAft>
            </a:pPr>
            <a:r>
              <a:rPr lang="en-US" sz="1600" dirty="0">
                <a:effectLst/>
                <a:latin typeface="IBM Plex Sans" panose="020B0503050203000203" pitchFamily="34" charset="0"/>
                <a:ea typeface="Times New Roman" panose="02020603050405020304" pitchFamily="18" charset="0"/>
                <a:cs typeface="Times New Roman" panose="02020603050405020304" pitchFamily="18" charset="0"/>
              </a:rPr>
              <a:t>Among </a:t>
            </a:r>
            <a:r>
              <a:rPr lang="en-US" sz="1600" dirty="0">
                <a:effectLst/>
                <a:latin typeface="+mj-lt"/>
                <a:ea typeface="Times New Roman" panose="02020603050405020304" pitchFamily="18" charset="0"/>
                <a:cs typeface="Times New Roman" panose="02020603050405020304" pitchFamily="18" charset="0"/>
              </a:rPr>
              <a:t>the comments offered by those present at the open forum:</a:t>
            </a:r>
            <a:endParaRPr lang="en-CA" sz="1600" dirty="0">
              <a:effectLst/>
              <a:latin typeface="+mj-lt"/>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1600" dirty="0">
                <a:effectLst/>
                <a:latin typeface="+mj-lt"/>
                <a:ea typeface="Calibri" panose="020F0502020204030204" pitchFamily="34" charset="0"/>
                <a:cs typeface="Arial" panose="020B0604020202020204" pitchFamily="34" charset="0"/>
              </a:rPr>
              <a:t>An emphasis on reinforcing our leadership on </a:t>
            </a:r>
            <a:r>
              <a:rPr lang="en-US" sz="1600" b="1" dirty="0">
                <a:effectLst/>
                <a:latin typeface="+mj-lt"/>
                <a:ea typeface="Calibri" panose="020F0502020204030204" pitchFamily="34" charset="0"/>
                <a:cs typeface="Arial" panose="020B0604020202020204" pitchFamily="34" charset="0"/>
              </a:rPr>
              <a:t>partnered and community-based research</a:t>
            </a:r>
            <a:r>
              <a:rPr lang="en-US" sz="1600" dirty="0">
                <a:effectLst/>
                <a:latin typeface="+mj-lt"/>
                <a:ea typeface="Calibri" panose="020F0502020204030204" pitchFamily="34" charset="0"/>
                <a:cs typeface="Arial" panose="020B0604020202020204" pitchFamily="34" charset="0"/>
              </a:rPr>
              <a:t> into the overall research aspirations of the University</a:t>
            </a:r>
            <a:endParaRPr lang="en-CA" sz="1600" dirty="0">
              <a:effectLst/>
              <a:latin typeface="+mj-lt"/>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1600" dirty="0">
                <a:effectLst/>
                <a:latin typeface="+mj-lt"/>
                <a:ea typeface="Times New Roman" panose="02020603050405020304" pitchFamily="18" charset="0"/>
                <a:cs typeface="Times New Roman" panose="02020603050405020304" pitchFamily="18" charset="0"/>
              </a:rPr>
              <a:t>The desire to </a:t>
            </a:r>
            <a:r>
              <a:rPr lang="en-US" sz="1600" b="1" dirty="0">
                <a:effectLst/>
                <a:latin typeface="+mj-lt"/>
                <a:ea typeface="Times New Roman" panose="02020603050405020304" pitchFamily="18" charset="0"/>
                <a:cs typeface="Times New Roman" panose="02020603050405020304" pitchFamily="18" charset="0"/>
              </a:rPr>
              <a:t>integrate the United Nations Sustainability Development Goals </a:t>
            </a:r>
            <a:r>
              <a:rPr lang="en-US" sz="1600" dirty="0">
                <a:effectLst/>
                <a:latin typeface="+mj-lt"/>
                <a:ea typeface="Times New Roman" panose="02020603050405020304" pitchFamily="18" charset="0"/>
                <a:cs typeface="Times New Roman" panose="02020603050405020304" pitchFamily="18" charset="0"/>
              </a:rPr>
              <a:t>within the Plan</a:t>
            </a:r>
            <a:endParaRPr lang="en-CA" sz="1600" dirty="0">
              <a:effectLst/>
              <a:latin typeface="+mj-lt"/>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1600" dirty="0">
                <a:effectLst/>
                <a:latin typeface="+mj-lt"/>
                <a:ea typeface="Times New Roman" panose="02020603050405020304" pitchFamily="18" charset="0"/>
                <a:cs typeface="Times New Roman" panose="02020603050405020304" pitchFamily="18" charset="0"/>
              </a:rPr>
              <a:t>A greater focus on </a:t>
            </a:r>
            <a:r>
              <a:rPr lang="en-US" sz="1600" b="1" dirty="0">
                <a:effectLst/>
                <a:latin typeface="+mj-lt"/>
                <a:ea typeface="Times New Roman" panose="02020603050405020304" pitchFamily="18" charset="0"/>
                <a:cs typeface="Times New Roman" panose="02020603050405020304" pitchFamily="18" charset="0"/>
              </a:rPr>
              <a:t>sustainability and climate crisis</a:t>
            </a:r>
            <a:r>
              <a:rPr lang="en-US" sz="1600" dirty="0">
                <a:effectLst/>
                <a:latin typeface="+mj-lt"/>
                <a:ea typeface="Times New Roman" panose="02020603050405020304" pitchFamily="18" charset="0"/>
                <a:cs typeface="Times New Roman" panose="02020603050405020304" pitchFamily="18" charset="0"/>
              </a:rPr>
              <a:t>, as a separate or enhanced opportunity area within the Plan</a:t>
            </a:r>
            <a:endParaRPr lang="en-CA" sz="1600" dirty="0">
              <a:effectLst/>
              <a:latin typeface="+mj-lt"/>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1600" dirty="0">
                <a:effectLst/>
                <a:latin typeface="+mj-lt"/>
                <a:ea typeface="Times New Roman" panose="02020603050405020304" pitchFamily="18" charset="0"/>
                <a:cs typeface="Times New Roman" panose="02020603050405020304" pitchFamily="18" charset="0"/>
              </a:rPr>
              <a:t>An emphasis on continuing our work in advancing </a:t>
            </a:r>
            <a:r>
              <a:rPr lang="en-US" sz="1600" b="1" dirty="0">
                <a:effectLst/>
                <a:latin typeface="+mj-lt"/>
                <a:ea typeface="Times New Roman" panose="02020603050405020304" pitchFamily="18" charset="0"/>
                <a:cs typeface="Times New Roman" panose="02020603050405020304" pitchFamily="18" charset="0"/>
              </a:rPr>
              <a:t>pathways for Indigenous and other racialized scholars</a:t>
            </a:r>
            <a:r>
              <a:rPr lang="en-US" sz="1600" dirty="0">
                <a:effectLst/>
                <a:latin typeface="+mj-lt"/>
                <a:ea typeface="Times New Roman" panose="02020603050405020304" pitchFamily="18" charset="0"/>
                <a:cs typeface="Times New Roman" panose="02020603050405020304" pitchFamily="18" charset="0"/>
              </a:rPr>
              <a:t> and enabling their research success</a:t>
            </a:r>
            <a:endParaRPr lang="en-CA" sz="1600" dirty="0">
              <a:effectLst/>
              <a:latin typeface="+mj-lt"/>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1600" dirty="0">
                <a:solidFill>
                  <a:srgbClr val="000000"/>
                </a:solidFill>
                <a:effectLst/>
                <a:latin typeface="+mj-lt"/>
                <a:ea typeface="Calibri" panose="020F0502020204030204" pitchFamily="34" charset="0"/>
                <a:cs typeface="Times New Roman" panose="02020603050405020304" pitchFamily="18" charset="0"/>
              </a:rPr>
              <a:t>The importance of highlighting our advancements in scientific discovery including STEM, social sciences, humanities, and arts </a:t>
            </a:r>
            <a:r>
              <a:rPr lang="en-US" sz="1600" b="1" dirty="0">
                <a:solidFill>
                  <a:srgbClr val="000000"/>
                </a:solidFill>
                <a:effectLst/>
                <a:latin typeface="+mj-lt"/>
                <a:ea typeface="Calibri" panose="020F0502020204030204" pitchFamily="34" charset="0"/>
                <a:cs typeface="Times New Roman" panose="02020603050405020304" pitchFamily="18" charset="0"/>
              </a:rPr>
              <a:t>through collaborative, large-scale initiatives and international partnerships</a:t>
            </a:r>
          </a:p>
          <a:p>
            <a:pPr marL="342900" lvl="0" indent="-342900">
              <a:spcAft>
                <a:spcPts val="0"/>
              </a:spcAft>
              <a:buFont typeface="Symbol" panose="05050102010706020507" pitchFamily="18" charset="2"/>
              <a:buChar char=""/>
            </a:pPr>
            <a:r>
              <a:rPr lang="en-US" sz="1600" dirty="0">
                <a:solidFill>
                  <a:srgbClr val="000000"/>
                </a:solidFill>
                <a:latin typeface="+mj-lt"/>
                <a:ea typeface="Calibri" panose="020F0502020204030204" pitchFamily="34" charset="0"/>
                <a:cs typeface="Times New Roman" panose="02020603050405020304" pitchFamily="18" charset="0"/>
              </a:rPr>
              <a:t>Reference to </a:t>
            </a:r>
            <a:r>
              <a:rPr lang="en-US" sz="1600" b="1" dirty="0">
                <a:solidFill>
                  <a:srgbClr val="000000"/>
                </a:solidFill>
                <a:latin typeface="+mj-lt"/>
                <a:ea typeface="Calibri" panose="020F0502020204030204" pitchFamily="34" charset="0"/>
                <a:cs typeface="Times New Roman" panose="02020603050405020304" pitchFamily="18" charset="0"/>
              </a:rPr>
              <a:t>pandemic and post-pandemic </a:t>
            </a:r>
            <a:r>
              <a:rPr lang="en-CA" sz="1600" dirty="0">
                <a:solidFill>
                  <a:srgbClr val="000000"/>
                </a:solidFill>
                <a:latin typeface="+mj-lt"/>
                <a:ea typeface="Calibri" panose="020F0502020204030204" pitchFamily="34" charset="0"/>
                <a:cs typeface="Times New Roman" panose="02020603050405020304" pitchFamily="18" charset="0"/>
              </a:rPr>
              <a:t>world</a:t>
            </a:r>
            <a:endParaRPr lang="en-CA" sz="1600" dirty="0">
              <a:effectLst/>
              <a:latin typeface="+mj-lt"/>
              <a:ea typeface="Calibri" panose="020F0502020204030204" pitchFamily="34" charset="0"/>
              <a:cs typeface="Times New Roman" panose="02020603050405020304" pitchFamily="18" charset="0"/>
            </a:endParaRPr>
          </a:p>
          <a:p>
            <a:pPr marL="342900" indent="-342900">
              <a:spcAft>
                <a:spcPts val="0"/>
              </a:spcAft>
              <a:buFont typeface="Symbol" panose="05050102010706020507" pitchFamily="18" charset="2"/>
              <a:buChar char=""/>
            </a:pPr>
            <a:r>
              <a:rPr lang="en-US" sz="1600" dirty="0">
                <a:effectLst/>
                <a:latin typeface="+mj-lt"/>
                <a:ea typeface="Times New Roman" panose="02020603050405020304" pitchFamily="18" charset="0"/>
              </a:rPr>
              <a:t>New strategy document needs to be </a:t>
            </a:r>
            <a:r>
              <a:rPr lang="en-US" sz="1600" b="1" dirty="0">
                <a:effectLst/>
                <a:latin typeface="+mj-lt"/>
                <a:ea typeface="Times New Roman" panose="02020603050405020304" pitchFamily="18" charset="0"/>
              </a:rPr>
              <a:t>‘rousing’ and inspiring </a:t>
            </a:r>
            <a:r>
              <a:rPr lang="en-US" sz="1600" dirty="0">
                <a:effectLst/>
                <a:latin typeface="+mj-lt"/>
                <a:ea typeface="Times New Roman" panose="02020603050405020304" pitchFamily="18" charset="0"/>
              </a:rPr>
              <a:t>to internal folks as well as external</a:t>
            </a:r>
          </a:p>
          <a:p>
            <a:pPr marL="342900" indent="-342900">
              <a:spcAft>
                <a:spcPts val="0"/>
              </a:spcAft>
              <a:buFont typeface="Symbol" panose="05050102010706020507" pitchFamily="18" charset="2"/>
              <a:buChar char=""/>
            </a:pPr>
            <a:r>
              <a:rPr lang="en-US" sz="1600" dirty="0">
                <a:latin typeface="+mj-lt"/>
                <a:ea typeface="Calibri" panose="020F0502020204030204" pitchFamily="34" charset="0"/>
                <a:cs typeface="Times New Roman" panose="02020603050405020304" pitchFamily="18" charset="0"/>
              </a:rPr>
              <a:t>Reinforced importance of integrating with other strategic York documents</a:t>
            </a:r>
          </a:p>
          <a:p>
            <a:pPr marL="342900" indent="-342900">
              <a:spcAft>
                <a:spcPts val="0"/>
              </a:spcAft>
              <a:buFont typeface="Symbol" panose="05050102010706020507" pitchFamily="18" charset="2"/>
              <a:buChar char=""/>
            </a:pPr>
            <a:r>
              <a:rPr lang="en-US" sz="1600" dirty="0">
                <a:latin typeface="+mj-lt"/>
                <a:ea typeface="Calibri" panose="020F0502020204030204" pitchFamily="34" charset="0"/>
                <a:cs typeface="Times New Roman" panose="02020603050405020304" pitchFamily="18" charset="0"/>
              </a:rPr>
              <a:t>Attention on </a:t>
            </a:r>
            <a:r>
              <a:rPr lang="en-US" sz="1600" b="1" dirty="0">
                <a:latin typeface="+mj-lt"/>
                <a:ea typeface="Calibri" panose="020F0502020204030204" pitchFamily="34" charset="0"/>
                <a:cs typeface="Times New Roman" panose="02020603050405020304" pitchFamily="18" charset="0"/>
              </a:rPr>
              <a:t>differentiating ourselves- </a:t>
            </a:r>
            <a:r>
              <a:rPr lang="en-US" sz="1600" dirty="0">
                <a:latin typeface="+mj-lt"/>
                <a:ea typeface="Calibri" panose="020F0502020204030204" pitchFamily="34" charset="0"/>
                <a:cs typeface="Times New Roman" panose="02020603050405020304" pitchFamily="18" charset="0"/>
              </a:rPr>
              <a:t>sharpen focus on the overarching mission and vision of the University</a:t>
            </a:r>
            <a:endParaRPr lang="en-CA" sz="1600" dirty="0">
              <a:effectLst/>
              <a:latin typeface="+mj-lt"/>
              <a:ea typeface="Calibri" panose="020F0502020204030204" pitchFamily="34" charset="0"/>
              <a:cs typeface="Times New Roman" panose="02020603050405020304" pitchFamily="18" charset="0"/>
            </a:endParaRPr>
          </a:p>
          <a:p>
            <a:pPr>
              <a:spcAft>
                <a:spcPts val="0"/>
              </a:spcAft>
            </a:pPr>
            <a:endParaRPr lang="en-US" sz="1600" dirty="0">
              <a:effectLst/>
              <a:latin typeface="+mj-lt"/>
              <a:ea typeface="Calibri" panose="020F0502020204030204" pitchFamily="34" charset="0"/>
              <a:cs typeface="Arial" panose="020B0604020202020204" pitchFamily="34" charset="0"/>
            </a:endParaRPr>
          </a:p>
          <a:p>
            <a:pPr>
              <a:spcAft>
                <a:spcPts val="0"/>
              </a:spcAft>
            </a:pPr>
            <a:r>
              <a:rPr lang="en-US" sz="1600" dirty="0">
                <a:effectLst/>
                <a:latin typeface="+mj-lt"/>
                <a:ea typeface="Calibri" panose="020F0502020204030204" pitchFamily="34" charset="0"/>
                <a:cs typeface="Arial" panose="020B0604020202020204" pitchFamily="34" charset="0"/>
              </a:rPr>
              <a:t>Additional comments included areas around healthy aging, racial justice, equity, diversity and inclusion, enhanced research services, and increased </a:t>
            </a:r>
            <a:r>
              <a:rPr lang="en-US" sz="1600" dirty="0">
                <a:effectLst/>
                <a:latin typeface="+mj-lt"/>
                <a:ea typeface="Calibri" panose="020F0502020204030204" pitchFamily="34" charset="0"/>
                <a:cs typeface="Times New Roman" panose="02020603050405020304" pitchFamily="18" charset="0"/>
              </a:rPr>
              <a:t>support for research infrastructure in enabling strategic research success.</a:t>
            </a:r>
            <a:endParaRPr lang="en-CA" sz="1600" dirty="0">
              <a:effectLst/>
              <a:latin typeface="+mj-lt"/>
              <a:ea typeface="Calibri" panose="020F0502020204030204" pitchFamily="34" charset="0"/>
              <a:cs typeface="Times New Roman" panose="02020603050405020304" pitchFamily="18" charset="0"/>
            </a:endParaRPr>
          </a:p>
          <a:p>
            <a:pPr>
              <a:spcAft>
                <a:spcPts val="0"/>
              </a:spcAft>
            </a:pPr>
            <a:endParaRPr lang="en-CA" sz="1600" dirty="0">
              <a:latin typeface="+mj-lt"/>
            </a:endParaRPr>
          </a:p>
          <a:p>
            <a:endParaRPr lang="en-CA" dirty="0"/>
          </a:p>
        </p:txBody>
      </p:sp>
      <p:sp>
        <p:nvSpPr>
          <p:cNvPr id="5" name="Title 4">
            <a:extLst>
              <a:ext uri="{FF2B5EF4-FFF2-40B4-BE49-F238E27FC236}">
                <a16:creationId xmlns:a16="http://schemas.microsoft.com/office/drawing/2014/main" id="{FD169426-6569-7155-C95B-AC07238EED45}"/>
              </a:ext>
            </a:extLst>
          </p:cNvPr>
          <p:cNvSpPr>
            <a:spLocks noGrp="1"/>
          </p:cNvSpPr>
          <p:nvPr>
            <p:ph type="title"/>
          </p:nvPr>
        </p:nvSpPr>
        <p:spPr/>
        <p:txBody>
          <a:bodyPr/>
          <a:lstStyle/>
          <a:p>
            <a:r>
              <a:rPr lang="en-CA" dirty="0"/>
              <a:t>What are we hearing so far</a:t>
            </a:r>
          </a:p>
        </p:txBody>
      </p:sp>
      <p:sp>
        <p:nvSpPr>
          <p:cNvPr id="6" name="Footer Placeholder 1">
            <a:extLst>
              <a:ext uri="{FF2B5EF4-FFF2-40B4-BE49-F238E27FC236}">
                <a16:creationId xmlns:a16="http://schemas.microsoft.com/office/drawing/2014/main" id="{9CF67164-9027-FD97-4C3B-C8A7B761E705}"/>
              </a:ext>
            </a:extLst>
          </p:cNvPr>
          <p:cNvSpPr txBox="1">
            <a:spLocks/>
          </p:cNvSpPr>
          <p:nvPr/>
        </p:nvSpPr>
        <p:spPr>
          <a:xfrm>
            <a:off x="1004464" y="6324211"/>
            <a:ext cx="9599621" cy="365125"/>
          </a:xfrm>
          <a:prstGeom prst="rect">
            <a:avLst/>
          </a:prstGeom>
        </p:spPr>
        <p:txBody>
          <a:bodyPr vert="horz" lIns="91440" tIns="45720" rIns="91440" bIns="45720" rtlCol="0" anchor="ctr"/>
          <a:lstStyle>
            <a:defPPr>
              <a:defRPr lang="en-US"/>
            </a:defPPr>
            <a:lvl1pPr marL="0" indent="0" algn="l" defTabSz="914400" rtl="0" eaLnBrk="1" latinLnBrk="0" hangingPunct="1">
              <a:lnSpc>
                <a:spcPct val="100000"/>
              </a:lnSpc>
              <a:spcBef>
                <a:spcPts val="0"/>
              </a:spcBef>
              <a:spcAft>
                <a:spcPts val="300"/>
              </a:spcAft>
              <a:buFont typeface="Arial" panose="020B0604020202020204" pitchFamily="34" charset="0"/>
              <a:buNone/>
              <a:defRPr sz="1000" b="0" i="0" kern="1200">
                <a:solidFill>
                  <a:schemeClr val="tx1">
                    <a:tint val="75000"/>
                  </a:schemeClr>
                </a:solidFill>
                <a:latin typeface="IBM Plex Sans Light" panose="020B0403050203000203" pitchFamily="34" charset="0"/>
                <a:ea typeface="Roboto Thin"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b="1"/>
              <a:t>https://www.yorku.ca/research/strategic-research-plan-2023-2028/</a:t>
            </a:r>
            <a:endParaRPr lang="en-US" sz="1050" b="1" dirty="0"/>
          </a:p>
        </p:txBody>
      </p:sp>
    </p:spTree>
    <p:extLst>
      <p:ext uri="{BB962C8B-B14F-4D97-AF65-F5344CB8AC3E}">
        <p14:creationId xmlns:p14="http://schemas.microsoft.com/office/powerpoint/2010/main" val="4270513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F034B7E-4395-0B7A-FA45-8A46F056A45B}"/>
              </a:ext>
            </a:extLst>
          </p:cNvPr>
          <p:cNvSpPr>
            <a:spLocks noGrp="1"/>
          </p:cNvSpPr>
          <p:nvPr>
            <p:ph type="sldNum" sz="quarter" idx="12"/>
          </p:nvPr>
        </p:nvSpPr>
        <p:spPr/>
        <p:txBody>
          <a:bodyPr/>
          <a:lstStyle/>
          <a:p>
            <a:fld id="{5B64C28E-966E-6B4A-816A-311B7D0A2E6D}" type="slidenum">
              <a:rPr lang="en-US" smtClean="0"/>
              <a:t>9</a:t>
            </a:fld>
            <a:endParaRPr lang="en-US"/>
          </a:p>
        </p:txBody>
      </p:sp>
      <p:sp>
        <p:nvSpPr>
          <p:cNvPr id="5" name="Title 4">
            <a:extLst>
              <a:ext uri="{FF2B5EF4-FFF2-40B4-BE49-F238E27FC236}">
                <a16:creationId xmlns:a16="http://schemas.microsoft.com/office/drawing/2014/main" id="{EFA72BD3-4A35-D996-FF40-D7E4A6696C8A}"/>
              </a:ext>
            </a:extLst>
          </p:cNvPr>
          <p:cNvSpPr>
            <a:spLocks noGrp="1"/>
          </p:cNvSpPr>
          <p:nvPr>
            <p:ph type="title"/>
          </p:nvPr>
        </p:nvSpPr>
        <p:spPr/>
        <p:txBody>
          <a:bodyPr/>
          <a:lstStyle/>
          <a:p>
            <a:r>
              <a:rPr lang="en-CA" dirty="0"/>
              <a:t>Graduate Studies @ York</a:t>
            </a:r>
          </a:p>
        </p:txBody>
      </p:sp>
      <p:graphicFrame>
        <p:nvGraphicFramePr>
          <p:cNvPr id="6" name="Content Placeholder 9">
            <a:extLst>
              <a:ext uri="{FF2B5EF4-FFF2-40B4-BE49-F238E27FC236}">
                <a16:creationId xmlns:a16="http://schemas.microsoft.com/office/drawing/2014/main" id="{795ACECB-4CFA-5F7D-206C-856F236129C0}"/>
              </a:ext>
            </a:extLst>
          </p:cNvPr>
          <p:cNvGraphicFramePr>
            <a:graphicFrameLocks/>
          </p:cNvGraphicFramePr>
          <p:nvPr>
            <p:extLst>
              <p:ext uri="{D42A27DB-BD31-4B8C-83A1-F6EECF244321}">
                <p14:modId xmlns:p14="http://schemas.microsoft.com/office/powerpoint/2010/main" val="91039516"/>
              </p:ext>
            </p:extLst>
          </p:nvPr>
        </p:nvGraphicFramePr>
        <p:xfrm>
          <a:off x="2192547" y="1397931"/>
          <a:ext cx="7806906" cy="4563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1">
            <a:extLst>
              <a:ext uri="{FF2B5EF4-FFF2-40B4-BE49-F238E27FC236}">
                <a16:creationId xmlns:a16="http://schemas.microsoft.com/office/drawing/2014/main" id="{E7552B49-2090-1AF4-B69B-BE5F0B1958FB}"/>
              </a:ext>
            </a:extLst>
          </p:cNvPr>
          <p:cNvSpPr>
            <a:spLocks noGrp="1"/>
          </p:cNvSpPr>
          <p:nvPr>
            <p:ph type="ftr" sz="quarter" idx="11"/>
          </p:nvPr>
        </p:nvSpPr>
        <p:spPr>
          <a:xfrm>
            <a:off x="1004888" y="6303963"/>
            <a:ext cx="9599612" cy="365125"/>
          </a:xfrm>
        </p:spPr>
        <p:txBody>
          <a:bodyPr/>
          <a:lstStyle/>
          <a:p>
            <a:pPr algn="r"/>
            <a:r>
              <a:rPr lang="en-US" sz="1050" b="1" dirty="0"/>
              <a:t>https://www.yorku.ca/research/strategic-research-plan-2023-2028/</a:t>
            </a:r>
          </a:p>
        </p:txBody>
      </p:sp>
    </p:spTree>
    <p:extLst>
      <p:ext uri="{BB962C8B-B14F-4D97-AF65-F5344CB8AC3E}">
        <p14:creationId xmlns:p14="http://schemas.microsoft.com/office/powerpoint/2010/main" val="4235890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444488-D93A-4CDC-AD4B-8BBB90165D1E}"/>
              </a:ext>
            </a:extLst>
          </p:cNvPr>
          <p:cNvSpPr>
            <a:spLocks noGrp="1"/>
          </p:cNvSpPr>
          <p:nvPr>
            <p:ph type="sldNum" sz="quarter" idx="12"/>
          </p:nvPr>
        </p:nvSpPr>
        <p:spPr/>
        <p:txBody>
          <a:bodyPr/>
          <a:lstStyle/>
          <a:p>
            <a:fld id="{5B64C28E-966E-6B4A-816A-311B7D0A2E6D}" type="slidenum">
              <a:rPr lang="en-US" smtClean="0"/>
              <a:t>10</a:t>
            </a:fld>
            <a:endParaRPr lang="en-US"/>
          </a:p>
        </p:txBody>
      </p:sp>
      <p:graphicFrame>
        <p:nvGraphicFramePr>
          <p:cNvPr id="6" name="Table 6">
            <a:extLst>
              <a:ext uri="{FF2B5EF4-FFF2-40B4-BE49-F238E27FC236}">
                <a16:creationId xmlns:a16="http://schemas.microsoft.com/office/drawing/2014/main" id="{27048680-04D6-F4EC-DECD-F44CB45388DF}"/>
              </a:ext>
            </a:extLst>
          </p:cNvPr>
          <p:cNvGraphicFramePr>
            <a:graphicFrameLocks noGrp="1"/>
          </p:cNvGraphicFramePr>
          <p:nvPr>
            <p:ph sz="quarter" idx="13"/>
            <p:extLst>
              <p:ext uri="{D42A27DB-BD31-4B8C-83A1-F6EECF244321}">
                <p14:modId xmlns:p14="http://schemas.microsoft.com/office/powerpoint/2010/main" val="2011558360"/>
              </p:ext>
            </p:extLst>
          </p:nvPr>
        </p:nvGraphicFramePr>
        <p:xfrm>
          <a:off x="511175" y="1475990"/>
          <a:ext cx="11161242" cy="4297680"/>
        </p:xfrm>
        <a:graphic>
          <a:graphicData uri="http://schemas.openxmlformats.org/drawingml/2006/table">
            <a:tbl>
              <a:tblPr firstRow="1" bandRow="1">
                <a:tableStyleId>{93296810-A885-4BE3-A3E7-6D5BEEA58F35}</a:tableStyleId>
              </a:tblPr>
              <a:tblGrid>
                <a:gridCol w="2529480">
                  <a:extLst>
                    <a:ext uri="{9D8B030D-6E8A-4147-A177-3AD203B41FA5}">
                      <a16:colId xmlns:a16="http://schemas.microsoft.com/office/drawing/2014/main" val="2702330482"/>
                    </a:ext>
                  </a:extLst>
                </a:gridCol>
                <a:gridCol w="1438627">
                  <a:extLst>
                    <a:ext uri="{9D8B030D-6E8A-4147-A177-3AD203B41FA5}">
                      <a16:colId xmlns:a16="http://schemas.microsoft.com/office/drawing/2014/main" val="1415319550"/>
                    </a:ext>
                  </a:extLst>
                </a:gridCol>
                <a:gridCol w="1438627">
                  <a:extLst>
                    <a:ext uri="{9D8B030D-6E8A-4147-A177-3AD203B41FA5}">
                      <a16:colId xmlns:a16="http://schemas.microsoft.com/office/drawing/2014/main" val="3650368577"/>
                    </a:ext>
                  </a:extLst>
                </a:gridCol>
                <a:gridCol w="1438627">
                  <a:extLst>
                    <a:ext uri="{9D8B030D-6E8A-4147-A177-3AD203B41FA5}">
                      <a16:colId xmlns:a16="http://schemas.microsoft.com/office/drawing/2014/main" val="3648177042"/>
                    </a:ext>
                  </a:extLst>
                </a:gridCol>
                <a:gridCol w="1438627">
                  <a:extLst>
                    <a:ext uri="{9D8B030D-6E8A-4147-A177-3AD203B41FA5}">
                      <a16:colId xmlns:a16="http://schemas.microsoft.com/office/drawing/2014/main" val="3100571121"/>
                    </a:ext>
                  </a:extLst>
                </a:gridCol>
                <a:gridCol w="1438627">
                  <a:extLst>
                    <a:ext uri="{9D8B030D-6E8A-4147-A177-3AD203B41FA5}">
                      <a16:colId xmlns:a16="http://schemas.microsoft.com/office/drawing/2014/main" val="2186965574"/>
                    </a:ext>
                  </a:extLst>
                </a:gridCol>
                <a:gridCol w="1438627">
                  <a:extLst>
                    <a:ext uri="{9D8B030D-6E8A-4147-A177-3AD203B41FA5}">
                      <a16:colId xmlns:a16="http://schemas.microsoft.com/office/drawing/2014/main" val="2608785298"/>
                    </a:ext>
                  </a:extLst>
                </a:gridCol>
              </a:tblGrid>
              <a:tr h="626311">
                <a:tc>
                  <a:txBody>
                    <a:bodyPr/>
                    <a:lstStyle/>
                    <a:p>
                      <a:r>
                        <a:rPr lang="en-CA" dirty="0"/>
                        <a:t>Total York Population (fall count)</a:t>
                      </a:r>
                    </a:p>
                  </a:txBody>
                  <a:tcPr/>
                </a:tc>
                <a:tc>
                  <a:txBody>
                    <a:bodyPr/>
                    <a:lstStyle/>
                    <a:p>
                      <a:r>
                        <a:rPr lang="en-CA" dirty="0"/>
                        <a:t>2016-2017</a:t>
                      </a:r>
                    </a:p>
                  </a:txBody>
                  <a:tcPr/>
                </a:tc>
                <a:tc>
                  <a:txBody>
                    <a:bodyPr/>
                    <a:lstStyle/>
                    <a:p>
                      <a:r>
                        <a:rPr lang="en-CA" dirty="0"/>
                        <a:t>2017-2018</a:t>
                      </a:r>
                    </a:p>
                  </a:txBody>
                  <a:tcPr/>
                </a:tc>
                <a:tc>
                  <a:txBody>
                    <a:bodyPr/>
                    <a:lstStyle/>
                    <a:p>
                      <a:r>
                        <a:rPr lang="en-CA" dirty="0"/>
                        <a:t>2018-2019</a:t>
                      </a:r>
                    </a:p>
                  </a:txBody>
                  <a:tcPr/>
                </a:tc>
                <a:tc>
                  <a:txBody>
                    <a:bodyPr/>
                    <a:lstStyle/>
                    <a:p>
                      <a:r>
                        <a:rPr lang="en-CA" dirty="0"/>
                        <a:t>2019-2020</a:t>
                      </a:r>
                    </a:p>
                  </a:txBody>
                  <a:tcPr/>
                </a:tc>
                <a:tc>
                  <a:txBody>
                    <a:bodyPr/>
                    <a:lstStyle/>
                    <a:p>
                      <a:r>
                        <a:rPr lang="en-CA" dirty="0"/>
                        <a:t>2020-2021</a:t>
                      </a:r>
                    </a:p>
                  </a:txBody>
                  <a:tcPr/>
                </a:tc>
                <a:tc>
                  <a:txBody>
                    <a:bodyPr/>
                    <a:lstStyle/>
                    <a:p>
                      <a:r>
                        <a:rPr lang="en-CA" dirty="0"/>
                        <a:t>2021-2022</a:t>
                      </a:r>
                    </a:p>
                  </a:txBody>
                  <a:tcPr/>
                </a:tc>
                <a:extLst>
                  <a:ext uri="{0D108BD9-81ED-4DB2-BD59-A6C34878D82A}">
                    <a16:rowId xmlns:a16="http://schemas.microsoft.com/office/drawing/2014/main" val="2930562200"/>
                  </a:ext>
                </a:extLst>
              </a:tr>
              <a:tr h="914400">
                <a:tc>
                  <a:txBody>
                    <a:bodyPr/>
                    <a:lstStyle/>
                    <a:p>
                      <a:r>
                        <a:rPr lang="en-CA" dirty="0"/>
                        <a:t>Undergraduate Students</a:t>
                      </a:r>
                    </a:p>
                  </a:txBody>
                  <a:tcPr/>
                </a:tc>
                <a:tc>
                  <a:txBody>
                    <a:bodyPr/>
                    <a:lstStyle/>
                    <a:p>
                      <a:r>
                        <a:rPr lang="en-CA" dirty="0"/>
                        <a:t>46,320</a:t>
                      </a:r>
                    </a:p>
                  </a:txBody>
                  <a:tcPr/>
                </a:tc>
                <a:tc>
                  <a:txBody>
                    <a:bodyPr/>
                    <a:lstStyle/>
                    <a:p>
                      <a:r>
                        <a:rPr lang="en-CA" dirty="0"/>
                        <a:t>47,570</a:t>
                      </a:r>
                    </a:p>
                  </a:txBody>
                  <a:tcPr/>
                </a:tc>
                <a:tc>
                  <a:txBody>
                    <a:bodyPr/>
                    <a:lstStyle/>
                    <a:p>
                      <a:r>
                        <a:rPr lang="en-CA" dirty="0"/>
                        <a:t>49,659</a:t>
                      </a:r>
                    </a:p>
                  </a:txBody>
                  <a:tcPr/>
                </a:tc>
                <a:tc>
                  <a:txBody>
                    <a:bodyPr/>
                    <a:lstStyle/>
                    <a:p>
                      <a:r>
                        <a:rPr lang="en-CA" dirty="0"/>
                        <a:t>49,578</a:t>
                      </a:r>
                    </a:p>
                  </a:txBody>
                  <a:tcPr/>
                </a:tc>
                <a:tc>
                  <a:txBody>
                    <a:bodyPr/>
                    <a:lstStyle/>
                    <a:p>
                      <a:r>
                        <a:rPr lang="en-CA" dirty="0"/>
                        <a:t>49,543</a:t>
                      </a:r>
                    </a:p>
                  </a:txBody>
                  <a:tcPr/>
                </a:tc>
                <a:tc>
                  <a:txBody>
                    <a:bodyPr/>
                    <a:lstStyle/>
                    <a:p>
                      <a:r>
                        <a:rPr lang="en-CA" dirty="0"/>
                        <a:t>48,276</a:t>
                      </a:r>
                    </a:p>
                  </a:txBody>
                  <a:tcPr/>
                </a:tc>
                <a:extLst>
                  <a:ext uri="{0D108BD9-81ED-4DB2-BD59-A6C34878D82A}">
                    <a16:rowId xmlns:a16="http://schemas.microsoft.com/office/drawing/2014/main" val="3316490151"/>
                  </a:ext>
                </a:extLst>
              </a:tr>
              <a:tr h="914400">
                <a:tc>
                  <a:txBody>
                    <a:bodyPr/>
                    <a:lstStyle/>
                    <a:p>
                      <a:r>
                        <a:rPr lang="en-CA" dirty="0"/>
                        <a:t>Graduate Students</a:t>
                      </a:r>
                    </a:p>
                  </a:txBody>
                  <a:tcPr/>
                </a:tc>
                <a:tc>
                  <a:txBody>
                    <a:bodyPr/>
                    <a:lstStyle/>
                    <a:p>
                      <a:r>
                        <a:rPr lang="en-CA" dirty="0"/>
                        <a:t>5,802</a:t>
                      </a:r>
                    </a:p>
                  </a:txBody>
                  <a:tcPr/>
                </a:tc>
                <a:tc>
                  <a:txBody>
                    <a:bodyPr/>
                    <a:lstStyle/>
                    <a:p>
                      <a:r>
                        <a:rPr lang="en-CA" dirty="0"/>
                        <a:t>5,801</a:t>
                      </a:r>
                    </a:p>
                  </a:txBody>
                  <a:tcPr/>
                </a:tc>
                <a:tc>
                  <a:txBody>
                    <a:bodyPr/>
                    <a:lstStyle/>
                    <a:p>
                      <a:r>
                        <a:rPr lang="en-CA" dirty="0"/>
                        <a:t>5,983</a:t>
                      </a:r>
                    </a:p>
                  </a:txBody>
                  <a:tcPr/>
                </a:tc>
                <a:tc>
                  <a:txBody>
                    <a:bodyPr/>
                    <a:lstStyle/>
                    <a:p>
                      <a:r>
                        <a:rPr lang="en-CA" dirty="0"/>
                        <a:t>6,082</a:t>
                      </a:r>
                    </a:p>
                  </a:txBody>
                  <a:tcPr/>
                </a:tc>
                <a:tc>
                  <a:txBody>
                    <a:bodyPr/>
                    <a:lstStyle/>
                    <a:p>
                      <a:r>
                        <a:rPr lang="en-CA" dirty="0"/>
                        <a:t>6,283</a:t>
                      </a:r>
                    </a:p>
                  </a:txBody>
                  <a:tcPr/>
                </a:tc>
                <a:tc>
                  <a:txBody>
                    <a:bodyPr/>
                    <a:lstStyle/>
                    <a:p>
                      <a:r>
                        <a:rPr lang="en-CA" dirty="0"/>
                        <a:t>6,446</a:t>
                      </a:r>
                    </a:p>
                  </a:txBody>
                  <a:tcPr/>
                </a:tc>
                <a:extLst>
                  <a:ext uri="{0D108BD9-81ED-4DB2-BD59-A6C34878D82A}">
                    <a16:rowId xmlns:a16="http://schemas.microsoft.com/office/drawing/2014/main" val="1915631857"/>
                  </a:ext>
                </a:extLst>
              </a:tr>
              <a:tr h="914400">
                <a:tc>
                  <a:txBody>
                    <a:bodyPr/>
                    <a:lstStyle/>
                    <a:p>
                      <a:r>
                        <a:rPr lang="en-CA" dirty="0"/>
                        <a:t>Total York Students </a:t>
                      </a:r>
                    </a:p>
                  </a:txBody>
                  <a:tcPr/>
                </a:tc>
                <a:tc>
                  <a:txBody>
                    <a:bodyPr/>
                    <a:lstStyle/>
                    <a:p>
                      <a:r>
                        <a:rPr lang="en-CA" dirty="0"/>
                        <a:t>52,122</a:t>
                      </a:r>
                    </a:p>
                  </a:txBody>
                  <a:tcPr/>
                </a:tc>
                <a:tc>
                  <a:txBody>
                    <a:bodyPr/>
                    <a:lstStyle/>
                    <a:p>
                      <a:r>
                        <a:rPr lang="en-CA" dirty="0"/>
                        <a:t>53,371</a:t>
                      </a:r>
                    </a:p>
                  </a:txBody>
                  <a:tcPr/>
                </a:tc>
                <a:tc>
                  <a:txBody>
                    <a:bodyPr/>
                    <a:lstStyle/>
                    <a:p>
                      <a:r>
                        <a:rPr lang="en-CA" dirty="0"/>
                        <a:t>55,642</a:t>
                      </a:r>
                    </a:p>
                  </a:txBody>
                  <a:tcPr/>
                </a:tc>
                <a:tc>
                  <a:txBody>
                    <a:bodyPr/>
                    <a:lstStyle/>
                    <a:p>
                      <a:r>
                        <a:rPr lang="en-CA" dirty="0"/>
                        <a:t>55,660</a:t>
                      </a:r>
                    </a:p>
                  </a:txBody>
                  <a:tcPr/>
                </a:tc>
                <a:tc>
                  <a:txBody>
                    <a:bodyPr/>
                    <a:lstStyle/>
                    <a:p>
                      <a:r>
                        <a:rPr lang="en-CA" dirty="0"/>
                        <a:t>55,826</a:t>
                      </a:r>
                    </a:p>
                  </a:txBody>
                  <a:tcPr/>
                </a:tc>
                <a:tc>
                  <a:txBody>
                    <a:bodyPr/>
                    <a:lstStyle/>
                    <a:p>
                      <a:r>
                        <a:rPr lang="en-CA" dirty="0"/>
                        <a:t>54,722</a:t>
                      </a:r>
                    </a:p>
                  </a:txBody>
                  <a:tcPr/>
                </a:tc>
                <a:extLst>
                  <a:ext uri="{0D108BD9-81ED-4DB2-BD59-A6C34878D82A}">
                    <a16:rowId xmlns:a16="http://schemas.microsoft.com/office/drawing/2014/main" val="1340378052"/>
                  </a:ext>
                </a:extLst>
              </a:tr>
              <a:tr h="914400">
                <a:tc>
                  <a:txBody>
                    <a:bodyPr/>
                    <a:lstStyle/>
                    <a:p>
                      <a:r>
                        <a:rPr lang="en-CA" dirty="0"/>
                        <a:t>% of Graduate Students (out of total York Population)</a:t>
                      </a:r>
                    </a:p>
                  </a:txBody>
                  <a:tcPr/>
                </a:tc>
                <a:tc>
                  <a:txBody>
                    <a:bodyPr/>
                    <a:lstStyle/>
                    <a:p>
                      <a:r>
                        <a:rPr lang="en-CA" dirty="0"/>
                        <a:t>11.1%</a:t>
                      </a:r>
                    </a:p>
                  </a:txBody>
                  <a:tcPr/>
                </a:tc>
                <a:tc>
                  <a:txBody>
                    <a:bodyPr/>
                    <a:lstStyle/>
                    <a:p>
                      <a:r>
                        <a:rPr lang="en-CA" dirty="0"/>
                        <a:t>10.8%</a:t>
                      </a:r>
                    </a:p>
                  </a:txBody>
                  <a:tcPr/>
                </a:tc>
                <a:tc>
                  <a:txBody>
                    <a:bodyPr/>
                    <a:lstStyle/>
                    <a:p>
                      <a:r>
                        <a:rPr lang="en-CA" dirty="0"/>
                        <a:t>10.7%</a:t>
                      </a:r>
                    </a:p>
                  </a:txBody>
                  <a:tcPr/>
                </a:tc>
                <a:tc>
                  <a:txBody>
                    <a:bodyPr/>
                    <a:lstStyle/>
                    <a:p>
                      <a:r>
                        <a:rPr lang="en-CA" dirty="0"/>
                        <a:t>10.9%</a:t>
                      </a:r>
                    </a:p>
                  </a:txBody>
                  <a:tcPr/>
                </a:tc>
                <a:tc>
                  <a:txBody>
                    <a:bodyPr/>
                    <a:lstStyle/>
                    <a:p>
                      <a:r>
                        <a:rPr lang="en-CA"/>
                        <a:t>11.2%</a:t>
                      </a:r>
                      <a:endParaRPr lang="en-CA" dirty="0"/>
                    </a:p>
                  </a:txBody>
                  <a:tcPr/>
                </a:tc>
                <a:tc>
                  <a:txBody>
                    <a:bodyPr/>
                    <a:lstStyle/>
                    <a:p>
                      <a:r>
                        <a:rPr lang="en-CA" dirty="0"/>
                        <a:t>11.8%</a:t>
                      </a:r>
                    </a:p>
                  </a:txBody>
                  <a:tcPr/>
                </a:tc>
                <a:extLst>
                  <a:ext uri="{0D108BD9-81ED-4DB2-BD59-A6C34878D82A}">
                    <a16:rowId xmlns:a16="http://schemas.microsoft.com/office/drawing/2014/main" val="791257063"/>
                  </a:ext>
                </a:extLst>
              </a:tr>
            </a:tbl>
          </a:graphicData>
        </a:graphic>
      </p:graphicFrame>
      <p:sp>
        <p:nvSpPr>
          <p:cNvPr id="5" name="Title 4">
            <a:extLst>
              <a:ext uri="{FF2B5EF4-FFF2-40B4-BE49-F238E27FC236}">
                <a16:creationId xmlns:a16="http://schemas.microsoft.com/office/drawing/2014/main" id="{C2164D26-893C-C7C6-4EE0-8D9D3D5DFD2C}"/>
              </a:ext>
            </a:extLst>
          </p:cNvPr>
          <p:cNvSpPr>
            <a:spLocks noGrp="1"/>
          </p:cNvSpPr>
          <p:nvPr>
            <p:ph type="title"/>
          </p:nvPr>
        </p:nvSpPr>
        <p:spPr/>
        <p:txBody>
          <a:bodyPr/>
          <a:lstStyle/>
          <a:p>
            <a:r>
              <a:rPr lang="en-CA" dirty="0"/>
              <a:t>Graduate Studies @ York – Graduate Students</a:t>
            </a:r>
          </a:p>
        </p:txBody>
      </p:sp>
      <p:sp>
        <p:nvSpPr>
          <p:cNvPr id="8" name="Footer Placeholder 1">
            <a:extLst>
              <a:ext uri="{FF2B5EF4-FFF2-40B4-BE49-F238E27FC236}">
                <a16:creationId xmlns:a16="http://schemas.microsoft.com/office/drawing/2014/main" id="{AA864837-3064-7968-C0AC-915BCB389C18}"/>
              </a:ext>
            </a:extLst>
          </p:cNvPr>
          <p:cNvSpPr>
            <a:spLocks noGrp="1"/>
          </p:cNvSpPr>
          <p:nvPr>
            <p:ph type="ftr" sz="quarter" idx="11"/>
          </p:nvPr>
        </p:nvSpPr>
        <p:spPr>
          <a:xfrm>
            <a:off x="1004888" y="6303963"/>
            <a:ext cx="9599612" cy="365125"/>
          </a:xfrm>
        </p:spPr>
        <p:txBody>
          <a:bodyPr/>
          <a:lstStyle/>
          <a:p>
            <a:pPr algn="r"/>
            <a:r>
              <a:rPr lang="en-US" sz="1050" b="1" dirty="0"/>
              <a:t>https://www.yorku.ca/research/strategic-research-plan-2023-2028/</a:t>
            </a:r>
          </a:p>
        </p:txBody>
      </p:sp>
    </p:spTree>
    <p:extLst>
      <p:ext uri="{BB962C8B-B14F-4D97-AF65-F5344CB8AC3E}">
        <p14:creationId xmlns:p14="http://schemas.microsoft.com/office/powerpoint/2010/main" val="1657701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444488-D93A-4CDC-AD4B-8BBB90165D1E}"/>
              </a:ext>
            </a:extLst>
          </p:cNvPr>
          <p:cNvSpPr>
            <a:spLocks noGrp="1"/>
          </p:cNvSpPr>
          <p:nvPr>
            <p:ph type="sldNum" sz="quarter" idx="12"/>
          </p:nvPr>
        </p:nvSpPr>
        <p:spPr/>
        <p:txBody>
          <a:bodyPr/>
          <a:lstStyle/>
          <a:p>
            <a:fld id="{5B64C28E-966E-6B4A-816A-311B7D0A2E6D}" type="slidenum">
              <a:rPr lang="en-US" smtClean="0"/>
              <a:t>11</a:t>
            </a:fld>
            <a:endParaRPr lang="en-US"/>
          </a:p>
        </p:txBody>
      </p:sp>
      <p:graphicFrame>
        <p:nvGraphicFramePr>
          <p:cNvPr id="6" name="Table 6">
            <a:extLst>
              <a:ext uri="{FF2B5EF4-FFF2-40B4-BE49-F238E27FC236}">
                <a16:creationId xmlns:a16="http://schemas.microsoft.com/office/drawing/2014/main" id="{27048680-04D6-F4EC-DECD-F44CB45388DF}"/>
              </a:ext>
            </a:extLst>
          </p:cNvPr>
          <p:cNvGraphicFramePr>
            <a:graphicFrameLocks noGrp="1"/>
          </p:cNvGraphicFramePr>
          <p:nvPr>
            <p:ph sz="quarter" idx="13"/>
            <p:extLst>
              <p:ext uri="{D42A27DB-BD31-4B8C-83A1-F6EECF244321}">
                <p14:modId xmlns:p14="http://schemas.microsoft.com/office/powerpoint/2010/main" val="151014370"/>
              </p:ext>
            </p:extLst>
          </p:nvPr>
        </p:nvGraphicFramePr>
        <p:xfrm>
          <a:off x="511175" y="1475990"/>
          <a:ext cx="11161242" cy="4297680"/>
        </p:xfrm>
        <a:graphic>
          <a:graphicData uri="http://schemas.openxmlformats.org/drawingml/2006/table">
            <a:tbl>
              <a:tblPr firstRow="1" bandRow="1">
                <a:tableStyleId>{93296810-A885-4BE3-A3E7-6D5BEEA58F35}</a:tableStyleId>
              </a:tblPr>
              <a:tblGrid>
                <a:gridCol w="2529480">
                  <a:extLst>
                    <a:ext uri="{9D8B030D-6E8A-4147-A177-3AD203B41FA5}">
                      <a16:colId xmlns:a16="http://schemas.microsoft.com/office/drawing/2014/main" val="2702330482"/>
                    </a:ext>
                  </a:extLst>
                </a:gridCol>
                <a:gridCol w="1438627">
                  <a:extLst>
                    <a:ext uri="{9D8B030D-6E8A-4147-A177-3AD203B41FA5}">
                      <a16:colId xmlns:a16="http://schemas.microsoft.com/office/drawing/2014/main" val="1415319550"/>
                    </a:ext>
                  </a:extLst>
                </a:gridCol>
                <a:gridCol w="1438627">
                  <a:extLst>
                    <a:ext uri="{9D8B030D-6E8A-4147-A177-3AD203B41FA5}">
                      <a16:colId xmlns:a16="http://schemas.microsoft.com/office/drawing/2014/main" val="3650368577"/>
                    </a:ext>
                  </a:extLst>
                </a:gridCol>
                <a:gridCol w="1438627">
                  <a:extLst>
                    <a:ext uri="{9D8B030D-6E8A-4147-A177-3AD203B41FA5}">
                      <a16:colId xmlns:a16="http://schemas.microsoft.com/office/drawing/2014/main" val="3648177042"/>
                    </a:ext>
                  </a:extLst>
                </a:gridCol>
                <a:gridCol w="1438627">
                  <a:extLst>
                    <a:ext uri="{9D8B030D-6E8A-4147-A177-3AD203B41FA5}">
                      <a16:colId xmlns:a16="http://schemas.microsoft.com/office/drawing/2014/main" val="3100571121"/>
                    </a:ext>
                  </a:extLst>
                </a:gridCol>
                <a:gridCol w="1438627">
                  <a:extLst>
                    <a:ext uri="{9D8B030D-6E8A-4147-A177-3AD203B41FA5}">
                      <a16:colId xmlns:a16="http://schemas.microsoft.com/office/drawing/2014/main" val="2186965574"/>
                    </a:ext>
                  </a:extLst>
                </a:gridCol>
                <a:gridCol w="1438627">
                  <a:extLst>
                    <a:ext uri="{9D8B030D-6E8A-4147-A177-3AD203B41FA5}">
                      <a16:colId xmlns:a16="http://schemas.microsoft.com/office/drawing/2014/main" val="2608785298"/>
                    </a:ext>
                  </a:extLst>
                </a:gridCol>
              </a:tblGrid>
              <a:tr h="626311">
                <a:tc>
                  <a:txBody>
                    <a:bodyPr/>
                    <a:lstStyle/>
                    <a:p>
                      <a:r>
                        <a:rPr lang="en-CA" dirty="0"/>
                        <a:t>Total Grad Population (fall count)</a:t>
                      </a:r>
                    </a:p>
                  </a:txBody>
                  <a:tcPr/>
                </a:tc>
                <a:tc>
                  <a:txBody>
                    <a:bodyPr/>
                    <a:lstStyle/>
                    <a:p>
                      <a:r>
                        <a:rPr lang="en-CA" dirty="0"/>
                        <a:t>2016-2017</a:t>
                      </a:r>
                    </a:p>
                  </a:txBody>
                  <a:tcPr/>
                </a:tc>
                <a:tc>
                  <a:txBody>
                    <a:bodyPr/>
                    <a:lstStyle/>
                    <a:p>
                      <a:r>
                        <a:rPr lang="en-CA" dirty="0"/>
                        <a:t>2017-2018</a:t>
                      </a:r>
                    </a:p>
                  </a:txBody>
                  <a:tcPr/>
                </a:tc>
                <a:tc>
                  <a:txBody>
                    <a:bodyPr/>
                    <a:lstStyle/>
                    <a:p>
                      <a:r>
                        <a:rPr lang="en-CA" dirty="0"/>
                        <a:t>2018-2019</a:t>
                      </a:r>
                    </a:p>
                  </a:txBody>
                  <a:tcPr/>
                </a:tc>
                <a:tc>
                  <a:txBody>
                    <a:bodyPr/>
                    <a:lstStyle/>
                    <a:p>
                      <a:r>
                        <a:rPr lang="en-CA" dirty="0"/>
                        <a:t>2019-2020</a:t>
                      </a:r>
                    </a:p>
                  </a:txBody>
                  <a:tcPr/>
                </a:tc>
                <a:tc>
                  <a:txBody>
                    <a:bodyPr/>
                    <a:lstStyle/>
                    <a:p>
                      <a:r>
                        <a:rPr lang="en-CA" dirty="0"/>
                        <a:t>2020-2021</a:t>
                      </a:r>
                    </a:p>
                  </a:txBody>
                  <a:tcPr/>
                </a:tc>
                <a:tc>
                  <a:txBody>
                    <a:bodyPr/>
                    <a:lstStyle/>
                    <a:p>
                      <a:r>
                        <a:rPr lang="en-CA" dirty="0"/>
                        <a:t>2021-2022</a:t>
                      </a:r>
                    </a:p>
                  </a:txBody>
                  <a:tcPr/>
                </a:tc>
                <a:extLst>
                  <a:ext uri="{0D108BD9-81ED-4DB2-BD59-A6C34878D82A}">
                    <a16:rowId xmlns:a16="http://schemas.microsoft.com/office/drawing/2014/main" val="2930562200"/>
                  </a:ext>
                </a:extLst>
              </a:tr>
              <a:tr h="914400">
                <a:tc>
                  <a:txBody>
                    <a:bodyPr/>
                    <a:lstStyle/>
                    <a:p>
                      <a:r>
                        <a:rPr lang="en-CA" dirty="0"/>
                        <a:t>Canadian Graduate Students</a:t>
                      </a:r>
                    </a:p>
                  </a:txBody>
                  <a:tcPr/>
                </a:tc>
                <a:tc>
                  <a:txBody>
                    <a:bodyPr/>
                    <a:lstStyle/>
                    <a:p>
                      <a:r>
                        <a:rPr lang="en-CA" dirty="0"/>
                        <a:t>4,262</a:t>
                      </a:r>
                    </a:p>
                  </a:txBody>
                  <a:tcPr/>
                </a:tc>
                <a:tc>
                  <a:txBody>
                    <a:bodyPr/>
                    <a:lstStyle/>
                    <a:p>
                      <a:r>
                        <a:rPr lang="en-CA" dirty="0"/>
                        <a:t>4,155</a:t>
                      </a:r>
                    </a:p>
                  </a:txBody>
                  <a:tcPr/>
                </a:tc>
                <a:tc>
                  <a:txBody>
                    <a:bodyPr/>
                    <a:lstStyle/>
                    <a:p>
                      <a:r>
                        <a:rPr lang="en-CA" dirty="0"/>
                        <a:t>4,220</a:t>
                      </a:r>
                    </a:p>
                  </a:txBody>
                  <a:tcPr/>
                </a:tc>
                <a:tc>
                  <a:txBody>
                    <a:bodyPr/>
                    <a:lstStyle/>
                    <a:p>
                      <a:r>
                        <a:rPr lang="en-CA" dirty="0"/>
                        <a:t>4,111</a:t>
                      </a:r>
                    </a:p>
                  </a:txBody>
                  <a:tcPr/>
                </a:tc>
                <a:tc>
                  <a:txBody>
                    <a:bodyPr/>
                    <a:lstStyle/>
                    <a:p>
                      <a:r>
                        <a:rPr lang="en-CA" dirty="0"/>
                        <a:t>4,253</a:t>
                      </a:r>
                    </a:p>
                  </a:txBody>
                  <a:tcPr/>
                </a:tc>
                <a:tc>
                  <a:txBody>
                    <a:bodyPr/>
                    <a:lstStyle/>
                    <a:p>
                      <a:r>
                        <a:rPr lang="en-CA" dirty="0"/>
                        <a:t>4,167</a:t>
                      </a:r>
                    </a:p>
                  </a:txBody>
                  <a:tcPr/>
                </a:tc>
                <a:extLst>
                  <a:ext uri="{0D108BD9-81ED-4DB2-BD59-A6C34878D82A}">
                    <a16:rowId xmlns:a16="http://schemas.microsoft.com/office/drawing/2014/main" val="3316490151"/>
                  </a:ext>
                </a:extLst>
              </a:tr>
              <a:tr h="914400">
                <a:tc>
                  <a:txBody>
                    <a:bodyPr/>
                    <a:lstStyle/>
                    <a:p>
                      <a:r>
                        <a:rPr lang="en-CA" dirty="0"/>
                        <a:t>Visa Graduate Students</a:t>
                      </a:r>
                    </a:p>
                  </a:txBody>
                  <a:tcPr/>
                </a:tc>
                <a:tc>
                  <a:txBody>
                    <a:bodyPr/>
                    <a:lstStyle/>
                    <a:p>
                      <a:r>
                        <a:rPr lang="en-CA" dirty="0"/>
                        <a:t>918</a:t>
                      </a:r>
                    </a:p>
                  </a:txBody>
                  <a:tcPr/>
                </a:tc>
                <a:tc>
                  <a:txBody>
                    <a:bodyPr/>
                    <a:lstStyle/>
                    <a:p>
                      <a:r>
                        <a:rPr lang="en-CA" dirty="0"/>
                        <a:t>1,007</a:t>
                      </a:r>
                    </a:p>
                  </a:txBody>
                  <a:tcPr/>
                </a:tc>
                <a:tc>
                  <a:txBody>
                    <a:bodyPr/>
                    <a:lstStyle/>
                    <a:p>
                      <a:r>
                        <a:rPr lang="en-CA" dirty="0"/>
                        <a:t>1,079</a:t>
                      </a:r>
                    </a:p>
                  </a:txBody>
                  <a:tcPr/>
                </a:tc>
                <a:tc>
                  <a:txBody>
                    <a:bodyPr/>
                    <a:lstStyle/>
                    <a:p>
                      <a:r>
                        <a:rPr lang="en-CA" dirty="0"/>
                        <a:t>1,219</a:t>
                      </a:r>
                    </a:p>
                  </a:txBody>
                  <a:tcPr/>
                </a:tc>
                <a:tc>
                  <a:txBody>
                    <a:bodyPr/>
                    <a:lstStyle/>
                    <a:p>
                      <a:r>
                        <a:rPr lang="en-CA" dirty="0"/>
                        <a:t>1,230</a:t>
                      </a:r>
                    </a:p>
                  </a:txBody>
                  <a:tcPr/>
                </a:tc>
                <a:tc>
                  <a:txBody>
                    <a:bodyPr/>
                    <a:lstStyle/>
                    <a:p>
                      <a:r>
                        <a:rPr lang="en-CA" dirty="0"/>
                        <a:t>1,442</a:t>
                      </a:r>
                    </a:p>
                  </a:txBody>
                  <a:tcPr/>
                </a:tc>
                <a:extLst>
                  <a:ext uri="{0D108BD9-81ED-4DB2-BD59-A6C34878D82A}">
                    <a16:rowId xmlns:a16="http://schemas.microsoft.com/office/drawing/2014/main" val="1915631857"/>
                  </a:ext>
                </a:extLst>
              </a:tr>
              <a:tr h="914400">
                <a:tc>
                  <a:txBody>
                    <a:bodyPr/>
                    <a:lstStyle/>
                    <a:p>
                      <a:r>
                        <a:rPr lang="en-CA" dirty="0"/>
                        <a:t>Total Grad Population</a:t>
                      </a:r>
                    </a:p>
                  </a:txBody>
                  <a:tcPr/>
                </a:tc>
                <a:tc>
                  <a:txBody>
                    <a:bodyPr/>
                    <a:lstStyle/>
                    <a:p>
                      <a:r>
                        <a:rPr lang="en-CA" dirty="0"/>
                        <a:t>5,802</a:t>
                      </a:r>
                    </a:p>
                  </a:txBody>
                  <a:tcPr/>
                </a:tc>
                <a:tc>
                  <a:txBody>
                    <a:bodyPr/>
                    <a:lstStyle/>
                    <a:p>
                      <a:r>
                        <a:rPr lang="en-CA" dirty="0"/>
                        <a:t>5,801</a:t>
                      </a:r>
                    </a:p>
                  </a:txBody>
                  <a:tcPr/>
                </a:tc>
                <a:tc>
                  <a:txBody>
                    <a:bodyPr/>
                    <a:lstStyle/>
                    <a:p>
                      <a:r>
                        <a:rPr lang="en-CA" dirty="0"/>
                        <a:t>5,983</a:t>
                      </a:r>
                    </a:p>
                  </a:txBody>
                  <a:tcPr/>
                </a:tc>
                <a:tc>
                  <a:txBody>
                    <a:bodyPr/>
                    <a:lstStyle/>
                    <a:p>
                      <a:r>
                        <a:rPr lang="en-CA" dirty="0"/>
                        <a:t>6,082</a:t>
                      </a:r>
                    </a:p>
                  </a:txBody>
                  <a:tcPr/>
                </a:tc>
                <a:tc>
                  <a:txBody>
                    <a:bodyPr/>
                    <a:lstStyle/>
                    <a:p>
                      <a:r>
                        <a:rPr lang="en-CA" dirty="0"/>
                        <a:t>6,283</a:t>
                      </a:r>
                    </a:p>
                  </a:txBody>
                  <a:tcPr/>
                </a:tc>
                <a:tc>
                  <a:txBody>
                    <a:bodyPr/>
                    <a:lstStyle/>
                    <a:p>
                      <a:r>
                        <a:rPr lang="en-CA" dirty="0"/>
                        <a:t>6,446</a:t>
                      </a:r>
                    </a:p>
                  </a:txBody>
                  <a:tcPr/>
                </a:tc>
                <a:extLst>
                  <a:ext uri="{0D108BD9-81ED-4DB2-BD59-A6C34878D82A}">
                    <a16:rowId xmlns:a16="http://schemas.microsoft.com/office/drawing/2014/main" val="1340378052"/>
                  </a:ext>
                </a:extLst>
              </a:tr>
              <a:tr h="914400">
                <a:tc>
                  <a:txBody>
                    <a:bodyPr/>
                    <a:lstStyle/>
                    <a:p>
                      <a:r>
                        <a:rPr lang="en-CA" dirty="0"/>
                        <a:t>% of Visa Students (out of total York Grad Population)</a:t>
                      </a:r>
                    </a:p>
                  </a:txBody>
                  <a:tcPr/>
                </a:tc>
                <a:tc>
                  <a:txBody>
                    <a:bodyPr/>
                    <a:lstStyle/>
                    <a:p>
                      <a:r>
                        <a:rPr lang="en-CA" dirty="0"/>
                        <a:t>15.8%</a:t>
                      </a:r>
                    </a:p>
                  </a:txBody>
                  <a:tcPr/>
                </a:tc>
                <a:tc>
                  <a:txBody>
                    <a:bodyPr/>
                    <a:lstStyle/>
                    <a:p>
                      <a:r>
                        <a:rPr lang="en-CA" dirty="0"/>
                        <a:t>17.3%</a:t>
                      </a:r>
                    </a:p>
                  </a:txBody>
                  <a:tcPr/>
                </a:tc>
                <a:tc>
                  <a:txBody>
                    <a:bodyPr/>
                    <a:lstStyle/>
                    <a:p>
                      <a:r>
                        <a:rPr lang="en-CA" dirty="0"/>
                        <a:t>18%</a:t>
                      </a:r>
                    </a:p>
                  </a:txBody>
                  <a:tcPr/>
                </a:tc>
                <a:tc>
                  <a:txBody>
                    <a:bodyPr/>
                    <a:lstStyle/>
                    <a:p>
                      <a:r>
                        <a:rPr lang="en-CA" dirty="0"/>
                        <a:t>20%</a:t>
                      </a:r>
                    </a:p>
                  </a:txBody>
                  <a:tcPr/>
                </a:tc>
                <a:tc>
                  <a:txBody>
                    <a:bodyPr/>
                    <a:lstStyle/>
                    <a:p>
                      <a:r>
                        <a:rPr lang="en-CA" dirty="0"/>
                        <a:t>19.6%</a:t>
                      </a:r>
                    </a:p>
                  </a:txBody>
                  <a:tcPr/>
                </a:tc>
                <a:tc>
                  <a:txBody>
                    <a:bodyPr/>
                    <a:lstStyle/>
                    <a:p>
                      <a:r>
                        <a:rPr lang="en-CA" dirty="0"/>
                        <a:t>22.4%</a:t>
                      </a:r>
                    </a:p>
                  </a:txBody>
                  <a:tcPr/>
                </a:tc>
                <a:extLst>
                  <a:ext uri="{0D108BD9-81ED-4DB2-BD59-A6C34878D82A}">
                    <a16:rowId xmlns:a16="http://schemas.microsoft.com/office/drawing/2014/main" val="791257063"/>
                  </a:ext>
                </a:extLst>
              </a:tr>
            </a:tbl>
          </a:graphicData>
        </a:graphic>
      </p:graphicFrame>
      <p:sp>
        <p:nvSpPr>
          <p:cNvPr id="5" name="Title 4">
            <a:extLst>
              <a:ext uri="{FF2B5EF4-FFF2-40B4-BE49-F238E27FC236}">
                <a16:creationId xmlns:a16="http://schemas.microsoft.com/office/drawing/2014/main" id="{C2164D26-893C-C7C6-4EE0-8D9D3D5DFD2C}"/>
              </a:ext>
            </a:extLst>
          </p:cNvPr>
          <p:cNvSpPr>
            <a:spLocks noGrp="1"/>
          </p:cNvSpPr>
          <p:nvPr>
            <p:ph type="title"/>
          </p:nvPr>
        </p:nvSpPr>
        <p:spPr/>
        <p:txBody>
          <a:bodyPr/>
          <a:lstStyle/>
          <a:p>
            <a:r>
              <a:rPr lang="en-CA" dirty="0"/>
              <a:t>Graduate Studies @ York – International Graduate Students</a:t>
            </a:r>
          </a:p>
        </p:txBody>
      </p:sp>
      <p:sp>
        <p:nvSpPr>
          <p:cNvPr id="4" name="Footer Placeholder 1">
            <a:extLst>
              <a:ext uri="{FF2B5EF4-FFF2-40B4-BE49-F238E27FC236}">
                <a16:creationId xmlns:a16="http://schemas.microsoft.com/office/drawing/2014/main" id="{43334127-DF5B-9E16-7352-1E29951C64AA}"/>
              </a:ext>
            </a:extLst>
          </p:cNvPr>
          <p:cNvSpPr>
            <a:spLocks noGrp="1"/>
          </p:cNvSpPr>
          <p:nvPr>
            <p:ph type="ftr" sz="quarter" idx="11"/>
          </p:nvPr>
        </p:nvSpPr>
        <p:spPr>
          <a:xfrm>
            <a:off x="1004888" y="6303963"/>
            <a:ext cx="9599612" cy="365125"/>
          </a:xfrm>
        </p:spPr>
        <p:txBody>
          <a:bodyPr/>
          <a:lstStyle/>
          <a:p>
            <a:pPr algn="r"/>
            <a:r>
              <a:rPr lang="en-US" sz="1050" b="1" dirty="0"/>
              <a:t>https://www.yorku.ca/research/strategic-research-plan-2023-2028/</a:t>
            </a:r>
          </a:p>
        </p:txBody>
      </p:sp>
    </p:spTree>
    <p:extLst>
      <p:ext uri="{BB962C8B-B14F-4D97-AF65-F5344CB8AC3E}">
        <p14:creationId xmlns:p14="http://schemas.microsoft.com/office/powerpoint/2010/main" val="1188181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CF194-3724-94AA-C81B-CD5FE1D9BC04}"/>
              </a:ext>
            </a:extLst>
          </p:cNvPr>
          <p:cNvSpPr>
            <a:spLocks noGrp="1"/>
          </p:cNvSpPr>
          <p:nvPr>
            <p:ph type="title"/>
          </p:nvPr>
        </p:nvSpPr>
        <p:spPr/>
        <p:txBody>
          <a:bodyPr/>
          <a:lstStyle/>
          <a:p>
            <a:r>
              <a:rPr lang="en-CA" dirty="0"/>
              <a:t>Considerations for the SRP (2023-2028)</a:t>
            </a:r>
          </a:p>
        </p:txBody>
      </p:sp>
      <p:sp>
        <p:nvSpPr>
          <p:cNvPr id="3" name="Slide Number Placeholder 2">
            <a:extLst>
              <a:ext uri="{FF2B5EF4-FFF2-40B4-BE49-F238E27FC236}">
                <a16:creationId xmlns:a16="http://schemas.microsoft.com/office/drawing/2014/main" id="{AEABF86C-A15D-A919-D240-28A5F581508E}"/>
              </a:ext>
            </a:extLst>
          </p:cNvPr>
          <p:cNvSpPr>
            <a:spLocks noGrp="1"/>
          </p:cNvSpPr>
          <p:nvPr>
            <p:ph type="sldNum" sz="quarter" idx="12"/>
          </p:nvPr>
        </p:nvSpPr>
        <p:spPr/>
        <p:txBody>
          <a:bodyPr/>
          <a:lstStyle/>
          <a:p>
            <a:fld id="{5B64C28E-966E-6B4A-816A-311B7D0A2E6D}" type="slidenum">
              <a:rPr lang="en-US" smtClean="0"/>
              <a:t>12</a:t>
            </a:fld>
            <a:endParaRPr lang="en-US"/>
          </a:p>
        </p:txBody>
      </p:sp>
      <p:sp>
        <p:nvSpPr>
          <p:cNvPr id="4" name="Footer Placeholder 3">
            <a:extLst>
              <a:ext uri="{FF2B5EF4-FFF2-40B4-BE49-F238E27FC236}">
                <a16:creationId xmlns:a16="http://schemas.microsoft.com/office/drawing/2014/main" id="{00834C89-4782-CC3E-61D1-F9C6CD8F21CD}"/>
              </a:ext>
            </a:extLst>
          </p:cNvPr>
          <p:cNvSpPr>
            <a:spLocks noGrp="1"/>
          </p:cNvSpPr>
          <p:nvPr>
            <p:ph type="ftr" sz="quarter" idx="11"/>
          </p:nvPr>
        </p:nvSpPr>
        <p:spPr/>
        <p:txBody>
          <a:bodyPr/>
          <a:lstStyle/>
          <a:p>
            <a:pPr algn="r"/>
            <a:r>
              <a:rPr lang="en-US" sz="1050" b="1" dirty="0"/>
              <a:t>https://www.yorku.ca/research/strategic-research-plan-2023-2028</a:t>
            </a:r>
            <a:r>
              <a:rPr lang="en-US" dirty="0"/>
              <a:t>/</a:t>
            </a:r>
          </a:p>
        </p:txBody>
      </p:sp>
      <p:sp>
        <p:nvSpPr>
          <p:cNvPr id="6" name="TextBox 5">
            <a:extLst>
              <a:ext uri="{FF2B5EF4-FFF2-40B4-BE49-F238E27FC236}">
                <a16:creationId xmlns:a16="http://schemas.microsoft.com/office/drawing/2014/main" id="{1DA29540-CA54-81ED-3EA3-A5EE8B647EEA}"/>
              </a:ext>
            </a:extLst>
          </p:cNvPr>
          <p:cNvSpPr txBox="1"/>
          <p:nvPr/>
        </p:nvSpPr>
        <p:spPr>
          <a:xfrm>
            <a:off x="688156" y="1423447"/>
            <a:ext cx="10614581" cy="2693045"/>
          </a:xfrm>
          <a:prstGeom prst="rect">
            <a:avLst/>
          </a:prstGeom>
          <a:noFill/>
        </p:spPr>
        <p:txBody>
          <a:bodyPr wrap="square">
            <a:spAutoFit/>
          </a:bodyPr>
          <a:lstStyle/>
          <a:p>
            <a:r>
              <a:rPr lang="en-US" sz="2400" dirty="0">
                <a:solidFill>
                  <a:schemeClr val="tx1"/>
                </a:solidFill>
                <a:latin typeface="+mj-lt"/>
              </a:rPr>
              <a:t>How do we enhance the presence of graduate students &amp; postdoctoral fellows at York?</a:t>
            </a:r>
          </a:p>
          <a:p>
            <a:r>
              <a:rPr lang="en-US" sz="2400" dirty="0">
                <a:solidFill>
                  <a:schemeClr val="tx1"/>
                </a:solidFill>
                <a:latin typeface="+mj-lt"/>
              </a:rPr>
              <a:t>How do we ensure full integration into the SRP?</a:t>
            </a:r>
          </a:p>
          <a:p>
            <a:pPr marL="800100" lvl="1" indent="-342900">
              <a:buFont typeface="Arial" panose="020B0604020202020204" pitchFamily="34" charset="0"/>
              <a:buChar char="•"/>
            </a:pPr>
            <a:r>
              <a:rPr lang="en-US" sz="2400" dirty="0">
                <a:solidFill>
                  <a:schemeClr val="tx1"/>
                </a:solidFill>
                <a:latin typeface="+mj-lt"/>
              </a:rPr>
              <a:t>Continue with our current objectives?</a:t>
            </a:r>
          </a:p>
          <a:p>
            <a:pPr marL="800100" lvl="1" indent="-342900">
              <a:buFont typeface="Arial" panose="020B0604020202020204" pitchFamily="34" charset="0"/>
              <a:buChar char="•"/>
            </a:pPr>
            <a:r>
              <a:rPr lang="en-US" sz="2400" dirty="0">
                <a:solidFill>
                  <a:schemeClr val="tx1"/>
                </a:solidFill>
                <a:latin typeface="+mj-lt"/>
              </a:rPr>
              <a:t>New aspirations for next SRP?</a:t>
            </a:r>
          </a:p>
          <a:p>
            <a:pPr marL="800100" lvl="1" indent="-342900">
              <a:buFont typeface="Arial" panose="020B0604020202020204" pitchFamily="34" charset="0"/>
              <a:buChar char="•"/>
            </a:pPr>
            <a:r>
              <a:rPr lang="en-US" sz="2400" dirty="0">
                <a:solidFill>
                  <a:schemeClr val="tx1"/>
                </a:solidFill>
                <a:latin typeface="+mj-lt"/>
              </a:rPr>
              <a:t>Other?</a:t>
            </a:r>
          </a:p>
          <a:p>
            <a:pPr lvl="1"/>
            <a:endParaRPr lang="en-US" sz="2000" dirty="0">
              <a:latin typeface="+mj-lt"/>
            </a:endParaRPr>
          </a:p>
        </p:txBody>
      </p:sp>
    </p:spTree>
    <p:extLst>
      <p:ext uri="{BB962C8B-B14F-4D97-AF65-F5344CB8AC3E}">
        <p14:creationId xmlns:p14="http://schemas.microsoft.com/office/powerpoint/2010/main" val="2619322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B5AE25-B2D8-B7A0-4CDA-4A906C9ADFB1}"/>
              </a:ext>
            </a:extLst>
          </p:cNvPr>
          <p:cNvSpPr>
            <a:spLocks noGrp="1"/>
          </p:cNvSpPr>
          <p:nvPr>
            <p:ph type="ftr" sz="quarter" idx="11"/>
          </p:nvPr>
        </p:nvSpPr>
        <p:spPr/>
        <p:txBody>
          <a:bodyPr/>
          <a:lstStyle/>
          <a:p>
            <a:pPr algn="r"/>
            <a:r>
              <a:rPr lang="en-US" sz="1050" b="1" dirty="0"/>
              <a:t>https://www.yorku.ca/research/strategic-research-plan-2023-2028/</a:t>
            </a:r>
          </a:p>
        </p:txBody>
      </p:sp>
      <p:sp>
        <p:nvSpPr>
          <p:cNvPr id="3" name="Slide Number Placeholder 2">
            <a:extLst>
              <a:ext uri="{FF2B5EF4-FFF2-40B4-BE49-F238E27FC236}">
                <a16:creationId xmlns:a16="http://schemas.microsoft.com/office/drawing/2014/main" id="{BE8F7806-6DBF-7F03-C8E1-52493B96803C}"/>
              </a:ext>
            </a:extLst>
          </p:cNvPr>
          <p:cNvSpPr>
            <a:spLocks noGrp="1"/>
          </p:cNvSpPr>
          <p:nvPr>
            <p:ph type="sldNum" sz="quarter" idx="12"/>
          </p:nvPr>
        </p:nvSpPr>
        <p:spPr/>
        <p:txBody>
          <a:bodyPr/>
          <a:lstStyle/>
          <a:p>
            <a:fld id="{5B64C28E-966E-6B4A-816A-311B7D0A2E6D}" type="slidenum">
              <a:rPr lang="en-US" smtClean="0"/>
              <a:t>13</a:t>
            </a:fld>
            <a:endParaRPr lang="en-US"/>
          </a:p>
        </p:txBody>
      </p:sp>
      <p:graphicFrame>
        <p:nvGraphicFramePr>
          <p:cNvPr id="6" name="Content Placeholder 5">
            <a:extLst>
              <a:ext uri="{FF2B5EF4-FFF2-40B4-BE49-F238E27FC236}">
                <a16:creationId xmlns:a16="http://schemas.microsoft.com/office/drawing/2014/main" id="{0B4D8B14-7576-7553-8D91-7D518CF71984}"/>
              </a:ext>
            </a:extLst>
          </p:cNvPr>
          <p:cNvGraphicFramePr>
            <a:graphicFrameLocks noGrp="1"/>
          </p:cNvGraphicFramePr>
          <p:nvPr>
            <p:ph sz="quarter" idx="13"/>
          </p:nvPr>
        </p:nvGraphicFramePr>
        <p:xfrm>
          <a:off x="511175" y="1196975"/>
          <a:ext cx="11169650" cy="496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CE397FF3-B96D-1F21-6DD8-A469FED5C5DD}"/>
              </a:ext>
            </a:extLst>
          </p:cNvPr>
          <p:cNvSpPr>
            <a:spLocks noGrp="1"/>
          </p:cNvSpPr>
          <p:nvPr>
            <p:ph type="title"/>
          </p:nvPr>
        </p:nvSpPr>
        <p:spPr/>
        <p:txBody>
          <a:bodyPr/>
          <a:lstStyle/>
          <a:p>
            <a:r>
              <a:rPr lang="en-CA" dirty="0"/>
              <a:t>SRP Process – Phase 1</a:t>
            </a:r>
          </a:p>
        </p:txBody>
      </p:sp>
    </p:spTree>
    <p:extLst>
      <p:ext uri="{BB962C8B-B14F-4D97-AF65-F5344CB8AC3E}">
        <p14:creationId xmlns:p14="http://schemas.microsoft.com/office/powerpoint/2010/main" val="3961552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B5AE25-B2D8-B7A0-4CDA-4A906C9ADFB1}"/>
              </a:ext>
            </a:extLst>
          </p:cNvPr>
          <p:cNvSpPr>
            <a:spLocks noGrp="1"/>
          </p:cNvSpPr>
          <p:nvPr>
            <p:ph type="ftr" sz="quarter" idx="11"/>
          </p:nvPr>
        </p:nvSpPr>
        <p:spPr/>
        <p:txBody>
          <a:bodyPr/>
          <a:lstStyle/>
          <a:p>
            <a:pPr algn="r"/>
            <a:r>
              <a:rPr lang="en-US" sz="1050" b="1" dirty="0"/>
              <a:t>https://www.yorku.ca/research/strategic-research-plan-2023-2028/</a:t>
            </a:r>
          </a:p>
        </p:txBody>
      </p:sp>
      <p:sp>
        <p:nvSpPr>
          <p:cNvPr id="3" name="Slide Number Placeholder 2">
            <a:extLst>
              <a:ext uri="{FF2B5EF4-FFF2-40B4-BE49-F238E27FC236}">
                <a16:creationId xmlns:a16="http://schemas.microsoft.com/office/drawing/2014/main" id="{BE8F7806-6DBF-7F03-C8E1-52493B96803C}"/>
              </a:ext>
            </a:extLst>
          </p:cNvPr>
          <p:cNvSpPr>
            <a:spLocks noGrp="1"/>
          </p:cNvSpPr>
          <p:nvPr>
            <p:ph type="sldNum" sz="quarter" idx="12"/>
          </p:nvPr>
        </p:nvSpPr>
        <p:spPr/>
        <p:txBody>
          <a:bodyPr/>
          <a:lstStyle/>
          <a:p>
            <a:fld id="{5B64C28E-966E-6B4A-816A-311B7D0A2E6D}" type="slidenum">
              <a:rPr lang="en-US" smtClean="0"/>
              <a:t>14</a:t>
            </a:fld>
            <a:endParaRPr lang="en-US"/>
          </a:p>
        </p:txBody>
      </p:sp>
      <p:graphicFrame>
        <p:nvGraphicFramePr>
          <p:cNvPr id="6" name="Content Placeholder 5">
            <a:extLst>
              <a:ext uri="{FF2B5EF4-FFF2-40B4-BE49-F238E27FC236}">
                <a16:creationId xmlns:a16="http://schemas.microsoft.com/office/drawing/2014/main" id="{0B4D8B14-7576-7553-8D91-7D518CF71984}"/>
              </a:ext>
            </a:extLst>
          </p:cNvPr>
          <p:cNvGraphicFramePr>
            <a:graphicFrameLocks noGrp="1"/>
          </p:cNvGraphicFramePr>
          <p:nvPr>
            <p:ph sz="quarter" idx="13"/>
          </p:nvPr>
        </p:nvGraphicFramePr>
        <p:xfrm>
          <a:off x="511175" y="1196975"/>
          <a:ext cx="11169650" cy="496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CE397FF3-B96D-1F21-6DD8-A469FED5C5DD}"/>
              </a:ext>
            </a:extLst>
          </p:cNvPr>
          <p:cNvSpPr>
            <a:spLocks noGrp="1"/>
          </p:cNvSpPr>
          <p:nvPr>
            <p:ph type="title"/>
          </p:nvPr>
        </p:nvSpPr>
        <p:spPr/>
        <p:txBody>
          <a:bodyPr/>
          <a:lstStyle/>
          <a:p>
            <a:r>
              <a:rPr lang="en-CA" dirty="0"/>
              <a:t>SRP Process – Phase 2</a:t>
            </a:r>
          </a:p>
        </p:txBody>
      </p:sp>
    </p:spTree>
    <p:extLst>
      <p:ext uri="{BB962C8B-B14F-4D97-AF65-F5344CB8AC3E}">
        <p14:creationId xmlns:p14="http://schemas.microsoft.com/office/powerpoint/2010/main" val="4080959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ADBB07B-E22F-42A9-9E19-F073FDE3A500}"/>
              </a:ext>
            </a:extLst>
          </p:cNvPr>
          <p:cNvSpPr>
            <a:spLocks noGrp="1"/>
          </p:cNvSpPr>
          <p:nvPr>
            <p:ph type="sldNum" sz="quarter" idx="12"/>
          </p:nvPr>
        </p:nvSpPr>
        <p:spPr/>
        <p:txBody>
          <a:bodyPr/>
          <a:lstStyle/>
          <a:p>
            <a:fld id="{5B64C28E-966E-6B4A-816A-311B7D0A2E6D}" type="slidenum">
              <a:rPr lang="en-US" smtClean="0"/>
              <a:t>15</a:t>
            </a:fld>
            <a:endParaRPr lang="en-US"/>
          </a:p>
        </p:txBody>
      </p:sp>
      <p:sp>
        <p:nvSpPr>
          <p:cNvPr id="5" name="Title 4">
            <a:extLst>
              <a:ext uri="{FF2B5EF4-FFF2-40B4-BE49-F238E27FC236}">
                <a16:creationId xmlns:a16="http://schemas.microsoft.com/office/drawing/2014/main" id="{353A7D46-2E20-45B3-ACE2-B61E197B5F2D}"/>
              </a:ext>
            </a:extLst>
          </p:cNvPr>
          <p:cNvSpPr>
            <a:spLocks noGrp="1"/>
          </p:cNvSpPr>
          <p:nvPr>
            <p:ph type="title"/>
          </p:nvPr>
        </p:nvSpPr>
        <p:spPr/>
        <p:txBody>
          <a:bodyPr/>
          <a:lstStyle/>
          <a:p>
            <a:r>
              <a:rPr lang="en-CA" dirty="0">
                <a:latin typeface="IBM Plex Sans SemiBold" panose="020B0703050203000203" pitchFamily="34" charset="0"/>
              </a:rPr>
              <a:t>Questions, Comments, Discussion:</a:t>
            </a:r>
          </a:p>
        </p:txBody>
      </p:sp>
      <p:pic>
        <p:nvPicPr>
          <p:cNvPr id="6" name="Picture 5" descr="A picture containing background pattern&#10;&#10;Description automatically generated">
            <a:extLst>
              <a:ext uri="{FF2B5EF4-FFF2-40B4-BE49-F238E27FC236}">
                <a16:creationId xmlns:a16="http://schemas.microsoft.com/office/drawing/2014/main" id="{31F1FF57-C385-4676-AA62-9121EF294675}"/>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4692790" y="1308929"/>
            <a:ext cx="2806420" cy="4082067"/>
          </a:xfrm>
          <a:prstGeom prst="rect">
            <a:avLst/>
          </a:prstGeom>
          <a:noFill/>
        </p:spPr>
      </p:pic>
    </p:spTree>
    <p:extLst>
      <p:ext uri="{BB962C8B-B14F-4D97-AF65-F5344CB8AC3E}">
        <p14:creationId xmlns:p14="http://schemas.microsoft.com/office/powerpoint/2010/main" val="801220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ADBB07B-E22F-42A9-9E19-F073FDE3A500}"/>
              </a:ext>
            </a:extLst>
          </p:cNvPr>
          <p:cNvSpPr>
            <a:spLocks noGrp="1"/>
          </p:cNvSpPr>
          <p:nvPr>
            <p:ph type="sldNum" sz="quarter" idx="12"/>
          </p:nvPr>
        </p:nvSpPr>
        <p:spPr/>
        <p:txBody>
          <a:bodyPr/>
          <a:lstStyle/>
          <a:p>
            <a:fld id="{5B64C28E-966E-6B4A-816A-311B7D0A2E6D}" type="slidenum">
              <a:rPr lang="en-US" smtClean="0"/>
              <a:t>16</a:t>
            </a:fld>
            <a:endParaRPr lang="en-US"/>
          </a:p>
        </p:txBody>
      </p:sp>
      <p:sp>
        <p:nvSpPr>
          <p:cNvPr id="5" name="Title 4">
            <a:extLst>
              <a:ext uri="{FF2B5EF4-FFF2-40B4-BE49-F238E27FC236}">
                <a16:creationId xmlns:a16="http://schemas.microsoft.com/office/drawing/2014/main" id="{353A7D46-2E20-45B3-ACE2-B61E197B5F2D}"/>
              </a:ext>
            </a:extLst>
          </p:cNvPr>
          <p:cNvSpPr>
            <a:spLocks noGrp="1"/>
          </p:cNvSpPr>
          <p:nvPr>
            <p:ph type="title"/>
          </p:nvPr>
        </p:nvSpPr>
        <p:spPr/>
        <p:txBody>
          <a:bodyPr/>
          <a:lstStyle/>
          <a:p>
            <a:r>
              <a:rPr lang="en-CA" dirty="0">
                <a:latin typeface="IBM Plex Sans SemiBold" panose="020B0703050203000203" pitchFamily="34" charset="0"/>
              </a:rPr>
              <a:t>For Information:</a:t>
            </a:r>
          </a:p>
        </p:txBody>
      </p:sp>
      <p:sp>
        <p:nvSpPr>
          <p:cNvPr id="2" name="TextBox 1">
            <a:extLst>
              <a:ext uri="{FF2B5EF4-FFF2-40B4-BE49-F238E27FC236}">
                <a16:creationId xmlns:a16="http://schemas.microsoft.com/office/drawing/2014/main" id="{5F53FE20-6B40-E861-2E31-56F23E548079}"/>
              </a:ext>
            </a:extLst>
          </p:cNvPr>
          <p:cNvSpPr txBox="1"/>
          <p:nvPr/>
        </p:nvSpPr>
        <p:spPr>
          <a:xfrm>
            <a:off x="597600" y="1778400"/>
            <a:ext cx="7227941" cy="276999"/>
          </a:xfrm>
          <a:prstGeom prst="rect">
            <a:avLst/>
          </a:prstGeom>
          <a:noFill/>
        </p:spPr>
        <p:txBody>
          <a:bodyPr wrap="none" lIns="0" tIns="0" rIns="0" bIns="0" rtlCol="0">
            <a:spAutoFit/>
          </a:bodyPr>
          <a:lstStyle/>
          <a:p>
            <a:pPr algn="l"/>
            <a:r>
              <a:rPr lang="en-US" dirty="0"/>
              <a:t>The following slides will not be presented and are for information only.</a:t>
            </a:r>
          </a:p>
        </p:txBody>
      </p:sp>
    </p:spTree>
    <p:extLst>
      <p:ext uri="{BB962C8B-B14F-4D97-AF65-F5344CB8AC3E}">
        <p14:creationId xmlns:p14="http://schemas.microsoft.com/office/powerpoint/2010/main" val="3745619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17</a:t>
            </a:fld>
            <a:endParaRPr lang="en-US"/>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Some Major Accomplishments in Five Areas of Opportunities</a:t>
            </a:r>
          </a:p>
        </p:txBody>
      </p:sp>
      <p:graphicFrame>
        <p:nvGraphicFramePr>
          <p:cNvPr id="6" name="Table 6">
            <a:extLst>
              <a:ext uri="{FF2B5EF4-FFF2-40B4-BE49-F238E27FC236}">
                <a16:creationId xmlns:a16="http://schemas.microsoft.com/office/drawing/2014/main" id="{7D9845B7-F830-413C-98E5-9927B5DDF803}"/>
              </a:ext>
            </a:extLst>
          </p:cNvPr>
          <p:cNvGraphicFramePr>
            <a:graphicFrameLocks noGrp="1"/>
          </p:cNvGraphicFramePr>
          <p:nvPr>
            <p:ph sz="quarter" idx="13"/>
          </p:nvPr>
        </p:nvGraphicFramePr>
        <p:xfrm>
          <a:off x="511175" y="1196974"/>
          <a:ext cx="11316648" cy="5071685"/>
        </p:xfrm>
        <a:graphic>
          <a:graphicData uri="http://schemas.openxmlformats.org/drawingml/2006/table">
            <a:tbl>
              <a:tblPr firstRow="1" bandRow="1">
                <a:tableStyleId>{6E25E649-3F16-4E02-A733-19D2CDBF48F0}</a:tableStyleId>
              </a:tblPr>
              <a:tblGrid>
                <a:gridCol w="11316648">
                  <a:extLst>
                    <a:ext uri="{9D8B030D-6E8A-4147-A177-3AD203B41FA5}">
                      <a16:colId xmlns:a16="http://schemas.microsoft.com/office/drawing/2014/main" val="4187879853"/>
                    </a:ext>
                  </a:extLst>
                </a:gridCol>
              </a:tblGrid>
              <a:tr h="5986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Integration of Artificial Intelligence into Society</a:t>
                      </a:r>
                      <a:endParaRPr lang="en-CA" sz="1800" b="1" dirty="0"/>
                    </a:p>
                  </a:txBody>
                  <a:tcPr/>
                </a:tc>
                <a:extLst>
                  <a:ext uri="{0D108BD9-81ED-4DB2-BD59-A6C34878D82A}">
                    <a16:rowId xmlns:a16="http://schemas.microsoft.com/office/drawing/2014/main" val="2879986721"/>
                  </a:ext>
                </a:extLst>
              </a:tr>
              <a:tr h="627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Establishing AI &amp; Society Task Force to examine </a:t>
                      </a:r>
                      <a:r>
                        <a:rPr lang="en-CA" dirty="0"/>
                        <a:t>options for expanding and enhancing AI teaching and research at York</a:t>
                      </a:r>
                      <a:endParaRPr lang="en-US" dirty="0"/>
                    </a:p>
                  </a:txBody>
                  <a:tcPr/>
                </a:tc>
                <a:extLst>
                  <a:ext uri="{0D108BD9-81ED-4DB2-BD59-A6C34878D82A}">
                    <a16:rowId xmlns:a16="http://schemas.microsoft.com/office/drawing/2014/main" val="3777261985"/>
                  </a:ext>
                </a:extLst>
              </a:tr>
              <a:tr h="627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 Task Force Report </a:t>
                      </a:r>
                      <a:r>
                        <a:rPr lang="en-US" dirty="0">
                          <a:hlinkClick r:id="rId3"/>
                        </a:rPr>
                        <a:t>“Fostering the Future of Artificial Intelligence: Report from the York University Task Force on AI &amp; Society”</a:t>
                      </a:r>
                      <a:endParaRPr lang="en-US" dirty="0"/>
                    </a:p>
                  </a:txBody>
                  <a:tcPr/>
                </a:tc>
                <a:extLst>
                  <a:ext uri="{0D108BD9-81ED-4DB2-BD59-A6C34878D82A}">
                    <a16:rowId xmlns:a16="http://schemas.microsoft.com/office/drawing/2014/main" val="2137403729"/>
                  </a:ext>
                </a:extLst>
              </a:tr>
              <a:tr h="6321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Supported the development of the </a:t>
                      </a:r>
                      <a:r>
                        <a:rPr lang="en-US" dirty="0" err="1">
                          <a:solidFill>
                            <a:srgbClr val="000000"/>
                          </a:solidFill>
                        </a:rPr>
                        <a:t>AI@YorkU</a:t>
                      </a:r>
                      <a:r>
                        <a:rPr lang="en-US" dirty="0">
                          <a:solidFill>
                            <a:srgbClr val="000000"/>
                          </a:solidFill>
                        </a:rPr>
                        <a:t> website which establishes our digital presence of our interdisciplinary and transdisciplinary AI expertise  </a:t>
                      </a:r>
                      <a:r>
                        <a:rPr lang="en-US" dirty="0">
                          <a:solidFill>
                            <a:srgbClr val="000000"/>
                          </a:solidFill>
                          <a:hlinkClick r:id="rId4"/>
                        </a:rPr>
                        <a:t>ai.yorku.ca </a:t>
                      </a:r>
                      <a:endParaRPr lang="en-US" dirty="0">
                        <a:latin typeface="+mn-lt"/>
                      </a:endParaRPr>
                    </a:p>
                  </a:txBody>
                  <a:tcPr/>
                </a:tc>
                <a:extLst>
                  <a:ext uri="{0D108BD9-81ED-4DB2-BD59-A6C34878D82A}">
                    <a16:rowId xmlns:a16="http://schemas.microsoft.com/office/drawing/2014/main" val="512631677"/>
                  </a:ext>
                </a:extLst>
              </a:tr>
              <a:tr h="627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rPr>
                        <a:t>AI &amp; Society researchers have been awarded an internal research grant under the Catalyzing Interdisciplinary Research Clusters initiative “AI Systems: Engineering, Governance &amp; Society”</a:t>
                      </a:r>
                      <a:endParaRPr lang="en-US" dirty="0">
                        <a:solidFill>
                          <a:srgbClr val="000000"/>
                        </a:solidFill>
                        <a:effectLst/>
                        <a:latin typeface="+mn-lt"/>
                        <a:ea typeface="Times New Roman" panose="02020603050405020304" pitchFamily="18" charset="0"/>
                      </a:endParaRPr>
                    </a:p>
                  </a:txBody>
                  <a:tcPr/>
                </a:tc>
                <a:extLst>
                  <a:ext uri="{0D108BD9-81ED-4DB2-BD59-A6C34878D82A}">
                    <a16:rowId xmlns:a16="http://schemas.microsoft.com/office/drawing/2014/main" val="4186253941"/>
                  </a:ext>
                </a:extLst>
              </a:tr>
              <a:tr h="3992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New ORU approved: Centre for AI &amp; Society (CAIS), as of July 1, 2022</a:t>
                      </a:r>
                      <a:endParaRPr lang="en-US" dirty="0">
                        <a:solidFill>
                          <a:srgbClr val="000000"/>
                        </a:solidFill>
                        <a:latin typeface="+mn-lt"/>
                        <a:ea typeface="Times New Roman" panose="02020603050405020304" pitchFamily="18" charset="0"/>
                      </a:endParaRPr>
                    </a:p>
                  </a:txBody>
                  <a:tcPr/>
                </a:tc>
                <a:extLst>
                  <a:ext uri="{0D108BD9-81ED-4DB2-BD59-A6C34878D82A}">
                    <a16:rowId xmlns:a16="http://schemas.microsoft.com/office/drawing/2014/main" val="1047132513"/>
                  </a:ext>
                </a:extLst>
              </a:tr>
              <a:tr h="3872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Ongoing meetings with the Vector Institute for Artificial Intelligence in expanding our academic partnership</a:t>
                      </a:r>
                      <a:endParaRPr lang="en-US" dirty="0">
                        <a:solidFill>
                          <a:srgbClr val="000000"/>
                        </a:solidFill>
                        <a:latin typeface="+mn-lt"/>
                      </a:endParaRPr>
                    </a:p>
                  </a:txBody>
                  <a:tcPr/>
                </a:tc>
                <a:extLst>
                  <a:ext uri="{0D108BD9-81ED-4DB2-BD59-A6C34878D82A}">
                    <a16:rowId xmlns:a16="http://schemas.microsoft.com/office/drawing/2014/main" val="1809343347"/>
                  </a:ext>
                </a:extLst>
              </a:tr>
              <a:tr h="4861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rPr>
                        <a:t>AI &amp; Society has been identified as one of the Markham Campus research clusters for research intensification</a:t>
                      </a:r>
                      <a:endParaRPr lang="en-US" dirty="0">
                        <a:solidFill>
                          <a:srgbClr val="000000"/>
                        </a:solidFill>
                        <a:effectLst/>
                        <a:latin typeface="+mn-lt"/>
                        <a:ea typeface="Times New Roman" panose="02020603050405020304" pitchFamily="18" charset="0"/>
                      </a:endParaRPr>
                    </a:p>
                  </a:txBody>
                  <a:tcPr/>
                </a:tc>
                <a:extLst>
                  <a:ext uri="{0D108BD9-81ED-4DB2-BD59-A6C34878D82A}">
                    <a16:rowId xmlns:a16="http://schemas.microsoft.com/office/drawing/2014/main" val="2763858772"/>
                  </a:ext>
                </a:extLst>
              </a:tr>
              <a:tr h="5784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Hosted multiple AI focused conferences and workshops including a National AI Conference/ Graphics Interface / Computer and Robot Vision Conference 2018</a:t>
                      </a:r>
                      <a:endParaRPr lang="en-US" dirty="0">
                        <a:latin typeface="+mn-lt"/>
                      </a:endParaRPr>
                    </a:p>
                  </a:txBody>
                  <a:tcPr/>
                </a:tc>
                <a:extLst>
                  <a:ext uri="{0D108BD9-81ED-4DB2-BD59-A6C34878D82A}">
                    <a16:rowId xmlns:a16="http://schemas.microsoft.com/office/drawing/2014/main" val="1401703128"/>
                  </a:ext>
                </a:extLst>
              </a:tr>
            </a:tbl>
          </a:graphicData>
        </a:graphic>
      </p:graphicFrame>
    </p:spTree>
    <p:extLst>
      <p:ext uri="{BB962C8B-B14F-4D97-AF65-F5344CB8AC3E}">
        <p14:creationId xmlns:p14="http://schemas.microsoft.com/office/powerpoint/2010/main" val="2193051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18</a:t>
            </a:fld>
            <a:endParaRPr lang="en-US"/>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Some Major Accomplishments in Five Areas of Opportunities</a:t>
            </a:r>
          </a:p>
        </p:txBody>
      </p:sp>
      <p:graphicFrame>
        <p:nvGraphicFramePr>
          <p:cNvPr id="6" name="Table 6">
            <a:extLst>
              <a:ext uri="{FF2B5EF4-FFF2-40B4-BE49-F238E27FC236}">
                <a16:creationId xmlns:a16="http://schemas.microsoft.com/office/drawing/2014/main" id="{7D9845B7-F830-413C-98E5-9927B5DDF803}"/>
              </a:ext>
            </a:extLst>
          </p:cNvPr>
          <p:cNvGraphicFramePr>
            <a:graphicFrameLocks noGrp="1"/>
          </p:cNvGraphicFramePr>
          <p:nvPr>
            <p:ph sz="quarter" idx="13"/>
          </p:nvPr>
        </p:nvGraphicFramePr>
        <p:xfrm>
          <a:off x="511175" y="1196974"/>
          <a:ext cx="11316648" cy="5114917"/>
        </p:xfrm>
        <a:graphic>
          <a:graphicData uri="http://schemas.openxmlformats.org/drawingml/2006/table">
            <a:tbl>
              <a:tblPr firstRow="1" bandRow="1">
                <a:tableStyleId>{6E25E649-3F16-4E02-A733-19D2CDBF48F0}</a:tableStyleId>
              </a:tblPr>
              <a:tblGrid>
                <a:gridCol w="11316648">
                  <a:extLst>
                    <a:ext uri="{9D8B030D-6E8A-4147-A177-3AD203B41FA5}">
                      <a16:colId xmlns:a16="http://schemas.microsoft.com/office/drawing/2014/main" val="4187879853"/>
                    </a:ext>
                  </a:extLst>
                </a:gridCol>
              </a:tblGrid>
              <a:tr h="6184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Healthy Individuals, Healthy Communities and Global Health</a:t>
                      </a:r>
                      <a:endParaRPr lang="en-CA" sz="1800" b="1" dirty="0"/>
                    </a:p>
                    <a:p>
                      <a:endParaRPr lang="en-CA" sz="1600" dirty="0"/>
                    </a:p>
                  </a:txBody>
                  <a:tcPr/>
                </a:tc>
                <a:extLst>
                  <a:ext uri="{0D108BD9-81ED-4DB2-BD59-A6C34878D82A}">
                    <a16:rowId xmlns:a16="http://schemas.microsoft.com/office/drawing/2014/main" val="2879986721"/>
                  </a:ext>
                </a:extLst>
              </a:tr>
              <a:tr h="439522">
                <a:tc>
                  <a:txBody>
                    <a:bodyPr/>
                    <a:lstStyle/>
                    <a:p>
                      <a:r>
                        <a:rPr lang="en-US" sz="1600" b="0" dirty="0"/>
                        <a:t>MOU with hospitals including </a:t>
                      </a:r>
                      <a:r>
                        <a:rPr lang="en-US" sz="1600" b="0" dirty="0" err="1"/>
                        <a:t>Cortellucci</a:t>
                      </a:r>
                      <a:r>
                        <a:rPr lang="en-US" sz="1600" b="0" dirty="0"/>
                        <a:t> Vaughan Hospital, Mackenzie Health, and Oak Valley Hospital on collaborating in areas that include education, professional and community development</a:t>
                      </a:r>
                    </a:p>
                  </a:txBody>
                  <a:tcPr/>
                </a:tc>
                <a:extLst>
                  <a:ext uri="{0D108BD9-81ED-4DB2-BD59-A6C34878D82A}">
                    <a16:rowId xmlns:a16="http://schemas.microsoft.com/office/drawing/2014/main" val="1641722875"/>
                  </a:ext>
                </a:extLst>
              </a:tr>
              <a:tr h="6345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rPr>
                        <a:t>Virtual AMR Policy Think Tank: funded by </a:t>
                      </a:r>
                      <a:r>
                        <a:rPr lang="en-US" sz="1600" b="0" kern="1200" dirty="0" err="1">
                          <a:solidFill>
                            <a:schemeClr val="dk1"/>
                          </a:solidFill>
                          <a:effectLst/>
                        </a:rPr>
                        <a:t>Wellcome</a:t>
                      </a:r>
                      <a:r>
                        <a:rPr lang="en-US" sz="1600" b="0" kern="1200" dirty="0">
                          <a:solidFill>
                            <a:schemeClr val="dk1"/>
                          </a:solidFill>
                          <a:effectLst/>
                        </a:rPr>
                        <a:t> Trust antimicrobial resistance (AMR) Priority Program -$8 million / 3 years. Led by Steven Hoffman</a:t>
                      </a:r>
                      <a:endParaRPr lang="en-US" sz="1600" b="0" dirty="0"/>
                    </a:p>
                  </a:txBody>
                  <a:tcPr/>
                </a:tc>
                <a:extLst>
                  <a:ext uri="{0D108BD9-81ED-4DB2-BD59-A6C34878D82A}">
                    <a16:rowId xmlns:a16="http://schemas.microsoft.com/office/drawing/2014/main" val="3777261985"/>
                  </a:ext>
                </a:extLst>
              </a:tr>
              <a:tr h="6609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rPr>
                        <a:t>WHO Collaborating Centre on Global Governance of Antimicrobial Resistance (WHOCC) at York as a part of York University’s </a:t>
                      </a:r>
                      <a:r>
                        <a:rPr lang="en-US" sz="1600" b="0" u="sng" kern="1200" dirty="0">
                          <a:solidFill>
                            <a:schemeClr val="dk1"/>
                          </a:solidFill>
                          <a:effectLst/>
                          <a:hlinkClick r:id="rId3"/>
                        </a:rPr>
                        <a:t>Global Strategy Lab</a:t>
                      </a:r>
                      <a:endParaRPr lang="en-US" sz="1600" b="0" dirty="0"/>
                    </a:p>
                  </a:txBody>
                  <a:tcPr/>
                </a:tc>
                <a:extLst>
                  <a:ext uri="{0D108BD9-81ED-4DB2-BD59-A6C34878D82A}">
                    <a16:rowId xmlns:a16="http://schemas.microsoft.com/office/drawing/2014/main" val="2632058337"/>
                  </a:ext>
                </a:extLst>
              </a:tr>
              <a:tr h="6609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rPr>
                        <a:t>SSHRC Partnership Grant: 2018, Tamara Daly, </a:t>
                      </a:r>
                      <a:r>
                        <a:rPr lang="en-US" sz="1600" b="0" i="1" kern="1200" dirty="0">
                          <a:solidFill>
                            <a:schemeClr val="dk1"/>
                          </a:solidFill>
                          <a:effectLst/>
                        </a:rPr>
                        <a:t>Imagining Age-Friendly ‘Communities within Communities:’ International Promising Practices</a:t>
                      </a:r>
                      <a:r>
                        <a:rPr lang="en-US" sz="1600" b="0" kern="1200" dirty="0">
                          <a:solidFill>
                            <a:schemeClr val="dk1"/>
                          </a:solidFill>
                          <a:effectLst/>
                        </a:rPr>
                        <a:t>; SSHRC Partnership Grant: 2022, Steven Hoffman, will pursue research into a global framework for sustainable antimicrobial drug use and preventing the proliferation of drug-resistant bacteria; CIHR HRTP: 2022, Rebecca Pillai Riddell, </a:t>
                      </a:r>
                      <a:r>
                        <a:rPr lang="en-CA" sz="1600" b="0" i="1" u="none" strike="noStrike" kern="1200" dirty="0">
                          <a:solidFill>
                            <a:schemeClr val="dk1"/>
                          </a:solidFill>
                          <a:effectLst/>
                          <a:latin typeface="+mn-lt"/>
                          <a:ea typeface="+mn-ea"/>
                          <a:cs typeface="+mn-cs"/>
                        </a:rPr>
                        <a:t>Digital, Inclusive, Virtual, and Equitable Research Training in Mental Health Platform </a:t>
                      </a:r>
                      <a:r>
                        <a:rPr lang="en-CA" sz="1600" b="0" i="0" u="none" strike="noStrike" kern="1200" dirty="0">
                          <a:solidFill>
                            <a:schemeClr val="dk1"/>
                          </a:solidFill>
                          <a:effectLst/>
                          <a:latin typeface="+mn-lt"/>
                          <a:ea typeface="+mn-ea"/>
                          <a:cs typeface="+mn-cs"/>
                        </a:rPr>
                        <a:t>(DIVERT Platform)</a:t>
                      </a:r>
                      <a:endParaRPr lang="en-US" sz="1600" b="0" dirty="0"/>
                    </a:p>
                  </a:txBody>
                  <a:tcPr/>
                </a:tc>
                <a:extLst>
                  <a:ext uri="{0D108BD9-81ED-4DB2-BD59-A6C34878D82A}">
                    <a16:rowId xmlns:a16="http://schemas.microsoft.com/office/drawing/2014/main" val="2137403729"/>
                  </a:ext>
                </a:extLst>
              </a:tr>
              <a:tr h="412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New ORU approved: Centre for Integrative and Applied Neuroscience</a:t>
                      </a:r>
                    </a:p>
                  </a:txBody>
                  <a:tcPr/>
                </a:tc>
                <a:extLst>
                  <a:ext uri="{0D108BD9-81ED-4DB2-BD59-A6C34878D82A}">
                    <a16:rowId xmlns:a16="http://schemas.microsoft.com/office/drawing/2014/main" val="4179382216"/>
                  </a:ext>
                </a:extLst>
              </a:tr>
              <a:tr h="6609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dk1"/>
                          </a:solidFill>
                          <a:effectLst/>
                        </a:rPr>
                        <a:t>International Development Research Centre (IDRC) grant for the 5-year project: </a:t>
                      </a:r>
                      <a:r>
                        <a:rPr lang="en-CA" sz="1600" b="0" i="0" dirty="0"/>
                        <a:t>Global South Artificial Intelligence for Pandemic and Epidemic Preparedness and Response Network. </a:t>
                      </a:r>
                      <a:r>
                        <a:rPr lang="en-US" sz="1600" b="0" kern="1200" dirty="0">
                          <a:solidFill>
                            <a:schemeClr val="dk1"/>
                          </a:solidFill>
                          <a:effectLst/>
                        </a:rPr>
                        <a:t>$7.25M. PI: Jude Kong (Faculty of Science)</a:t>
                      </a:r>
                      <a:endParaRPr lang="en-US" sz="1600" b="0" dirty="0"/>
                    </a:p>
                  </a:txBody>
                  <a:tcPr/>
                </a:tc>
                <a:extLst>
                  <a:ext uri="{0D108BD9-81ED-4DB2-BD59-A6C34878D82A}">
                    <a16:rowId xmlns:a16="http://schemas.microsoft.com/office/drawing/2014/main" val="3428788347"/>
                  </a:ext>
                </a:extLst>
              </a:tr>
              <a:tr h="4811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York has increased its CIHR funding by 20% from 2017-18 to 2020-21</a:t>
                      </a:r>
                    </a:p>
                  </a:txBody>
                  <a:tcPr/>
                </a:tc>
                <a:extLst>
                  <a:ext uri="{0D108BD9-81ED-4DB2-BD59-A6C34878D82A}">
                    <a16:rowId xmlns:a16="http://schemas.microsoft.com/office/drawing/2014/main" val="221662885"/>
                  </a:ext>
                </a:extLst>
              </a:tr>
            </a:tbl>
          </a:graphicData>
        </a:graphic>
      </p:graphicFrame>
    </p:spTree>
    <p:extLst>
      <p:ext uri="{BB962C8B-B14F-4D97-AF65-F5344CB8AC3E}">
        <p14:creationId xmlns:p14="http://schemas.microsoft.com/office/powerpoint/2010/main" val="3593753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19</a:t>
            </a:fld>
            <a:endParaRPr lang="en-US"/>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Some Major Accomplishments in Five Areas of Opportunities</a:t>
            </a:r>
          </a:p>
        </p:txBody>
      </p:sp>
      <p:graphicFrame>
        <p:nvGraphicFramePr>
          <p:cNvPr id="6" name="Table 6">
            <a:extLst>
              <a:ext uri="{FF2B5EF4-FFF2-40B4-BE49-F238E27FC236}">
                <a16:creationId xmlns:a16="http://schemas.microsoft.com/office/drawing/2014/main" id="{7D9845B7-F830-413C-98E5-9927B5DDF803}"/>
              </a:ext>
            </a:extLst>
          </p:cNvPr>
          <p:cNvGraphicFramePr>
            <a:graphicFrameLocks noGrp="1"/>
          </p:cNvGraphicFramePr>
          <p:nvPr>
            <p:ph sz="quarter" idx="13"/>
          </p:nvPr>
        </p:nvGraphicFramePr>
        <p:xfrm>
          <a:off x="511175" y="1293049"/>
          <a:ext cx="11316648" cy="4869224"/>
        </p:xfrm>
        <a:graphic>
          <a:graphicData uri="http://schemas.openxmlformats.org/drawingml/2006/table">
            <a:tbl>
              <a:tblPr firstRow="1" bandRow="1">
                <a:tableStyleId>{6E25E649-3F16-4E02-A733-19D2CDBF48F0}</a:tableStyleId>
              </a:tblPr>
              <a:tblGrid>
                <a:gridCol w="11316648">
                  <a:extLst>
                    <a:ext uri="{9D8B030D-6E8A-4147-A177-3AD203B41FA5}">
                      <a16:colId xmlns:a16="http://schemas.microsoft.com/office/drawing/2014/main" val="4187879853"/>
                    </a:ext>
                  </a:extLst>
                </a:gridCol>
              </a:tblGrid>
              <a:tr h="6184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b="1" dirty="0"/>
                        <a:t>Digital Cultures</a:t>
                      </a:r>
                    </a:p>
                    <a:p>
                      <a:endParaRPr lang="en-CA" dirty="0"/>
                    </a:p>
                  </a:txBody>
                  <a:tcPr/>
                </a:tc>
                <a:extLst>
                  <a:ext uri="{0D108BD9-81ED-4DB2-BD59-A6C34878D82A}">
                    <a16:rowId xmlns:a16="http://schemas.microsoft.com/office/drawing/2014/main" val="2879986721"/>
                  </a:ext>
                </a:extLst>
              </a:tr>
              <a:tr h="439522">
                <a:tc>
                  <a:txBody>
                    <a:bodyPr/>
                    <a:lstStyle/>
                    <a:p>
                      <a:r>
                        <a:rPr lang="en-US" dirty="0"/>
                        <a:t>2018- SSHRC Partnership Grant – Janine </a:t>
                      </a:r>
                      <a:r>
                        <a:rPr lang="en-US" dirty="0" err="1"/>
                        <a:t>Marchessault</a:t>
                      </a:r>
                      <a:r>
                        <a:rPr lang="en-US" dirty="0"/>
                        <a:t> </a:t>
                      </a:r>
                      <a:r>
                        <a:rPr lang="en-CA" sz="1800" b="0" i="1" kern="1200" dirty="0">
                          <a:solidFill>
                            <a:schemeClr val="dk1"/>
                          </a:solidFill>
                          <a:effectLst/>
                        </a:rPr>
                        <a:t>Archive/Counter-Archive: Activating Canada’s Moving Image Heritage</a:t>
                      </a:r>
                      <a:r>
                        <a:rPr lang="en-CA" sz="1800" b="0" kern="1200" dirty="0">
                          <a:solidFill>
                            <a:schemeClr val="dk1"/>
                          </a:solidFill>
                          <a:effectLst/>
                        </a:rPr>
                        <a:t>, which involves 43 co-applicants and has collaborators from Canada and across the world.</a:t>
                      </a:r>
                      <a:endParaRPr lang="en-US" dirty="0"/>
                    </a:p>
                  </a:txBody>
                  <a:tcPr/>
                </a:tc>
                <a:extLst>
                  <a:ext uri="{0D108BD9-81ED-4DB2-BD59-A6C34878D82A}">
                    <a16:rowId xmlns:a16="http://schemas.microsoft.com/office/drawing/2014/main" val="1641722875"/>
                  </a:ext>
                </a:extLst>
              </a:tr>
              <a:tr h="6345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NCRN (2018-2023) A $5.5 million NSERC Strategic Partnership Grant is funding the NSERC Canadian Robotics Network (NCRN). The Interactive Autonomy theme of the network is led by Michael Jenkin (EECS, Lassonde).</a:t>
                      </a:r>
                      <a:endParaRPr lang="en-US" dirty="0"/>
                    </a:p>
                  </a:txBody>
                  <a:tcPr/>
                </a:tc>
                <a:extLst>
                  <a:ext uri="{0D108BD9-81ED-4DB2-BD59-A6C34878D82A}">
                    <a16:rowId xmlns:a16="http://schemas.microsoft.com/office/drawing/2014/main" val="3777261985"/>
                  </a:ext>
                </a:extLst>
              </a:tr>
              <a:tr h="6609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DITA (2019-2025) A $1.65 million NSERC grant established the NSERC CREATE Training Program in Dependable Internet of Things Applications (DITA), led by Professor Marin Litoiu (EECS, Lassonde; School of Information Technology, LA&amp;PS).</a:t>
                      </a:r>
                      <a:endParaRPr lang="en-US" dirty="0"/>
                    </a:p>
                  </a:txBody>
                  <a:tcPr/>
                </a:tc>
                <a:extLst>
                  <a:ext uri="{0D108BD9-81ED-4DB2-BD59-A6C34878D82A}">
                    <a16:rowId xmlns:a16="http://schemas.microsoft.com/office/drawing/2014/main" val="2137403729"/>
                  </a:ext>
                </a:extLst>
              </a:tr>
              <a:tr h="6758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Over the last five years, AMPD researchers averaged $1.2 million in annual Tri-Council grants, with a 52 per cent success rate for other competitive funding sources and over $700,000 in annual commissions, arts grants and other non-council awards</a:t>
                      </a:r>
                      <a:endParaRPr lang="en-US" dirty="0">
                        <a:latin typeface="+mn-lt"/>
                      </a:endParaRPr>
                    </a:p>
                  </a:txBody>
                  <a:tcPr/>
                </a:tc>
                <a:extLst>
                  <a:ext uri="{0D108BD9-81ED-4DB2-BD59-A6C34878D82A}">
                    <a16:rowId xmlns:a16="http://schemas.microsoft.com/office/drawing/2014/main" val="512631677"/>
                  </a:ext>
                </a:extLst>
              </a:tr>
              <a:tr h="444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New ORU approved: Institute for Technoscience &amp; Society (ITS), as of July 1, 2022</a:t>
                      </a:r>
                      <a:endParaRPr lang="en-US" dirty="0">
                        <a:latin typeface="+mn-lt"/>
                      </a:endParaRPr>
                    </a:p>
                  </a:txBody>
                  <a:tcPr/>
                </a:tc>
                <a:extLst>
                  <a:ext uri="{0D108BD9-81ED-4DB2-BD59-A6C34878D82A}">
                    <a16:rowId xmlns:a16="http://schemas.microsoft.com/office/drawing/2014/main" val="1291308297"/>
                  </a:ext>
                </a:extLst>
              </a:tr>
              <a:tr h="6758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rPr>
                        <a:t>Digital Cultures has been identified as one of the Markham Campus research clusters for research intensification</a:t>
                      </a:r>
                      <a:endParaRPr lang="en-US" dirty="0">
                        <a:latin typeface="+mn-lt"/>
                      </a:endParaRPr>
                    </a:p>
                  </a:txBody>
                  <a:tcPr/>
                </a:tc>
                <a:extLst>
                  <a:ext uri="{0D108BD9-81ED-4DB2-BD59-A6C34878D82A}">
                    <a16:rowId xmlns:a16="http://schemas.microsoft.com/office/drawing/2014/main" val="4116236030"/>
                  </a:ext>
                </a:extLst>
              </a:tr>
            </a:tbl>
          </a:graphicData>
        </a:graphic>
      </p:graphicFrame>
    </p:spTree>
    <p:extLst>
      <p:ext uri="{BB962C8B-B14F-4D97-AF65-F5344CB8AC3E}">
        <p14:creationId xmlns:p14="http://schemas.microsoft.com/office/powerpoint/2010/main" val="238255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20</a:t>
            </a:fld>
            <a:endParaRPr lang="en-US"/>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Some Major Accomplishments in Five Areas of Opportunities</a:t>
            </a:r>
          </a:p>
        </p:txBody>
      </p:sp>
      <p:graphicFrame>
        <p:nvGraphicFramePr>
          <p:cNvPr id="6" name="Table 6">
            <a:extLst>
              <a:ext uri="{FF2B5EF4-FFF2-40B4-BE49-F238E27FC236}">
                <a16:creationId xmlns:a16="http://schemas.microsoft.com/office/drawing/2014/main" id="{7D9845B7-F830-413C-98E5-9927B5DDF803}"/>
              </a:ext>
            </a:extLst>
          </p:cNvPr>
          <p:cNvGraphicFramePr>
            <a:graphicFrameLocks noGrp="1"/>
          </p:cNvGraphicFramePr>
          <p:nvPr>
            <p:ph sz="quarter" idx="13"/>
          </p:nvPr>
        </p:nvGraphicFramePr>
        <p:xfrm>
          <a:off x="490855" y="1293050"/>
          <a:ext cx="11316648" cy="4799140"/>
        </p:xfrm>
        <a:graphic>
          <a:graphicData uri="http://schemas.openxmlformats.org/drawingml/2006/table">
            <a:tbl>
              <a:tblPr firstRow="1" bandRow="1">
                <a:tableStyleId>{6E25E649-3F16-4E02-A733-19D2CDBF48F0}</a:tableStyleId>
              </a:tblPr>
              <a:tblGrid>
                <a:gridCol w="11316648">
                  <a:extLst>
                    <a:ext uri="{9D8B030D-6E8A-4147-A177-3AD203B41FA5}">
                      <a16:colId xmlns:a16="http://schemas.microsoft.com/office/drawing/2014/main" val="4187879853"/>
                    </a:ext>
                  </a:extLst>
                </a:gridCol>
              </a:tblGrid>
              <a:tr h="6176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b="1" dirty="0"/>
                        <a:t>Indigenous Futurities</a:t>
                      </a:r>
                    </a:p>
                    <a:p>
                      <a:endParaRPr lang="en-CA" dirty="0"/>
                    </a:p>
                  </a:txBody>
                  <a:tcPr/>
                </a:tc>
                <a:extLst>
                  <a:ext uri="{0D108BD9-81ED-4DB2-BD59-A6C34878D82A}">
                    <a16:rowId xmlns:a16="http://schemas.microsoft.com/office/drawing/2014/main" val="2879986721"/>
                  </a:ext>
                </a:extLst>
              </a:tr>
              <a:tr h="882351">
                <a:tc>
                  <a:txBody>
                    <a:bodyPr/>
                    <a:lstStyle/>
                    <a:p>
                      <a:r>
                        <a:rPr lang="en-US" dirty="0"/>
                        <a:t>Established Centre for Indigenous Knowledges &amp; Languages (CIKL)- </a:t>
                      </a:r>
                      <a:r>
                        <a:rPr lang="en-CA" dirty="0"/>
                        <a:t>facilitate research and knowledge production and dissemination, by Indigenous and non-Indigenous scholars, that re-centres Indigenous knowledges, languages, practices, and ways of being</a:t>
                      </a:r>
                    </a:p>
                  </a:txBody>
                  <a:tcPr/>
                </a:tc>
                <a:extLst>
                  <a:ext uri="{0D108BD9-81ED-4DB2-BD59-A6C34878D82A}">
                    <a16:rowId xmlns:a16="http://schemas.microsoft.com/office/drawing/2014/main" val="1641722875"/>
                  </a:ext>
                </a:extLst>
              </a:tr>
              <a:tr h="6843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Decolonizing Research Administration Framework- </a:t>
                      </a:r>
                      <a:r>
                        <a:rPr lang="en-CA" sz="1800" kern="1200" dirty="0">
                          <a:solidFill>
                            <a:schemeClr val="dk1"/>
                          </a:solidFill>
                          <a:effectLst/>
                        </a:rPr>
                        <a:t>Report, Action Plan, &amp; funding. </a:t>
                      </a:r>
                      <a:r>
                        <a:rPr lang="en-CA" sz="1800" b="0" u="none" strike="noStrike" kern="1200" baseline="0" dirty="0">
                          <a:solidFill>
                            <a:schemeClr val="dk1"/>
                          </a:solidFill>
                          <a:effectLst/>
                        </a:rPr>
                        <a:t>E</a:t>
                      </a:r>
                      <a:r>
                        <a:rPr lang="en-CA" sz="1800" b="0" u="none" strike="noStrike" kern="1200" baseline="0" dirty="0">
                          <a:solidFill>
                            <a:schemeClr val="dk1"/>
                          </a:solidFill>
                        </a:rPr>
                        <a:t>nabling a research culture that interacts in positive and respectful ways with Indigenous people &amp; Indigenous knowledge.</a:t>
                      </a:r>
                      <a:endParaRPr lang="en-CA" sz="18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3777261985"/>
                  </a:ext>
                </a:extLst>
              </a:tr>
              <a:tr h="6296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kern="1200" dirty="0">
                          <a:solidFill>
                            <a:schemeClr val="dk1"/>
                          </a:solidFill>
                          <a:effectLst/>
                        </a:rPr>
                        <a:t>Supporting Indigenous scholars: Indigenous Research Seed funding - 10 scholars awarded with Indigenous Research Seed Fund grants.  Investing $250k this year, $300k for next 3 years.</a:t>
                      </a:r>
                      <a:endParaRPr lang="en-CA" sz="18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2137403729"/>
                  </a:ext>
                </a:extLst>
              </a:tr>
              <a:tr h="6296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rPr>
                        <a:t>Researchers awarded an internal research grant under the Catalyzing Interdisciplinary Research Clusters initiative “Indigenous Climate Leadership and Self-Determined Futures”</a:t>
                      </a:r>
                      <a:endParaRPr lang="en-US" dirty="0">
                        <a:solidFill>
                          <a:srgbClr val="000000"/>
                        </a:solidFill>
                        <a:effectLst/>
                        <a:latin typeface="+mn-lt"/>
                        <a:ea typeface="Times New Roman" panose="02020603050405020304" pitchFamily="18" charset="0"/>
                      </a:endParaRPr>
                    </a:p>
                  </a:txBody>
                  <a:tcPr/>
                </a:tc>
                <a:extLst>
                  <a:ext uri="{0D108BD9-81ED-4DB2-BD59-A6C34878D82A}">
                    <a16:rowId xmlns:a16="http://schemas.microsoft.com/office/drawing/2014/main" val="1612164110"/>
                  </a:ext>
                </a:extLst>
              </a:tr>
              <a:tr h="6296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dk1"/>
                          </a:solidFill>
                          <a:effectLst/>
                        </a:rPr>
                        <a:t>SSHRC Partnership Grant: 2022, Dayna Scott, “Infrastructure Beyond </a:t>
                      </a:r>
                      <a:r>
                        <a:rPr lang="en-US" sz="1800" b="0" kern="1200" dirty="0" err="1">
                          <a:solidFill>
                            <a:schemeClr val="dk1"/>
                          </a:solidFill>
                          <a:effectLst/>
                        </a:rPr>
                        <a:t>Extractivism</a:t>
                      </a:r>
                      <a:r>
                        <a:rPr lang="en-US" sz="1800" b="0" kern="1200" dirty="0">
                          <a:solidFill>
                            <a:schemeClr val="dk1"/>
                          </a:solidFill>
                          <a:effectLst/>
                        </a:rPr>
                        <a:t>: Material Approaches to Restoring Indigenous Jurisdiction”</a:t>
                      </a:r>
                      <a:endParaRPr lang="en-US" b="0" dirty="0"/>
                    </a:p>
                  </a:txBody>
                  <a:tcPr/>
                </a:tc>
                <a:extLst>
                  <a:ext uri="{0D108BD9-81ED-4DB2-BD59-A6C34878D82A}">
                    <a16:rowId xmlns:a16="http://schemas.microsoft.com/office/drawing/2014/main" val="1936602083"/>
                  </a:ext>
                </a:extLst>
              </a:tr>
              <a:tr h="629644">
                <a:tc>
                  <a:txBody>
                    <a:bodyPr/>
                    <a:lstStyle/>
                    <a:p>
                      <a:pPr lvl="0"/>
                      <a:r>
                        <a:rPr lang="en-CA" sz="1800" kern="1200" dirty="0">
                          <a:solidFill>
                            <a:schemeClr val="dk1"/>
                          </a:solidFill>
                          <a:effectLst/>
                        </a:rPr>
                        <a:t>Completed planning for the first Indigenous Research Ethics Board in Canada, to be presented to Senate</a:t>
                      </a:r>
                    </a:p>
                    <a:p>
                      <a:pPr lvl="0"/>
                      <a:r>
                        <a:rPr lang="en-CA" sz="1800" kern="1200" dirty="0">
                          <a:solidFill>
                            <a:schemeClr val="dk1"/>
                          </a:solidFill>
                          <a:effectLst/>
                          <a:latin typeface="+mn-lt"/>
                          <a:ea typeface="+mn-ea"/>
                          <a:cs typeface="+mn-cs"/>
                        </a:rPr>
                        <a:t>Ongoing regular consultations with Office of VPEPC and Indigenous Council</a:t>
                      </a:r>
                    </a:p>
                  </a:txBody>
                  <a:tcPr/>
                </a:tc>
                <a:extLst>
                  <a:ext uri="{0D108BD9-81ED-4DB2-BD59-A6C34878D82A}">
                    <a16:rowId xmlns:a16="http://schemas.microsoft.com/office/drawing/2014/main" val="4222749134"/>
                  </a:ext>
                </a:extLst>
              </a:tr>
            </a:tbl>
          </a:graphicData>
        </a:graphic>
      </p:graphicFrame>
    </p:spTree>
    <p:extLst>
      <p:ext uri="{BB962C8B-B14F-4D97-AF65-F5344CB8AC3E}">
        <p14:creationId xmlns:p14="http://schemas.microsoft.com/office/powerpoint/2010/main" val="3060505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8060B4-1C42-4DE1-B220-8D0A6DEDF683}"/>
              </a:ext>
            </a:extLst>
          </p:cNvPr>
          <p:cNvSpPr>
            <a:spLocks noGrp="1"/>
          </p:cNvSpPr>
          <p:nvPr>
            <p:ph type="sldNum" sz="quarter" idx="12"/>
          </p:nvPr>
        </p:nvSpPr>
        <p:spPr/>
        <p:txBody>
          <a:bodyPr/>
          <a:lstStyle/>
          <a:p>
            <a:fld id="{5B64C28E-966E-6B4A-816A-311B7D0A2E6D}" type="slidenum">
              <a:rPr lang="en-US" smtClean="0"/>
              <a:t>21</a:t>
            </a:fld>
            <a:endParaRPr lang="en-US"/>
          </a:p>
        </p:txBody>
      </p:sp>
      <p:sp>
        <p:nvSpPr>
          <p:cNvPr id="5" name="Title 4">
            <a:extLst>
              <a:ext uri="{FF2B5EF4-FFF2-40B4-BE49-F238E27FC236}">
                <a16:creationId xmlns:a16="http://schemas.microsoft.com/office/drawing/2014/main" id="{393131AF-7919-4C51-BC65-EF5D67D82500}"/>
              </a:ext>
            </a:extLst>
          </p:cNvPr>
          <p:cNvSpPr>
            <a:spLocks noGrp="1"/>
          </p:cNvSpPr>
          <p:nvPr>
            <p:ph type="title"/>
          </p:nvPr>
        </p:nvSpPr>
        <p:spPr/>
        <p:txBody>
          <a:bodyPr/>
          <a:lstStyle/>
          <a:p>
            <a:r>
              <a:rPr lang="en-CA" dirty="0"/>
              <a:t>Some Major Accomplishments in Five Areas of Opportunities</a:t>
            </a:r>
          </a:p>
        </p:txBody>
      </p:sp>
      <p:graphicFrame>
        <p:nvGraphicFramePr>
          <p:cNvPr id="6" name="Table 6">
            <a:extLst>
              <a:ext uri="{FF2B5EF4-FFF2-40B4-BE49-F238E27FC236}">
                <a16:creationId xmlns:a16="http://schemas.microsoft.com/office/drawing/2014/main" id="{7D9845B7-F830-413C-98E5-9927B5DDF803}"/>
              </a:ext>
            </a:extLst>
          </p:cNvPr>
          <p:cNvGraphicFramePr>
            <a:graphicFrameLocks noGrp="1"/>
          </p:cNvGraphicFramePr>
          <p:nvPr>
            <p:ph sz="quarter" idx="13"/>
          </p:nvPr>
        </p:nvGraphicFramePr>
        <p:xfrm>
          <a:off x="511175" y="1293049"/>
          <a:ext cx="11316648" cy="5303520"/>
        </p:xfrm>
        <a:graphic>
          <a:graphicData uri="http://schemas.openxmlformats.org/drawingml/2006/table">
            <a:tbl>
              <a:tblPr firstRow="1" bandRow="1">
                <a:tableStyleId>{6E25E649-3F16-4E02-A733-19D2CDBF48F0}</a:tableStyleId>
              </a:tblPr>
              <a:tblGrid>
                <a:gridCol w="11316648">
                  <a:extLst>
                    <a:ext uri="{9D8B030D-6E8A-4147-A177-3AD203B41FA5}">
                      <a16:colId xmlns:a16="http://schemas.microsoft.com/office/drawing/2014/main" val="4187879853"/>
                    </a:ext>
                  </a:extLst>
                </a:gridCol>
              </a:tblGrid>
              <a:tr h="6184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Public Engagement for a Just and Sustainable World</a:t>
                      </a:r>
                      <a:endParaRPr lang="en-CA" sz="1800" b="1" dirty="0"/>
                    </a:p>
                    <a:p>
                      <a:endParaRPr lang="en-CA" dirty="0"/>
                    </a:p>
                  </a:txBody>
                  <a:tcPr/>
                </a:tc>
                <a:extLst>
                  <a:ext uri="{0D108BD9-81ED-4DB2-BD59-A6C34878D82A}">
                    <a16:rowId xmlns:a16="http://schemas.microsoft.com/office/drawing/2014/main" val="2879986721"/>
                  </a:ext>
                </a:extLst>
              </a:tr>
              <a:tr h="4395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Establishment of ORU Bee Ecology, Evolution &amp; Conservation (</a:t>
                      </a:r>
                      <a:r>
                        <a:rPr lang="en-US" dirty="0" err="1"/>
                        <a:t>BEEc</a:t>
                      </a:r>
                      <a:r>
                        <a:rPr lang="en-US" dirty="0"/>
                        <a:t>) - </a:t>
                      </a:r>
                      <a:r>
                        <a:rPr lang="en-CA" dirty="0"/>
                        <a:t>fostering interdisciplinary, innovative, collaborative, and cutting-edge research to be used for the advancement of knowledge and implementation of policy changes to help sustain pollinators globally.</a:t>
                      </a:r>
                      <a:endParaRPr lang="en-US" dirty="0"/>
                    </a:p>
                  </a:txBody>
                  <a:tcPr/>
                </a:tc>
                <a:extLst>
                  <a:ext uri="{0D108BD9-81ED-4DB2-BD59-A6C34878D82A}">
                    <a16:rowId xmlns:a16="http://schemas.microsoft.com/office/drawing/2014/main" val="1641722875"/>
                  </a:ext>
                </a:extLst>
              </a:tr>
              <a:tr h="6345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b="0" dirty="0"/>
                        <a:t>Network of Centres of Excellence – “Making the Shift” ($43M in total funds) </a:t>
                      </a:r>
                      <a:r>
                        <a:rPr lang="en-US" sz="1800" b="0" dirty="0">
                          <a:solidFill>
                            <a:srgbClr val="111111"/>
                          </a:solidFill>
                          <a:effectLst/>
                        </a:rPr>
                        <a:t>combining</a:t>
                      </a:r>
                      <a:r>
                        <a:rPr lang="en-US" sz="1800" b="0" dirty="0">
                          <a:solidFill>
                            <a:srgbClr val="212529"/>
                          </a:solidFill>
                          <a:effectLst/>
                        </a:rPr>
                        <a:t> academic research and community expertise to inform solutions and prevention strategies for youth homelessness </a:t>
                      </a:r>
                      <a:r>
                        <a:rPr lang="en-CA" sz="1800" b="0" dirty="0"/>
                        <a:t>(2019-2024)</a:t>
                      </a:r>
                      <a:endParaRPr lang="en-CA" sz="1800" b="0" dirty="0">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777261985"/>
                  </a:ext>
                </a:extLst>
              </a:tr>
              <a:tr h="685991">
                <a:tc>
                  <a:txBody>
                    <a:bodyPr/>
                    <a:lstStyle/>
                    <a:p>
                      <a:r>
                        <a:rPr lang="en-CA" sz="1800" kern="1200" dirty="0">
                          <a:solidFill>
                            <a:schemeClr val="dk1"/>
                          </a:solidFill>
                          <a:effectLst/>
                        </a:rPr>
                        <a:t>Supporting the Equity Strategy and related EDI Frameworks and Action Plans- seed funding for Black community, and engagement and research, and intersectionality research and Knowledge Mobilization. Additional support for EDI focused ORUs </a:t>
                      </a:r>
                      <a:endParaRPr lang="en-CA" sz="1800" kern="1200" dirty="0">
                        <a:solidFill>
                          <a:schemeClr val="dk1"/>
                        </a:solidFill>
                        <a:effectLst/>
                        <a:latin typeface="+mn-lt"/>
                        <a:ea typeface="+mn-ea"/>
                        <a:cs typeface="+mn-cs"/>
                      </a:endParaRPr>
                    </a:p>
                  </a:txBody>
                  <a:tcPr/>
                </a:tc>
                <a:extLst>
                  <a:ext uri="{0D108BD9-81ED-4DB2-BD59-A6C34878D82A}">
                    <a16:rowId xmlns:a16="http://schemas.microsoft.com/office/drawing/2014/main" val="2137403729"/>
                  </a:ext>
                </a:extLst>
              </a:tr>
              <a:tr h="4268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kern="1200" dirty="0">
                          <a:solidFill>
                            <a:schemeClr val="dk1"/>
                          </a:solidFill>
                          <a:effectLst/>
                        </a:rPr>
                        <a:t>POLARIS (Place of Online Learning of the Adjudication of Researchers Inclusively and Supportively): Online EDI training module for adjudication committees</a:t>
                      </a:r>
                      <a:endParaRPr lang="en-US" dirty="0">
                        <a:solidFill>
                          <a:srgbClr val="000000"/>
                        </a:solidFill>
                        <a:latin typeface="+mn-lt"/>
                        <a:ea typeface="Times New Roman" panose="02020603050405020304" pitchFamily="18" charset="0"/>
                      </a:endParaRPr>
                    </a:p>
                  </a:txBody>
                  <a:tcPr/>
                </a:tc>
                <a:extLst>
                  <a:ext uri="{0D108BD9-81ED-4DB2-BD59-A6C34878D82A}">
                    <a16:rowId xmlns:a16="http://schemas.microsoft.com/office/drawing/2014/main" val="1047132513"/>
                  </a:ext>
                </a:extLst>
              </a:tr>
              <a:tr h="4140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solidFill>
                            <a:srgbClr val="000000"/>
                          </a:solidFill>
                        </a:rPr>
                        <a:t>Two new ORUs approved: York Emergency Mitigation, Engagement, Response and Governance (Y-EMERGE) and One WATER, as of July 1, 2022</a:t>
                      </a:r>
                      <a:endParaRPr lang="en-CA" dirty="0">
                        <a:solidFill>
                          <a:schemeClr val="tx1"/>
                        </a:solidFill>
                        <a:effectLst/>
                        <a:latin typeface="+mn-lt"/>
                        <a:ea typeface="Times New Roman" panose="02020603050405020304" pitchFamily="18" charset="0"/>
                      </a:endParaRPr>
                    </a:p>
                  </a:txBody>
                  <a:tcPr/>
                </a:tc>
                <a:extLst>
                  <a:ext uri="{0D108BD9-81ED-4DB2-BD59-A6C34878D82A}">
                    <a16:rowId xmlns:a16="http://schemas.microsoft.com/office/drawing/2014/main" val="1809343347"/>
                  </a:ext>
                </a:extLst>
              </a:tr>
              <a:tr h="6184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United Nations firsts at York: CIFAL: First Canadian UN leadership training </a:t>
                      </a:r>
                      <a:r>
                        <a:rPr lang="en-US" dirty="0" err="1">
                          <a:solidFill>
                            <a:srgbClr val="000000"/>
                          </a:solidFill>
                        </a:rPr>
                        <a:t>centre</a:t>
                      </a:r>
                      <a:r>
                        <a:rPr lang="en-US" dirty="0">
                          <a:solidFill>
                            <a:srgbClr val="000000"/>
                          </a:solidFill>
                        </a:rPr>
                        <a:t> opens at York</a:t>
                      </a:r>
                      <a:r>
                        <a:rPr lang="en-CA" dirty="0">
                          <a:solidFill>
                            <a:srgbClr val="000000"/>
                          </a:solidFill>
                        </a:rPr>
                        <a:t>.  </a:t>
                      </a:r>
                      <a:r>
                        <a:rPr lang="en-US" dirty="0">
                          <a:solidFill>
                            <a:srgbClr val="000000"/>
                          </a:solidFill>
                        </a:rPr>
                        <a:t>UNECE- </a:t>
                      </a:r>
                      <a:r>
                        <a:rPr lang="en-US" sz="1800" b="0" i="0" u="none" strike="noStrike" kern="1200" dirty="0">
                          <a:solidFill>
                            <a:schemeClr val="dk1"/>
                          </a:solidFill>
                          <a:effectLst/>
                          <a:latin typeface="+mn-lt"/>
                          <a:ea typeface="+mn-ea"/>
                          <a:cs typeface="+mn-cs"/>
                        </a:rPr>
                        <a:t>UN Economic Commission for Europe (UNECE) established the Toronto Centre of Excellence on Youth Homelessness Prevention, the first Geneva UN Charter Centre of Excellence in North America. </a:t>
                      </a:r>
                      <a:r>
                        <a:rPr lang="en-CA" sz="1800" b="0" i="0" kern="1200" dirty="0">
                          <a:solidFill>
                            <a:schemeClr val="dk1"/>
                          </a:solidFill>
                          <a:effectLst/>
                          <a:latin typeface="+mn-lt"/>
                          <a:ea typeface="+mn-ea"/>
                          <a:cs typeface="+mn-cs"/>
                        </a:rPr>
                        <a:t>​</a:t>
                      </a:r>
                    </a:p>
                  </a:txBody>
                  <a:tcPr/>
                </a:tc>
                <a:extLst>
                  <a:ext uri="{0D108BD9-81ED-4DB2-BD59-A6C34878D82A}">
                    <a16:rowId xmlns:a16="http://schemas.microsoft.com/office/drawing/2014/main" val="2763858772"/>
                  </a:ext>
                </a:extLst>
              </a:tr>
            </a:tbl>
          </a:graphicData>
        </a:graphic>
      </p:graphicFrame>
    </p:spTree>
    <p:extLst>
      <p:ext uri="{BB962C8B-B14F-4D97-AF65-F5344CB8AC3E}">
        <p14:creationId xmlns:p14="http://schemas.microsoft.com/office/powerpoint/2010/main" val="3995246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rowth in Innovation&#10;-YSpace Expansion includes YSpace Digital, YSpace physical location in Northern York Region&#10;-YSpace physical location in Vaughan (proposed)">
            <a:extLst>
              <a:ext uri="{FF2B5EF4-FFF2-40B4-BE49-F238E27FC236}">
                <a16:creationId xmlns:a16="http://schemas.microsoft.com/office/drawing/2014/main" id="{885A9C52-AFDC-4C9A-8341-A78AC48D6BD3}"/>
              </a:ext>
            </a:extLst>
          </p:cNvPr>
          <p:cNvPicPr>
            <a:picLocks noGrp="1" noChangeAspect="1" noChangeArrowheads="1"/>
          </p:cNvPicPr>
          <p:nvPr>
            <p:ph sz="quarter" idx="17"/>
          </p:nvPr>
        </p:nvPicPr>
        <p:blipFill>
          <a:blip r:embed="rId3">
            <a:extLst>
              <a:ext uri="{28A0092B-C50C-407E-A947-70E740481C1C}">
                <a14:useLocalDpi xmlns:a14="http://schemas.microsoft.com/office/drawing/2010/main" val="0"/>
              </a:ext>
            </a:extLst>
          </a:blip>
          <a:stretch>
            <a:fillRect/>
          </a:stretch>
        </p:blipFill>
        <p:spPr bwMode="auto">
          <a:xfrm>
            <a:off x="336586" y="188640"/>
            <a:ext cx="11735285" cy="6601097"/>
          </a:xfrm>
          <a:prstGeom prst="rect">
            <a:avLst/>
          </a:prstGeom>
          <a:solidFill>
            <a:srgbClr val="FFFFFF"/>
          </a:solidFill>
        </p:spPr>
      </p:pic>
      <p:sp>
        <p:nvSpPr>
          <p:cNvPr id="4" name="Title 3" descr="Proposed: YSpace Vaughan">
            <a:extLst>
              <a:ext uri="{FF2B5EF4-FFF2-40B4-BE49-F238E27FC236}">
                <a16:creationId xmlns:a16="http://schemas.microsoft.com/office/drawing/2014/main" id="{3D8E0124-0A94-4011-9E9A-552E890D2DB2}"/>
              </a:ext>
            </a:extLst>
          </p:cNvPr>
          <p:cNvSpPr txBox="1">
            <a:spLocks noGrp="1"/>
          </p:cNvSpPr>
          <p:nvPr>
            <p:ph type="title" idx="4294967295"/>
          </p:nvPr>
        </p:nvSpPr>
        <p:spPr>
          <a:xfrm>
            <a:off x="6589576" y="3258356"/>
            <a:ext cx="1859623" cy="23083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CA" sz="900" b="1" i="0" u="none" strike="noStrike" kern="1200" cap="none" spc="0" normalizeH="0" baseline="0" noProof="0" dirty="0">
                <a:ln>
                  <a:noFill/>
                </a:ln>
                <a:solidFill>
                  <a:schemeClr val="accent2"/>
                </a:solidFill>
                <a:effectLst/>
                <a:uLnTx/>
                <a:uFillTx/>
                <a:latin typeface="Californian FB" panose="0207040306080B030204" pitchFamily="18" charset="0"/>
                <a:ea typeface="Roboto Thin" pitchFamily="2" charset="0"/>
                <a:cs typeface="+mn-cs"/>
              </a:rPr>
              <a:t> </a:t>
            </a:r>
          </a:p>
        </p:txBody>
      </p:sp>
      <p:sp>
        <p:nvSpPr>
          <p:cNvPr id="5" name="Slide Number Placeholder 4">
            <a:extLst>
              <a:ext uri="{FF2B5EF4-FFF2-40B4-BE49-F238E27FC236}">
                <a16:creationId xmlns:a16="http://schemas.microsoft.com/office/drawing/2014/main" id="{EC10CE5B-2FBA-41B2-8602-7F6120138BA7}"/>
              </a:ext>
            </a:extLst>
          </p:cNvPr>
          <p:cNvSpPr>
            <a:spLocks noGrp="1"/>
          </p:cNvSpPr>
          <p:nvPr>
            <p:ph type="sldNum" sz="quarter" idx="11"/>
          </p:nvPr>
        </p:nvSpPr>
        <p:spPr/>
        <p:txBody>
          <a:bodyPr/>
          <a:lstStyle/>
          <a:p>
            <a:fld id="{6B16A614-D829-6240-AD89-E7CBCE981696}" type="slidenum">
              <a:rPr lang="en-US" smtClean="0"/>
              <a:t>22</a:t>
            </a:fld>
            <a:endParaRPr lang="en-US"/>
          </a:p>
        </p:txBody>
      </p:sp>
      <p:sp>
        <p:nvSpPr>
          <p:cNvPr id="6" name="Title 3" descr="Proposed: YSpace Vaughan">
            <a:extLst>
              <a:ext uri="{FF2B5EF4-FFF2-40B4-BE49-F238E27FC236}">
                <a16:creationId xmlns:a16="http://schemas.microsoft.com/office/drawing/2014/main" id="{A62F7FD6-84F0-D6DB-B486-9431B2AE04CD}"/>
              </a:ext>
            </a:extLst>
          </p:cNvPr>
          <p:cNvSpPr txBox="1">
            <a:spLocks/>
          </p:cNvSpPr>
          <p:nvPr/>
        </p:nvSpPr>
        <p:spPr>
          <a:xfrm>
            <a:off x="9514528" y="3358383"/>
            <a:ext cx="2011725" cy="261610"/>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85000"/>
              </a:lnSpc>
              <a:spcBef>
                <a:spcPct val="0"/>
              </a:spcBef>
              <a:buNone/>
              <a:defRPr sz="2800" b="1" i="0" kern="1200">
                <a:solidFill>
                  <a:schemeClr val="accent1"/>
                </a:solidFill>
                <a:latin typeface="IBM Plex Sans SemiBold" panose="020B0503050203000203" pitchFamily="34" charset="0"/>
                <a:ea typeface="Roboto Thin" pitchFamily="2" charset="0"/>
                <a:cs typeface="+mj-cs"/>
              </a:defRPr>
            </a:lvl1pPr>
          </a:lstStyle>
          <a:p>
            <a:pPr>
              <a:lnSpc>
                <a:spcPct val="100000"/>
              </a:lnSpc>
              <a:spcBef>
                <a:spcPts val="0"/>
              </a:spcBef>
              <a:spcAft>
                <a:spcPts val="300"/>
              </a:spcAft>
              <a:buFont typeface="Arial" panose="020B0604020202020204" pitchFamily="34" charset="0"/>
              <a:buNone/>
              <a:defRPr/>
            </a:pPr>
            <a:r>
              <a:rPr lang="en-CA" sz="1050" dirty="0">
                <a:solidFill>
                  <a:schemeClr val="accent2"/>
                </a:solidFill>
                <a:latin typeface="+mj-lt"/>
                <a:cs typeface="+mn-cs"/>
              </a:rPr>
              <a:t> APPROVED IN PRINCIPLE</a:t>
            </a:r>
          </a:p>
        </p:txBody>
      </p:sp>
      <p:sp>
        <p:nvSpPr>
          <p:cNvPr id="2" name="Footer Placeholder 1">
            <a:extLst>
              <a:ext uri="{FF2B5EF4-FFF2-40B4-BE49-F238E27FC236}">
                <a16:creationId xmlns:a16="http://schemas.microsoft.com/office/drawing/2014/main" id="{FF2CE070-66C8-993B-A2A0-592BD3DB9F4F}"/>
              </a:ext>
            </a:extLst>
          </p:cNvPr>
          <p:cNvSpPr>
            <a:spLocks noGrp="1"/>
          </p:cNvSpPr>
          <p:nvPr>
            <p:ph type="ftr" sz="quarter" idx="10"/>
          </p:nvPr>
        </p:nvSpPr>
        <p:spPr/>
        <p:txBody>
          <a:bodyPr/>
          <a:lstStyle/>
          <a:p>
            <a:pPr algn="r"/>
            <a:r>
              <a:rPr lang="en-US" sz="1050" b="1" dirty="0"/>
              <a:t>https://www.yorku.ca/research/strategic-research-plan-2023-2028/</a:t>
            </a:r>
          </a:p>
        </p:txBody>
      </p:sp>
    </p:spTree>
    <p:extLst>
      <p:ext uri="{BB962C8B-B14F-4D97-AF65-F5344CB8AC3E}">
        <p14:creationId xmlns:p14="http://schemas.microsoft.com/office/powerpoint/2010/main" val="50072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B4A9FF3-5D71-43ED-AC4A-06B67EEB6D35}"/>
              </a:ext>
            </a:extLst>
          </p:cNvPr>
          <p:cNvSpPr>
            <a:spLocks noGrp="1"/>
          </p:cNvSpPr>
          <p:nvPr>
            <p:ph type="ftr" sz="quarter" idx="11"/>
          </p:nvPr>
        </p:nvSpPr>
        <p:spPr/>
        <p:txBody>
          <a:bodyPr/>
          <a:lstStyle/>
          <a:p>
            <a:pPr algn="r"/>
            <a:r>
              <a:rPr lang="en-US" sz="1050" b="1" dirty="0">
                <a:latin typeface="+mn-lt"/>
              </a:rPr>
              <a:t>https://www.yorku.ca/research/strategic-research-plan-2023-2028/</a:t>
            </a:r>
          </a:p>
          <a:p>
            <a:pPr algn="r"/>
            <a:endParaRPr lang="en-US" sz="1050" dirty="0"/>
          </a:p>
        </p:txBody>
      </p:sp>
      <p:sp>
        <p:nvSpPr>
          <p:cNvPr id="3" name="Slide Number Placeholder 2">
            <a:extLst>
              <a:ext uri="{FF2B5EF4-FFF2-40B4-BE49-F238E27FC236}">
                <a16:creationId xmlns:a16="http://schemas.microsoft.com/office/drawing/2014/main" id="{95C8A63B-07A8-436A-BDA6-3BCD8AB5A42A}"/>
              </a:ext>
            </a:extLst>
          </p:cNvPr>
          <p:cNvSpPr>
            <a:spLocks noGrp="1"/>
          </p:cNvSpPr>
          <p:nvPr>
            <p:ph type="sldNum" sz="quarter" idx="12"/>
          </p:nvPr>
        </p:nvSpPr>
        <p:spPr/>
        <p:txBody>
          <a:bodyPr/>
          <a:lstStyle/>
          <a:p>
            <a:fld id="{5B64C28E-966E-6B4A-816A-311B7D0A2E6D}" type="slidenum">
              <a:rPr lang="en-US" smtClean="0"/>
              <a:t>23</a:t>
            </a:fld>
            <a:endParaRPr lang="en-US"/>
          </a:p>
        </p:txBody>
      </p:sp>
      <p:sp>
        <p:nvSpPr>
          <p:cNvPr id="4" name="Content Placeholder 3">
            <a:extLst>
              <a:ext uri="{FF2B5EF4-FFF2-40B4-BE49-F238E27FC236}">
                <a16:creationId xmlns:a16="http://schemas.microsoft.com/office/drawing/2014/main" id="{8CC64D81-0205-415E-A7EE-20A9473BD2AA}"/>
              </a:ext>
            </a:extLst>
          </p:cNvPr>
          <p:cNvSpPr>
            <a:spLocks noGrp="1"/>
          </p:cNvSpPr>
          <p:nvPr>
            <p:ph sz="quarter" idx="13"/>
          </p:nvPr>
        </p:nvSpPr>
        <p:spPr>
          <a:xfrm>
            <a:off x="2075022" y="733158"/>
            <a:ext cx="9504553" cy="2744089"/>
          </a:xfrm>
        </p:spPr>
        <p:txBody>
          <a:bodyPr/>
          <a:lstStyle/>
          <a:p>
            <a:pPr marL="0" lvl="1" indent="0" fontAlgn="base">
              <a:spcAft>
                <a:spcPts val="600"/>
              </a:spcAft>
              <a:buNone/>
              <a:defRPr/>
            </a:pPr>
            <a:endParaRPr lang="en-CA" sz="1600" dirty="0">
              <a:solidFill>
                <a:schemeClr val="tx1"/>
              </a:solidFill>
              <a:latin typeface="+mj-lt"/>
            </a:endParaRPr>
          </a:p>
          <a:p>
            <a:pPr lvl="1" fontAlgn="base">
              <a:spcAft>
                <a:spcPts val="600"/>
              </a:spcAft>
              <a:defRPr/>
            </a:pPr>
            <a:r>
              <a:rPr lang="en-CA" sz="1600" dirty="0">
                <a:solidFill>
                  <a:srgbClr val="0432FF"/>
                </a:solidFill>
                <a:latin typeface="+mj-lt"/>
              </a:rPr>
              <a:t>Markham Campus- </a:t>
            </a:r>
            <a:r>
              <a:rPr lang="en-CA" dirty="0">
                <a:solidFill>
                  <a:schemeClr val="tx1"/>
                </a:solidFill>
                <a:effectLst/>
                <a:latin typeface="+mj-lt"/>
                <a:ea typeface="Times New Roman" panose="02020603050405020304" pitchFamily="18" charset="0"/>
              </a:rPr>
              <a:t>Research Clusters in AI &amp; Society, FinTech, Digital Cultures, as well as </a:t>
            </a:r>
            <a:r>
              <a:rPr lang="en-CA" dirty="0">
                <a:solidFill>
                  <a:schemeClr val="tx1"/>
                </a:solidFill>
                <a:latin typeface="+mj-lt"/>
                <a:ea typeface="Times New Roman" panose="02020603050405020304" pitchFamily="18" charset="0"/>
              </a:rPr>
              <a:t>4 Ontario Research Chairs in Public Policy: leading critical policy research that addresses broader issues of ethics, governance, and public policy. </a:t>
            </a:r>
            <a:endParaRPr lang="en-CA" dirty="0">
              <a:solidFill>
                <a:schemeClr val="tx1"/>
              </a:solidFill>
              <a:latin typeface="+mj-lt"/>
            </a:endParaRPr>
          </a:p>
          <a:p>
            <a:pPr marL="215900" marR="0" lvl="1" indent="-215900" algn="l" defTabSz="914400" rtl="0" eaLnBrk="1" fontAlgn="base" latinLnBrk="0" hangingPunct="1">
              <a:lnSpc>
                <a:spcPct val="100000"/>
              </a:lnSpc>
              <a:spcBef>
                <a:spcPts val="0"/>
              </a:spcBef>
              <a:spcAft>
                <a:spcPts val="600"/>
              </a:spcAft>
              <a:buClrTx/>
              <a:buSzTx/>
              <a:buFontTx/>
              <a:buBlip>
                <a:blip r:embed="rId2"/>
              </a:buBlip>
              <a:tabLst/>
              <a:defRPr/>
            </a:pPr>
            <a:r>
              <a:rPr lang="en-CA" sz="1600" dirty="0">
                <a:solidFill>
                  <a:srgbClr val="0432FF"/>
                </a:solidFill>
                <a:latin typeface="+mj-lt"/>
              </a:rPr>
              <a:t>VHCP/ </a:t>
            </a:r>
            <a:r>
              <a:rPr lang="en-CA" dirty="0">
                <a:solidFill>
                  <a:srgbClr val="0432FF"/>
                </a:solidFill>
                <a:latin typeface="+mj-lt"/>
              </a:rPr>
              <a:t>research collaborations- </a:t>
            </a:r>
            <a:r>
              <a:rPr lang="en-CA" dirty="0">
                <a:effectLst/>
                <a:latin typeface="+mj-lt"/>
                <a:ea typeface="Calibri" panose="020F0502020204030204" pitchFamily="34" charset="0"/>
              </a:rPr>
              <a:t>establish potential                                                                                           collaboration in the areas of Allied Health and Nursing as                                                                                                   well as Advancing Health Informatics, health intelligence,                                                                                              population analytics etc. </a:t>
            </a:r>
          </a:p>
          <a:p>
            <a:pPr lvl="1" fontAlgn="base">
              <a:spcAft>
                <a:spcPts val="600"/>
              </a:spcAft>
              <a:defRPr/>
            </a:pPr>
            <a:r>
              <a:rPr lang="en-CA" dirty="0">
                <a:solidFill>
                  <a:srgbClr val="0432FF"/>
                </a:solidFill>
                <a:effectLst/>
                <a:latin typeface="+mj-lt"/>
                <a:ea typeface="Times New Roman" panose="02020603050405020304" pitchFamily="18" charset="0"/>
              </a:rPr>
              <a:t>Canada First Research Excellence Fund (CFREF)</a:t>
            </a:r>
            <a:r>
              <a:rPr lang="en-CA" dirty="0">
                <a:solidFill>
                  <a:srgbClr val="000000"/>
                </a:solidFill>
                <a:effectLst/>
                <a:latin typeface="+mj-lt"/>
                <a:ea typeface="Times New Roman" panose="02020603050405020304" pitchFamily="18" charset="0"/>
              </a:rPr>
              <a:t>– </a:t>
            </a:r>
            <a:r>
              <a:rPr lang="en-US" sz="1600" dirty="0">
                <a:solidFill>
                  <a:schemeClr val="tx1">
                    <a:lumMod val="85000"/>
                    <a:lumOff val="15000"/>
                  </a:schemeClr>
                </a:solidFill>
              </a:rPr>
              <a:t>submitted                                                                                     </a:t>
            </a:r>
            <a:r>
              <a:rPr lang="en-US" sz="1600" i="1" dirty="0">
                <a:solidFill>
                  <a:schemeClr val="tx1">
                    <a:lumMod val="85000"/>
                    <a:lumOff val="15000"/>
                  </a:schemeClr>
                </a:solidFill>
              </a:rPr>
              <a:t>Connected Minds: Neural &amp; Machine Systems for a Healthy, Just Society </a:t>
            </a:r>
            <a:r>
              <a:rPr lang="en-US" sz="1600" dirty="0">
                <a:solidFill>
                  <a:schemeClr val="tx1">
                    <a:lumMod val="85000"/>
                    <a:lumOff val="15000"/>
                  </a:schemeClr>
                </a:solidFill>
              </a:rPr>
              <a:t>with a request of $106M, with a $126M of University matching funds- </a:t>
            </a:r>
            <a:r>
              <a:rPr lang="en-CA" dirty="0">
                <a:solidFill>
                  <a:srgbClr val="000000"/>
                </a:solidFill>
                <a:effectLst/>
                <a:latin typeface="+mj-lt"/>
                <a:ea typeface="Times New Roman" panose="02020603050405020304" pitchFamily="18" charset="0"/>
              </a:rPr>
              <a:t>growing out of our successful VISTA grant. </a:t>
            </a:r>
            <a:endParaRPr lang="en-CA" dirty="0">
              <a:solidFill>
                <a:schemeClr val="tx1"/>
              </a:solidFill>
              <a:latin typeface="+mj-lt"/>
            </a:endParaRPr>
          </a:p>
          <a:p>
            <a:endParaRPr lang="en-CA" dirty="0"/>
          </a:p>
        </p:txBody>
      </p:sp>
      <p:sp>
        <p:nvSpPr>
          <p:cNvPr id="5" name="Title 4">
            <a:extLst>
              <a:ext uri="{FF2B5EF4-FFF2-40B4-BE49-F238E27FC236}">
                <a16:creationId xmlns:a16="http://schemas.microsoft.com/office/drawing/2014/main" id="{BF8EDCE4-745F-4757-8F41-501E4E5B1CFA}"/>
              </a:ext>
            </a:extLst>
          </p:cNvPr>
          <p:cNvSpPr>
            <a:spLocks noGrp="1"/>
          </p:cNvSpPr>
          <p:nvPr>
            <p:ph type="title"/>
          </p:nvPr>
        </p:nvSpPr>
        <p:spPr/>
        <p:txBody>
          <a:bodyPr/>
          <a:lstStyle/>
          <a:p>
            <a:r>
              <a:rPr lang="en-CA" dirty="0"/>
              <a:t>Ongoing projects</a:t>
            </a:r>
          </a:p>
        </p:txBody>
      </p:sp>
      <p:pic>
        <p:nvPicPr>
          <p:cNvPr id="6" name="Content Placeholder 6" descr="A picture containing text, outdoor, sign&#10;&#10;Description automatically generated">
            <a:extLst>
              <a:ext uri="{FF2B5EF4-FFF2-40B4-BE49-F238E27FC236}">
                <a16:creationId xmlns:a16="http://schemas.microsoft.com/office/drawing/2014/main" id="{942BA13D-4E16-EDF4-D669-171BAFEEA872}"/>
              </a:ext>
            </a:extLst>
          </p:cNvPr>
          <p:cNvPicPr>
            <a:picLocks noChangeAspect="1"/>
          </p:cNvPicPr>
          <p:nvPr/>
        </p:nvPicPr>
        <p:blipFill>
          <a:blip r:embed="rId3"/>
          <a:stretch>
            <a:fillRect/>
          </a:stretch>
        </p:blipFill>
        <p:spPr>
          <a:xfrm>
            <a:off x="234117" y="1313074"/>
            <a:ext cx="1799690" cy="2115926"/>
          </a:xfrm>
          <a:prstGeom prst="rect">
            <a:avLst/>
          </a:prstGeom>
        </p:spPr>
      </p:pic>
      <p:pic>
        <p:nvPicPr>
          <p:cNvPr id="7" name="Content Placeholder 9" descr="A picture containing text, road, sky, outdoor&#10;&#10;Description automatically generated">
            <a:extLst>
              <a:ext uri="{FF2B5EF4-FFF2-40B4-BE49-F238E27FC236}">
                <a16:creationId xmlns:a16="http://schemas.microsoft.com/office/drawing/2014/main" id="{FCA9DF52-2D4E-5906-0D20-75AA6E77AB70}"/>
              </a:ext>
            </a:extLst>
          </p:cNvPr>
          <p:cNvPicPr>
            <a:picLocks noChangeAspect="1"/>
          </p:cNvPicPr>
          <p:nvPr/>
        </p:nvPicPr>
        <p:blipFill>
          <a:blip r:embed="rId4"/>
          <a:stretch>
            <a:fillRect/>
          </a:stretch>
        </p:blipFill>
        <p:spPr>
          <a:xfrm>
            <a:off x="8327191" y="1674402"/>
            <a:ext cx="3127693" cy="1369033"/>
          </a:xfrm>
          <a:prstGeom prst="rect">
            <a:avLst/>
          </a:prstGeom>
        </p:spPr>
      </p:pic>
      <p:sp>
        <p:nvSpPr>
          <p:cNvPr id="8" name="TextBox 7">
            <a:extLst>
              <a:ext uri="{FF2B5EF4-FFF2-40B4-BE49-F238E27FC236}">
                <a16:creationId xmlns:a16="http://schemas.microsoft.com/office/drawing/2014/main" id="{6BB3D00D-87B0-22FF-1493-80BB61E47BAE}"/>
              </a:ext>
            </a:extLst>
          </p:cNvPr>
          <p:cNvSpPr txBox="1"/>
          <p:nvPr/>
        </p:nvSpPr>
        <p:spPr>
          <a:xfrm>
            <a:off x="518859" y="3707011"/>
            <a:ext cx="9599621" cy="2962349"/>
          </a:xfrm>
          <a:prstGeom prst="rect">
            <a:avLst/>
          </a:prstGeom>
          <a:noFill/>
        </p:spPr>
        <p:txBody>
          <a:bodyPr wrap="square" lIns="0" tIns="0" rIns="0" bIns="0" rtlCol="0">
            <a:spAutoFit/>
          </a:bodyPr>
          <a:lstStyle/>
          <a:p>
            <a:pPr marL="215900" marR="0" lvl="1" indent="-215900" algn="l" defTabSz="914400" rtl="0" eaLnBrk="1" fontAlgn="base" latinLnBrk="0" hangingPunct="1">
              <a:lnSpc>
                <a:spcPct val="100000"/>
              </a:lnSpc>
              <a:spcBef>
                <a:spcPts val="0"/>
              </a:spcBef>
              <a:spcAft>
                <a:spcPts val="600"/>
              </a:spcAft>
              <a:buClrTx/>
              <a:buSzTx/>
              <a:buFontTx/>
              <a:buBlip>
                <a:blip r:embed="rId2"/>
              </a:buBlip>
              <a:tabLst/>
              <a:defRPr/>
            </a:pPr>
            <a:r>
              <a:rPr lang="en-CA" sz="1600" dirty="0">
                <a:solidFill>
                  <a:srgbClr val="0432FF"/>
                </a:solidFill>
                <a:latin typeface="+mj-lt"/>
              </a:rPr>
              <a:t>YSpace expansion- </a:t>
            </a:r>
            <a:r>
              <a:rPr lang="en-CA" sz="1600" dirty="0">
                <a:solidFill>
                  <a:schemeClr val="tx1"/>
                </a:solidFill>
                <a:latin typeface="+mj-lt"/>
              </a:rPr>
              <a:t>continuing to expand physical presence of </a:t>
            </a:r>
            <a:r>
              <a:rPr lang="en-CA" sz="1600" dirty="0" err="1">
                <a:solidFill>
                  <a:schemeClr val="tx1"/>
                </a:solidFill>
                <a:latin typeface="+mj-lt"/>
              </a:rPr>
              <a:t>Yspace</a:t>
            </a:r>
            <a:r>
              <a:rPr lang="en-CA" sz="1600" dirty="0">
                <a:solidFill>
                  <a:schemeClr val="tx1"/>
                </a:solidFill>
                <a:latin typeface="+mj-lt"/>
              </a:rPr>
              <a:t> in York Region, as well as establishing new programming</a:t>
            </a:r>
          </a:p>
          <a:p>
            <a:pPr marL="215900" marR="0" lvl="1" indent="-215900" algn="l" defTabSz="914400" rtl="0" eaLnBrk="1" fontAlgn="base" latinLnBrk="0" hangingPunct="1">
              <a:lnSpc>
                <a:spcPct val="100000"/>
              </a:lnSpc>
              <a:spcBef>
                <a:spcPts val="0"/>
              </a:spcBef>
              <a:spcAft>
                <a:spcPts val="600"/>
              </a:spcAft>
              <a:buClrTx/>
              <a:buSzTx/>
              <a:buFontTx/>
              <a:buBlip>
                <a:blip r:embed="rId2"/>
              </a:buBlip>
              <a:tabLst/>
              <a:defRPr/>
            </a:pPr>
            <a:r>
              <a:rPr lang="en-CA" sz="1600" b="0" i="0" u="none" strike="noStrike" baseline="0" dirty="0">
                <a:solidFill>
                  <a:srgbClr val="0432FF"/>
                </a:solidFill>
                <a:latin typeface="+mj-lt"/>
              </a:rPr>
              <a:t>New ORUs </a:t>
            </a:r>
            <a:r>
              <a:rPr lang="en-CA" sz="1600" b="0" i="0" u="none" strike="noStrike" baseline="0" dirty="0">
                <a:solidFill>
                  <a:schemeClr val="tx1"/>
                </a:solidFill>
                <a:latin typeface="+mj-lt"/>
              </a:rPr>
              <a:t>as transdisciplinary research centres/ institutes as incubators of interdisciplinary scholarship, research &amp; action</a:t>
            </a:r>
          </a:p>
          <a:p>
            <a:pPr marL="804863" lvl="2" indent="-265113" fontAlgn="base">
              <a:spcAft>
                <a:spcPts val="0"/>
              </a:spcAft>
              <a:buClrTx/>
              <a:buBlip>
                <a:blip r:embed="rId2"/>
              </a:buBlip>
              <a:defRPr/>
            </a:pPr>
            <a:r>
              <a:rPr lang="en-CA" sz="1600" dirty="0">
                <a:solidFill>
                  <a:schemeClr val="tx1"/>
                </a:solidFill>
                <a:latin typeface="+mj-lt"/>
              </a:rPr>
              <a:t>Institute for Technoscience &amp; Society</a:t>
            </a:r>
          </a:p>
          <a:p>
            <a:pPr marL="804863" lvl="2" indent="-265113" fontAlgn="base">
              <a:spcAft>
                <a:spcPts val="0"/>
              </a:spcAft>
              <a:buClrTx/>
              <a:buBlip>
                <a:blip r:embed="rId2"/>
              </a:buBlip>
              <a:defRPr/>
            </a:pPr>
            <a:r>
              <a:rPr lang="en-CA" sz="1600" b="0" i="0" u="none" strike="noStrike" baseline="0" dirty="0">
                <a:solidFill>
                  <a:schemeClr val="tx1"/>
                </a:solidFill>
                <a:latin typeface="+mj-lt"/>
              </a:rPr>
              <a:t>One WATER</a:t>
            </a:r>
          </a:p>
          <a:p>
            <a:pPr marL="804863" lvl="2" indent="-265113" fontAlgn="base">
              <a:spcAft>
                <a:spcPts val="0"/>
              </a:spcAft>
              <a:buClrTx/>
              <a:buBlip>
                <a:blip r:embed="rId2"/>
              </a:buBlip>
              <a:defRPr/>
            </a:pPr>
            <a:r>
              <a:rPr lang="en-CA" sz="1600" dirty="0">
                <a:solidFill>
                  <a:schemeClr val="tx1"/>
                </a:solidFill>
                <a:latin typeface="+mj-lt"/>
              </a:rPr>
              <a:t>Centre for Artificial Intelligence &amp; Society</a:t>
            </a:r>
          </a:p>
          <a:p>
            <a:pPr marL="804863" lvl="2" indent="-265113" fontAlgn="base">
              <a:spcAft>
                <a:spcPts val="0"/>
              </a:spcAft>
              <a:buClrTx/>
              <a:buBlip>
                <a:blip r:embed="rId2"/>
              </a:buBlip>
              <a:defRPr/>
            </a:pPr>
            <a:r>
              <a:rPr lang="en-CA" sz="1600" b="0" i="0" u="none" strike="noStrike" baseline="0" dirty="0">
                <a:solidFill>
                  <a:schemeClr val="tx1"/>
                </a:solidFill>
                <a:latin typeface="+mj-lt"/>
              </a:rPr>
              <a:t>Centre for Integrative and Applied Neuroscience</a:t>
            </a:r>
          </a:p>
          <a:p>
            <a:pPr marL="804863" lvl="2" indent="-265113" fontAlgn="base">
              <a:spcAft>
                <a:spcPts val="0"/>
              </a:spcAft>
              <a:buClrTx/>
              <a:buBlip>
                <a:blip r:embed="rId2"/>
              </a:buBlip>
              <a:defRPr/>
            </a:pPr>
            <a:r>
              <a:rPr lang="en-CA" sz="1600" dirty="0">
                <a:solidFill>
                  <a:schemeClr val="tx1"/>
                </a:solidFill>
                <a:latin typeface="+mj-lt"/>
              </a:rPr>
              <a:t>York Emergency Mitigation, Engagement, Response and Governance (Y-EMERGE)</a:t>
            </a:r>
            <a:endParaRPr lang="en-CA" sz="1600" b="0" i="0" u="none" strike="noStrike" baseline="0" dirty="0">
              <a:solidFill>
                <a:schemeClr val="tx1"/>
              </a:solidFill>
              <a:latin typeface="+mj-lt"/>
            </a:endParaRPr>
          </a:p>
          <a:p>
            <a:endParaRPr lang="en-CA" dirty="0">
              <a:solidFill>
                <a:schemeClr val="tx1"/>
              </a:solidFill>
              <a:latin typeface="+mj-lt"/>
            </a:endParaRPr>
          </a:p>
          <a:p>
            <a:pPr algn="l"/>
            <a:endParaRPr lang="en-CA" dirty="0"/>
          </a:p>
        </p:txBody>
      </p:sp>
    </p:spTree>
    <p:extLst>
      <p:ext uri="{BB962C8B-B14F-4D97-AF65-F5344CB8AC3E}">
        <p14:creationId xmlns:p14="http://schemas.microsoft.com/office/powerpoint/2010/main" val="502377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B4A9FF3-5D71-43ED-AC4A-06B67EEB6D35}"/>
              </a:ext>
            </a:extLst>
          </p:cNvPr>
          <p:cNvSpPr>
            <a:spLocks noGrp="1"/>
          </p:cNvSpPr>
          <p:nvPr>
            <p:ph type="ftr" sz="quarter" idx="11"/>
          </p:nvPr>
        </p:nvSpPr>
        <p:spPr/>
        <p:txBody>
          <a:bodyPr/>
          <a:lstStyle/>
          <a:p>
            <a:pPr algn="r"/>
            <a:r>
              <a:rPr lang="en-US" sz="1050" b="1" dirty="0"/>
              <a:t>https://www.yorku.ca/research/strategic-research-plan-2023-2028/</a:t>
            </a:r>
          </a:p>
        </p:txBody>
      </p:sp>
      <p:sp>
        <p:nvSpPr>
          <p:cNvPr id="3" name="Slide Number Placeholder 2">
            <a:extLst>
              <a:ext uri="{FF2B5EF4-FFF2-40B4-BE49-F238E27FC236}">
                <a16:creationId xmlns:a16="http://schemas.microsoft.com/office/drawing/2014/main" id="{95C8A63B-07A8-436A-BDA6-3BCD8AB5A42A}"/>
              </a:ext>
            </a:extLst>
          </p:cNvPr>
          <p:cNvSpPr>
            <a:spLocks noGrp="1"/>
          </p:cNvSpPr>
          <p:nvPr>
            <p:ph type="sldNum" sz="quarter" idx="12"/>
          </p:nvPr>
        </p:nvSpPr>
        <p:spPr/>
        <p:txBody>
          <a:bodyPr/>
          <a:lstStyle/>
          <a:p>
            <a:fld id="{5B64C28E-966E-6B4A-816A-311B7D0A2E6D}" type="slidenum">
              <a:rPr lang="en-US" smtClean="0"/>
              <a:t>24</a:t>
            </a:fld>
            <a:endParaRPr lang="en-US"/>
          </a:p>
        </p:txBody>
      </p:sp>
      <p:sp>
        <p:nvSpPr>
          <p:cNvPr id="4" name="Content Placeholder 3">
            <a:extLst>
              <a:ext uri="{FF2B5EF4-FFF2-40B4-BE49-F238E27FC236}">
                <a16:creationId xmlns:a16="http://schemas.microsoft.com/office/drawing/2014/main" id="{8CC64D81-0205-415E-A7EE-20A9473BD2AA}"/>
              </a:ext>
            </a:extLst>
          </p:cNvPr>
          <p:cNvSpPr>
            <a:spLocks noGrp="1"/>
          </p:cNvSpPr>
          <p:nvPr>
            <p:ph sz="quarter" idx="13"/>
          </p:nvPr>
        </p:nvSpPr>
        <p:spPr/>
        <p:txBody>
          <a:bodyPr/>
          <a:lstStyle/>
          <a:p>
            <a:endParaRPr lang="en-CA" dirty="0">
              <a:solidFill>
                <a:schemeClr val="tx1"/>
              </a:solidFill>
              <a:latin typeface="+mj-lt"/>
            </a:endParaRPr>
          </a:p>
          <a:p>
            <a:pPr lvl="1" fontAlgn="base">
              <a:defRPr/>
            </a:pPr>
            <a:r>
              <a:rPr lang="en-CA" sz="1600" dirty="0">
                <a:solidFill>
                  <a:schemeClr val="tx1"/>
                </a:solidFill>
                <a:latin typeface="+mj-lt"/>
              </a:rPr>
              <a:t>Continue to foster existing </a:t>
            </a:r>
            <a:r>
              <a:rPr lang="en-CA" sz="1600" b="0" i="0" u="none" strike="noStrike" baseline="0" dirty="0">
                <a:solidFill>
                  <a:schemeClr val="tx1"/>
                </a:solidFill>
                <a:latin typeface="+mj-lt"/>
              </a:rPr>
              <a:t>and strategic clusters of research: </a:t>
            </a:r>
            <a:r>
              <a:rPr lang="en-CA" dirty="0">
                <a:solidFill>
                  <a:schemeClr val="tx1"/>
                </a:solidFill>
                <a:latin typeface="+mj-lt"/>
              </a:rPr>
              <a:t>2</a:t>
            </a:r>
            <a:r>
              <a:rPr lang="en-CA" baseline="30000" dirty="0">
                <a:solidFill>
                  <a:schemeClr val="tx1"/>
                </a:solidFill>
                <a:latin typeface="+mj-lt"/>
              </a:rPr>
              <a:t>nd</a:t>
            </a:r>
            <a:r>
              <a:rPr lang="en-CA" dirty="0">
                <a:solidFill>
                  <a:schemeClr val="tx1"/>
                </a:solidFill>
                <a:latin typeface="+mj-lt"/>
              </a:rPr>
              <a:t> Edition of the Catalyzing Interdisciplinary Research Clusters (CIRC) grants in strategic areas- 18 full proposals were submitted end of July 2022</a:t>
            </a:r>
          </a:p>
          <a:p>
            <a:pPr lvl="1" fontAlgn="base">
              <a:defRPr/>
            </a:pPr>
            <a:r>
              <a:rPr lang="en-CA" dirty="0">
                <a:solidFill>
                  <a:srgbClr val="0432FF"/>
                </a:solidFill>
                <a:latin typeface="+mj-lt"/>
              </a:rPr>
              <a:t>Research Commons-</a:t>
            </a:r>
            <a:r>
              <a:rPr lang="en-CA" i="0" u="none" strike="noStrike" baseline="0" dirty="0">
                <a:solidFill>
                  <a:srgbClr val="0432FF"/>
                </a:solidFill>
                <a:latin typeface="+mj-lt"/>
              </a:rPr>
              <a:t> </a:t>
            </a:r>
            <a:r>
              <a:rPr lang="en-CA" i="0" u="none" strike="noStrike" baseline="0" dirty="0">
                <a:solidFill>
                  <a:srgbClr val="000000"/>
                </a:solidFill>
                <a:latin typeface="+mj-lt"/>
              </a:rPr>
              <a:t>Research grant preparation </a:t>
            </a:r>
            <a:r>
              <a:rPr lang="en-CA" i="0" u="none" strike="noStrike" baseline="0" dirty="0">
                <a:solidFill>
                  <a:srgbClr val="201F1E"/>
                </a:solidFill>
                <a:latin typeface="+mj-lt"/>
              </a:rPr>
              <a:t>mentorship programming </a:t>
            </a:r>
            <a:r>
              <a:rPr lang="en-CA" sz="1600" i="0" u="none" strike="noStrike" baseline="0" dirty="0">
                <a:solidFill>
                  <a:srgbClr val="201F1E"/>
                </a:solidFill>
                <a:latin typeface="+mj-lt"/>
              </a:rPr>
              <a:t>Research focused on workshops to faculty members, research staff, post-docs and graduate students at the university.  Targeted workshops for faculty members who have not held a research grant in the last 5 years.</a:t>
            </a:r>
          </a:p>
          <a:p>
            <a:pPr marL="215900" marR="0" lvl="1" indent="-215900" algn="l" defTabSz="914400" rtl="0" eaLnBrk="1" fontAlgn="base" latinLnBrk="0" hangingPunct="1">
              <a:lnSpc>
                <a:spcPct val="100000"/>
              </a:lnSpc>
              <a:spcBef>
                <a:spcPts val="0"/>
              </a:spcBef>
              <a:buClrTx/>
              <a:buSzTx/>
              <a:buFontTx/>
              <a:buBlip>
                <a:blip r:embed="rId2"/>
              </a:buBlip>
              <a:tabLst/>
              <a:defRPr/>
            </a:pPr>
            <a:r>
              <a:rPr lang="en-CA" dirty="0">
                <a:solidFill>
                  <a:srgbClr val="0432FF"/>
                </a:solidFill>
                <a:latin typeface="+mj-lt"/>
              </a:rPr>
              <a:t>Y</a:t>
            </a:r>
            <a:r>
              <a:rPr lang="en-CA" sz="1600" dirty="0">
                <a:solidFill>
                  <a:srgbClr val="0432FF"/>
                </a:solidFill>
                <a:latin typeface="+mj-lt"/>
              </a:rPr>
              <a:t>RC program- </a:t>
            </a:r>
            <a:r>
              <a:rPr lang="en-CA" dirty="0"/>
              <a:t>internal counterpart for the national Canada Research Chairs (CRC) program and recognizes outstanding researchers at York.  VPRI continues to </a:t>
            </a:r>
            <a:r>
              <a:rPr lang="en-CA" sz="1600" dirty="0">
                <a:solidFill>
                  <a:schemeClr val="tx1"/>
                </a:solidFill>
                <a:latin typeface="+mj-lt"/>
              </a:rPr>
              <a:t>add new York Research Chairs annually.  </a:t>
            </a:r>
            <a:endParaRPr lang="en-CA" dirty="0">
              <a:solidFill>
                <a:schemeClr val="tx1"/>
              </a:solidFill>
              <a:latin typeface="+mj-lt"/>
            </a:endParaRPr>
          </a:p>
          <a:p>
            <a:pPr marL="215900" marR="0" lvl="1" indent="-215900" algn="l" defTabSz="914400" rtl="0" eaLnBrk="1" fontAlgn="base" latinLnBrk="0" hangingPunct="1">
              <a:lnSpc>
                <a:spcPct val="100000"/>
              </a:lnSpc>
              <a:spcBef>
                <a:spcPts val="0"/>
              </a:spcBef>
              <a:buClrTx/>
              <a:buSzTx/>
              <a:buFontTx/>
              <a:buBlip>
                <a:blip r:embed="rId2"/>
              </a:buBlip>
              <a:tabLst/>
              <a:defRPr/>
            </a:pPr>
            <a:r>
              <a:rPr lang="en-CA" sz="1600" dirty="0">
                <a:solidFill>
                  <a:schemeClr val="tx1"/>
                </a:solidFill>
                <a:latin typeface="+mj-lt"/>
              </a:rPr>
              <a:t>Working to d</a:t>
            </a:r>
            <a:r>
              <a:rPr lang="en-CA" sz="1600" i="0" u="none" strike="noStrike" baseline="0" dirty="0">
                <a:solidFill>
                  <a:schemeClr val="tx1"/>
                </a:solidFill>
                <a:latin typeface="+mj-lt"/>
              </a:rPr>
              <a:t>evelop </a:t>
            </a:r>
            <a:r>
              <a:rPr lang="en-CA" sz="1600" i="0" u="none" strike="noStrike" baseline="0" dirty="0">
                <a:solidFill>
                  <a:srgbClr val="0432FF"/>
                </a:solidFill>
                <a:latin typeface="+mj-lt"/>
              </a:rPr>
              <a:t>York’s internationalization strategy </a:t>
            </a:r>
            <a:r>
              <a:rPr lang="en-CA" sz="1600" i="0" u="none" strike="noStrike" baseline="0" dirty="0">
                <a:solidFill>
                  <a:schemeClr val="tx1"/>
                </a:solidFill>
                <a:latin typeface="+mj-lt"/>
              </a:rPr>
              <a:t>particularly with respect to research partnerships with international partners.  Fostering more international research partnerships and funding opportunities</a:t>
            </a:r>
          </a:p>
          <a:p>
            <a:pPr lvl="1" fontAlgn="base">
              <a:defRPr/>
            </a:pPr>
            <a:r>
              <a:rPr lang="en-CA" sz="1600" dirty="0">
                <a:solidFill>
                  <a:srgbClr val="0432FF"/>
                </a:solidFill>
                <a:latin typeface="+mj-lt"/>
                <a:ea typeface="Times New Roman" panose="02020603050405020304" pitchFamily="18" charset="0"/>
              </a:rPr>
              <a:t>Digitization: </a:t>
            </a:r>
          </a:p>
          <a:p>
            <a:pPr lvl="2" fontAlgn="base">
              <a:spcAft>
                <a:spcPts val="0"/>
              </a:spcAft>
              <a:defRPr/>
            </a:pPr>
            <a:r>
              <a:rPr lang="en-CA" dirty="0">
                <a:solidFill>
                  <a:schemeClr val="tx1"/>
                </a:solidFill>
                <a:latin typeface="+mj-lt"/>
                <a:ea typeface="Times New Roman" panose="02020603050405020304" pitchFamily="18" charset="0"/>
              </a:rPr>
              <a:t>Electronic CV (</a:t>
            </a:r>
            <a:r>
              <a:rPr lang="en-CA" dirty="0" err="1">
                <a:solidFill>
                  <a:schemeClr val="tx1"/>
                </a:solidFill>
                <a:latin typeface="+mj-lt"/>
                <a:ea typeface="Times New Roman" panose="02020603050405020304" pitchFamily="18" charset="0"/>
              </a:rPr>
              <a:t>eCV</a:t>
            </a:r>
            <a:r>
              <a:rPr lang="en-CA" dirty="0">
                <a:solidFill>
                  <a:schemeClr val="tx1"/>
                </a:solidFill>
                <a:latin typeface="+mj-lt"/>
                <a:ea typeface="Times New Roman" panose="02020603050405020304" pitchFamily="18" charset="0"/>
              </a:rPr>
              <a:t>): An online software to capture and organize scholarly achievements that enables output in multiple formats and enables collection of summarized research data in anonymized manner. </a:t>
            </a:r>
          </a:p>
          <a:p>
            <a:pPr lvl="2" fontAlgn="base">
              <a:spcAft>
                <a:spcPts val="0"/>
              </a:spcAft>
              <a:defRPr/>
            </a:pPr>
            <a:r>
              <a:rPr lang="en-CA" dirty="0">
                <a:solidFill>
                  <a:schemeClr val="tx1"/>
                </a:solidFill>
                <a:latin typeface="+mj-lt"/>
                <a:ea typeface="Times New Roman" panose="02020603050405020304" pitchFamily="18" charset="0"/>
              </a:rPr>
              <a:t>DocuSign- extending contract, ORS checklist consultation with faculty on improvements, adding in attachments</a:t>
            </a:r>
          </a:p>
          <a:p>
            <a:pPr lvl="2" fontAlgn="base">
              <a:spcAft>
                <a:spcPts val="0"/>
              </a:spcAft>
              <a:defRPr/>
            </a:pPr>
            <a:r>
              <a:rPr lang="en-CA" sz="1600" dirty="0">
                <a:solidFill>
                  <a:schemeClr val="tx1"/>
                </a:solidFill>
                <a:latin typeface="+mj-lt"/>
                <a:ea typeface="Times New Roman" panose="02020603050405020304" pitchFamily="18" charset="0"/>
              </a:rPr>
              <a:t>Invest in an updated online system where all processes, documents, certificates can be tracked by ORE</a:t>
            </a:r>
          </a:p>
          <a:p>
            <a:pPr lvl="2" fontAlgn="base">
              <a:spcAft>
                <a:spcPts val="0"/>
              </a:spcAft>
              <a:defRPr/>
            </a:pPr>
            <a:r>
              <a:rPr lang="en-CA" sz="1600" dirty="0">
                <a:solidFill>
                  <a:schemeClr val="tx1"/>
                </a:solidFill>
                <a:latin typeface="+mj-lt"/>
                <a:ea typeface="Times New Roman" panose="02020603050405020304" pitchFamily="18" charset="0"/>
              </a:rPr>
              <a:t>Renew ORCID adaptation efforts: Ensure researchers receive correct attribution for their research outputs</a:t>
            </a:r>
          </a:p>
          <a:p>
            <a:pPr lvl="1" fontAlgn="base">
              <a:spcAft>
                <a:spcPts val="0"/>
              </a:spcAft>
              <a:defRPr/>
            </a:pPr>
            <a:r>
              <a:rPr lang="en-CA" b="0" i="0" u="none" strike="noStrike" baseline="0" dirty="0">
                <a:solidFill>
                  <a:srgbClr val="0432FF"/>
                </a:solidFill>
                <a:latin typeface="+mj-lt"/>
              </a:rPr>
              <a:t>Research Service Excellence Transformation- </a:t>
            </a:r>
            <a:r>
              <a:rPr lang="en-CA" dirty="0">
                <a:effectLst/>
                <a:latin typeface="+mj-lt"/>
                <a:ea typeface="Calibri" panose="020F0502020204030204" pitchFamily="34" charset="0"/>
              </a:rPr>
              <a:t>creating efficient research services and support</a:t>
            </a:r>
            <a:r>
              <a:rPr lang="en-CA" dirty="0">
                <a:solidFill>
                  <a:schemeClr val="tx1"/>
                </a:solidFill>
                <a:effectLst/>
                <a:latin typeface="+mj-lt"/>
                <a:ea typeface="Calibri" panose="020F0502020204030204" pitchFamily="34" charset="0"/>
              </a:rPr>
              <a:t>. </a:t>
            </a:r>
            <a:r>
              <a:rPr lang="en-CA" dirty="0">
                <a:solidFill>
                  <a:srgbClr val="000000"/>
                </a:solidFill>
                <a:effectLst/>
                <a:latin typeface="+mj-lt"/>
                <a:ea typeface="Times New Roman" panose="02020603050405020304" pitchFamily="18" charset="0"/>
              </a:rPr>
              <a:t>Working with NOUS to determine which can be accomplished in VPRI</a:t>
            </a:r>
            <a:endParaRPr lang="en-CA" i="0" u="none" strike="noStrike" baseline="0" dirty="0">
              <a:solidFill>
                <a:schemeClr val="tx1"/>
              </a:solidFill>
              <a:latin typeface="+mj-lt"/>
            </a:endParaRPr>
          </a:p>
          <a:p>
            <a:endParaRPr lang="en-CA" dirty="0"/>
          </a:p>
        </p:txBody>
      </p:sp>
      <p:sp>
        <p:nvSpPr>
          <p:cNvPr id="5" name="Title 4">
            <a:extLst>
              <a:ext uri="{FF2B5EF4-FFF2-40B4-BE49-F238E27FC236}">
                <a16:creationId xmlns:a16="http://schemas.microsoft.com/office/drawing/2014/main" id="{BF8EDCE4-745F-4757-8F41-501E4E5B1CFA}"/>
              </a:ext>
            </a:extLst>
          </p:cNvPr>
          <p:cNvSpPr>
            <a:spLocks noGrp="1"/>
          </p:cNvSpPr>
          <p:nvPr>
            <p:ph type="title"/>
          </p:nvPr>
        </p:nvSpPr>
        <p:spPr/>
        <p:txBody>
          <a:bodyPr/>
          <a:lstStyle/>
          <a:p>
            <a:r>
              <a:rPr lang="en-CA" dirty="0"/>
              <a:t>Ongoing projects</a:t>
            </a:r>
          </a:p>
        </p:txBody>
      </p:sp>
    </p:spTree>
    <p:extLst>
      <p:ext uri="{BB962C8B-B14F-4D97-AF65-F5344CB8AC3E}">
        <p14:creationId xmlns:p14="http://schemas.microsoft.com/office/powerpoint/2010/main" val="3116780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3961C0C-0201-29A6-7014-FA1B5DD25136}"/>
              </a:ext>
            </a:extLst>
          </p:cNvPr>
          <p:cNvSpPr>
            <a:spLocks noGrp="1"/>
          </p:cNvSpPr>
          <p:nvPr>
            <p:ph type="ftr" sz="quarter" idx="11"/>
          </p:nvPr>
        </p:nvSpPr>
        <p:spPr/>
        <p:txBody>
          <a:bodyPr/>
          <a:lstStyle/>
          <a:p>
            <a:pPr algn="l">
              <a:buFont typeface="Arial" panose="020B0604020202020204" pitchFamily="34" charset="0"/>
              <a:buNone/>
            </a:pPr>
            <a:r>
              <a:rPr lang="en-CA" b="1" dirty="0">
                <a:solidFill>
                  <a:schemeClr val="tx1"/>
                </a:solidFill>
                <a:latin typeface="+mj-lt"/>
              </a:rPr>
              <a:t>All areas include cross-cutting disciplines &amp; applications: </a:t>
            </a:r>
            <a:r>
              <a:rPr lang="en-CA" b="1" i="0" dirty="0">
                <a:solidFill>
                  <a:schemeClr val="tx1"/>
                </a:solidFill>
                <a:effectLst/>
                <a:latin typeface="+mj-lt"/>
              </a:rPr>
              <a:t>Enabling technologies (e.g., AI, blockchain, genomics, quantum); Social sciences and humanities, including ethics: </a:t>
            </a:r>
            <a:r>
              <a:rPr lang="en-CA" b="1" i="0" dirty="0">
                <a:solidFill>
                  <a:schemeClr val="tx1"/>
                </a:solidFill>
                <a:effectLst/>
                <a:latin typeface="+mj-lt"/>
                <a:hlinkClick r:id="rId3"/>
              </a:rPr>
              <a:t>https://www.cfref-apogee.gc.ca/program-programme/forms-formulaires/loi/C3-LOISuppDoc-STIpriorities-eng.pdf</a:t>
            </a:r>
            <a:r>
              <a:rPr lang="en-CA" b="1" i="0" dirty="0">
                <a:solidFill>
                  <a:schemeClr val="tx1"/>
                </a:solidFill>
                <a:effectLst/>
                <a:latin typeface="+mj-lt"/>
              </a:rPr>
              <a:t> </a:t>
            </a:r>
          </a:p>
        </p:txBody>
      </p:sp>
      <p:sp>
        <p:nvSpPr>
          <p:cNvPr id="3" name="Slide Number Placeholder 2">
            <a:extLst>
              <a:ext uri="{FF2B5EF4-FFF2-40B4-BE49-F238E27FC236}">
                <a16:creationId xmlns:a16="http://schemas.microsoft.com/office/drawing/2014/main" id="{350010A9-93D2-0271-1B61-DFF504937ADB}"/>
              </a:ext>
            </a:extLst>
          </p:cNvPr>
          <p:cNvSpPr>
            <a:spLocks noGrp="1"/>
          </p:cNvSpPr>
          <p:nvPr>
            <p:ph type="sldNum" sz="quarter" idx="12"/>
          </p:nvPr>
        </p:nvSpPr>
        <p:spPr/>
        <p:txBody>
          <a:bodyPr/>
          <a:lstStyle/>
          <a:p>
            <a:fld id="{5B64C28E-966E-6B4A-816A-311B7D0A2E6D}" type="slidenum">
              <a:rPr lang="en-US" smtClean="0"/>
              <a:t>25</a:t>
            </a:fld>
            <a:endParaRPr lang="en-US"/>
          </a:p>
        </p:txBody>
      </p:sp>
      <p:graphicFrame>
        <p:nvGraphicFramePr>
          <p:cNvPr id="6" name="Content Placeholder 5">
            <a:extLst>
              <a:ext uri="{FF2B5EF4-FFF2-40B4-BE49-F238E27FC236}">
                <a16:creationId xmlns:a16="http://schemas.microsoft.com/office/drawing/2014/main" id="{64C43DDE-2AAA-6110-3A25-DB50B71D357D}"/>
              </a:ext>
            </a:extLst>
          </p:cNvPr>
          <p:cNvGraphicFramePr>
            <a:graphicFrameLocks noGrp="1"/>
          </p:cNvGraphicFramePr>
          <p:nvPr>
            <p:ph sz="quarter" idx="13"/>
            <p:extLst>
              <p:ext uri="{D42A27DB-BD31-4B8C-83A1-F6EECF244321}">
                <p14:modId xmlns:p14="http://schemas.microsoft.com/office/powerpoint/2010/main" val="3379690672"/>
              </p:ext>
            </p:extLst>
          </p:nvPr>
        </p:nvGraphicFramePr>
        <p:xfrm>
          <a:off x="511175" y="1196975"/>
          <a:ext cx="11169650" cy="4968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2B8B6C90-EDD4-9DE6-BBE3-D6F69D3C50D7}"/>
              </a:ext>
            </a:extLst>
          </p:cNvPr>
          <p:cNvSpPr>
            <a:spLocks noGrp="1"/>
          </p:cNvSpPr>
          <p:nvPr>
            <p:ph type="title"/>
          </p:nvPr>
        </p:nvSpPr>
        <p:spPr>
          <a:xfrm>
            <a:off x="519585" y="681611"/>
            <a:ext cx="11161240" cy="720000"/>
          </a:xfrm>
        </p:spPr>
        <p:txBody>
          <a:bodyPr/>
          <a:lstStyle/>
          <a:p>
            <a:r>
              <a:rPr lang="en-CA" sz="2400" dirty="0"/>
              <a:t>Considerations for the SRP (2023-2028)- </a:t>
            </a:r>
            <a:r>
              <a:rPr lang="en-CA" sz="2000" b="1" i="0" dirty="0">
                <a:solidFill>
                  <a:srgbClr val="222222"/>
                </a:solidFill>
                <a:effectLst/>
                <a:latin typeface="Arial" panose="020B0604020202020204" pitchFamily="34" charset="0"/>
              </a:rPr>
              <a:t>Science, Technology and Innovation Priorities for the Canada Excellence Research Chairs Program and the Canada First Research Excellence Fund</a:t>
            </a:r>
            <a:br>
              <a:rPr lang="en-CA" sz="2000" b="1" i="0" dirty="0">
                <a:solidFill>
                  <a:srgbClr val="222222"/>
                </a:solidFill>
                <a:effectLst/>
                <a:latin typeface="Arial" panose="020B0604020202020204" pitchFamily="34" charset="0"/>
              </a:rPr>
            </a:br>
            <a:endParaRPr lang="en-CA" dirty="0"/>
          </a:p>
        </p:txBody>
      </p:sp>
    </p:spTree>
    <p:extLst>
      <p:ext uri="{BB962C8B-B14F-4D97-AF65-F5344CB8AC3E}">
        <p14:creationId xmlns:p14="http://schemas.microsoft.com/office/powerpoint/2010/main" val="611533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0010A9-93D2-0271-1B61-DFF504937ADB}"/>
              </a:ext>
            </a:extLst>
          </p:cNvPr>
          <p:cNvSpPr>
            <a:spLocks noGrp="1"/>
          </p:cNvSpPr>
          <p:nvPr>
            <p:ph type="sldNum" sz="quarter" idx="12"/>
          </p:nvPr>
        </p:nvSpPr>
        <p:spPr/>
        <p:txBody>
          <a:bodyPr/>
          <a:lstStyle/>
          <a:p>
            <a:fld id="{5B64C28E-966E-6B4A-816A-311B7D0A2E6D}" type="slidenum">
              <a:rPr lang="en-US" smtClean="0"/>
              <a:t>26</a:t>
            </a:fld>
            <a:endParaRPr lang="en-US"/>
          </a:p>
        </p:txBody>
      </p:sp>
      <p:graphicFrame>
        <p:nvGraphicFramePr>
          <p:cNvPr id="6" name="Content Placeholder 5">
            <a:extLst>
              <a:ext uri="{FF2B5EF4-FFF2-40B4-BE49-F238E27FC236}">
                <a16:creationId xmlns:a16="http://schemas.microsoft.com/office/drawing/2014/main" id="{64C43DDE-2AAA-6110-3A25-DB50B71D357D}"/>
              </a:ext>
            </a:extLst>
          </p:cNvPr>
          <p:cNvGraphicFramePr>
            <a:graphicFrameLocks noGrp="1"/>
          </p:cNvGraphicFramePr>
          <p:nvPr>
            <p:ph sz="quarter" idx="13"/>
          </p:nvPr>
        </p:nvGraphicFramePr>
        <p:xfrm>
          <a:off x="511174" y="1335360"/>
          <a:ext cx="11421745" cy="496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2B8B6C90-EDD4-9DE6-BBE3-D6F69D3C50D7}"/>
              </a:ext>
            </a:extLst>
          </p:cNvPr>
          <p:cNvSpPr>
            <a:spLocks noGrp="1"/>
          </p:cNvSpPr>
          <p:nvPr>
            <p:ph type="title"/>
          </p:nvPr>
        </p:nvSpPr>
        <p:spPr>
          <a:xfrm>
            <a:off x="611025" y="370977"/>
            <a:ext cx="11161240" cy="720000"/>
          </a:xfrm>
        </p:spPr>
        <p:txBody>
          <a:bodyPr/>
          <a:lstStyle/>
          <a:p>
            <a:r>
              <a:rPr lang="en-CA" dirty="0"/>
              <a:t>Current SRP (2018-2023), Chairs, ORUs Related Fit</a:t>
            </a:r>
            <a:endParaRPr lang="en-CA" sz="3200" dirty="0"/>
          </a:p>
        </p:txBody>
      </p:sp>
    </p:spTree>
    <p:extLst>
      <p:ext uri="{BB962C8B-B14F-4D97-AF65-F5344CB8AC3E}">
        <p14:creationId xmlns:p14="http://schemas.microsoft.com/office/powerpoint/2010/main" val="135978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BC5B7E41-E4BA-27FE-8193-F7EF4E923840}"/>
              </a:ext>
            </a:extLst>
          </p:cNvPr>
          <p:cNvSpPr txBox="1"/>
          <p:nvPr/>
        </p:nvSpPr>
        <p:spPr>
          <a:xfrm>
            <a:off x="10698480" y="6348994"/>
            <a:ext cx="1493520" cy="365125"/>
          </a:xfrm>
          <a:prstGeom prst="rect">
            <a:avLst/>
          </a:prstGeom>
          <a:solidFill>
            <a:schemeClr val="bg1"/>
          </a:solidFill>
        </p:spPr>
        <p:txBody>
          <a:bodyPr wrap="square" lIns="0" tIns="0" rIns="0" bIns="0" rtlCol="0">
            <a:spAutoFit/>
          </a:bodyPr>
          <a:lstStyle/>
          <a:p>
            <a:pPr algn="l"/>
            <a:endParaRPr lang="en-CA" dirty="0"/>
          </a:p>
        </p:txBody>
      </p:sp>
      <p:sp>
        <p:nvSpPr>
          <p:cNvPr id="3" name="Slide Number Placeholder 2">
            <a:extLst>
              <a:ext uri="{FF2B5EF4-FFF2-40B4-BE49-F238E27FC236}">
                <a16:creationId xmlns:a16="http://schemas.microsoft.com/office/drawing/2014/main" id="{5EAA4F6B-572A-D2B3-5924-163E06C897D7}"/>
              </a:ext>
            </a:extLst>
          </p:cNvPr>
          <p:cNvSpPr>
            <a:spLocks noGrp="1"/>
          </p:cNvSpPr>
          <p:nvPr>
            <p:ph type="sldNum" sz="quarter" idx="12"/>
          </p:nvPr>
        </p:nvSpPr>
        <p:spPr/>
        <p:txBody>
          <a:bodyPr/>
          <a:lstStyle/>
          <a:p>
            <a:fld id="{5B64C28E-966E-6B4A-816A-311B7D0A2E6D}" type="slidenum">
              <a:rPr lang="en-US" smtClean="0"/>
              <a:t>27</a:t>
            </a:fld>
            <a:endParaRPr lang="en-US"/>
          </a:p>
        </p:txBody>
      </p:sp>
      <p:sp>
        <p:nvSpPr>
          <p:cNvPr id="5" name="Title 4">
            <a:extLst>
              <a:ext uri="{FF2B5EF4-FFF2-40B4-BE49-F238E27FC236}">
                <a16:creationId xmlns:a16="http://schemas.microsoft.com/office/drawing/2014/main" id="{D817B47B-6904-BDE1-7BBB-EC9D91DACBC4}"/>
              </a:ext>
            </a:extLst>
          </p:cNvPr>
          <p:cNvSpPr>
            <a:spLocks noGrp="1"/>
          </p:cNvSpPr>
          <p:nvPr>
            <p:ph type="title"/>
          </p:nvPr>
        </p:nvSpPr>
        <p:spPr/>
        <p:txBody>
          <a:bodyPr/>
          <a:lstStyle/>
          <a:p>
            <a:r>
              <a:rPr lang="en-CA" dirty="0"/>
              <a:t>What are the SRP Focus Areas @ Peer Institutions</a:t>
            </a:r>
          </a:p>
        </p:txBody>
      </p:sp>
      <p:graphicFrame>
        <p:nvGraphicFramePr>
          <p:cNvPr id="6" name="Table 6">
            <a:extLst>
              <a:ext uri="{FF2B5EF4-FFF2-40B4-BE49-F238E27FC236}">
                <a16:creationId xmlns:a16="http://schemas.microsoft.com/office/drawing/2014/main" id="{BA4BB582-FBE1-08DB-F653-40A0C8375058}"/>
              </a:ext>
            </a:extLst>
          </p:cNvPr>
          <p:cNvGraphicFramePr>
            <a:graphicFrameLocks noGrp="1"/>
          </p:cNvGraphicFramePr>
          <p:nvPr>
            <p:extLst>
              <p:ext uri="{D42A27DB-BD31-4B8C-83A1-F6EECF244321}">
                <p14:modId xmlns:p14="http://schemas.microsoft.com/office/powerpoint/2010/main" val="3852762726"/>
              </p:ext>
            </p:extLst>
          </p:nvPr>
        </p:nvGraphicFramePr>
        <p:xfrm>
          <a:off x="553130" y="1060396"/>
          <a:ext cx="11425510" cy="5501640"/>
        </p:xfrm>
        <a:graphic>
          <a:graphicData uri="http://schemas.openxmlformats.org/drawingml/2006/table">
            <a:tbl>
              <a:tblPr firstRow="1" bandRow="1">
                <a:tableStyleId>{E8B1032C-EA38-4F05-BA0D-38AFFFC7BED3}</a:tableStyleId>
              </a:tblPr>
              <a:tblGrid>
                <a:gridCol w="2657725">
                  <a:extLst>
                    <a:ext uri="{9D8B030D-6E8A-4147-A177-3AD203B41FA5}">
                      <a16:colId xmlns:a16="http://schemas.microsoft.com/office/drawing/2014/main" val="1853236608"/>
                    </a:ext>
                  </a:extLst>
                </a:gridCol>
                <a:gridCol w="1616260">
                  <a:extLst>
                    <a:ext uri="{9D8B030D-6E8A-4147-A177-3AD203B41FA5}">
                      <a16:colId xmlns:a16="http://schemas.microsoft.com/office/drawing/2014/main" val="17956535"/>
                    </a:ext>
                  </a:extLst>
                </a:gridCol>
                <a:gridCol w="2000299">
                  <a:extLst>
                    <a:ext uri="{9D8B030D-6E8A-4147-A177-3AD203B41FA5}">
                      <a16:colId xmlns:a16="http://schemas.microsoft.com/office/drawing/2014/main" val="3098467207"/>
                    </a:ext>
                  </a:extLst>
                </a:gridCol>
                <a:gridCol w="2561042">
                  <a:extLst>
                    <a:ext uri="{9D8B030D-6E8A-4147-A177-3AD203B41FA5}">
                      <a16:colId xmlns:a16="http://schemas.microsoft.com/office/drawing/2014/main" val="2451075443"/>
                    </a:ext>
                  </a:extLst>
                </a:gridCol>
                <a:gridCol w="2590184">
                  <a:extLst>
                    <a:ext uri="{9D8B030D-6E8A-4147-A177-3AD203B41FA5}">
                      <a16:colId xmlns:a16="http://schemas.microsoft.com/office/drawing/2014/main" val="1967761493"/>
                    </a:ext>
                  </a:extLst>
                </a:gridCol>
              </a:tblGrid>
              <a:tr h="469054">
                <a:tc>
                  <a:txBody>
                    <a:bodyPr/>
                    <a:lstStyle/>
                    <a:p>
                      <a:endParaRPr lang="en-CA" sz="1250" dirty="0">
                        <a:solidFill>
                          <a:schemeClr val="bg1"/>
                        </a:solidFill>
                      </a:endParaRPr>
                    </a:p>
                  </a:txBody>
                  <a:tcPr>
                    <a:lnR w="12700" cap="flat" cmpd="sng" algn="ctr">
                      <a:noFill/>
                      <a:prstDash val="solid"/>
                      <a:round/>
                      <a:headEnd type="none" w="med" len="med"/>
                      <a:tailEnd type="none" w="med" len="med"/>
                    </a:lnR>
                    <a:solidFill>
                      <a:schemeClr val="bg1">
                        <a:lumMod val="65000"/>
                      </a:schemeClr>
                    </a:solidFill>
                  </a:tcPr>
                </a:tc>
                <a:tc>
                  <a:txBody>
                    <a:bodyPr/>
                    <a:lstStyle/>
                    <a:p>
                      <a:pPr algn="ctr"/>
                      <a:r>
                        <a:rPr lang="en-CA" sz="1250" b="1" dirty="0">
                          <a:solidFill>
                            <a:schemeClr val="bg1"/>
                          </a:solidFill>
                        </a:rPr>
                        <a:t>TMU (2020-2025)</a:t>
                      </a:r>
                    </a:p>
                  </a:txBody>
                  <a:tcPr>
                    <a:lnL w="12700" cap="flat" cmpd="sng" algn="ctr">
                      <a:noFill/>
                      <a:prstDash val="solid"/>
                      <a:round/>
                      <a:headEnd type="none" w="med" len="med"/>
                      <a:tailEnd type="none" w="med" len="med"/>
                    </a:lnL>
                    <a:solidFill>
                      <a:schemeClr val="bg1">
                        <a:lumMod val="65000"/>
                      </a:schemeClr>
                    </a:solidFill>
                  </a:tcPr>
                </a:tc>
                <a:tc>
                  <a:txBody>
                    <a:bodyPr/>
                    <a:lstStyle/>
                    <a:p>
                      <a:pPr algn="ctr"/>
                      <a:r>
                        <a:rPr lang="en-CA" sz="1250" b="1" dirty="0">
                          <a:solidFill>
                            <a:schemeClr val="bg1"/>
                          </a:solidFill>
                        </a:rPr>
                        <a:t>McMaster</a:t>
                      </a:r>
                    </a:p>
                    <a:p>
                      <a:pPr algn="ctr"/>
                      <a:r>
                        <a:rPr lang="en-CA" sz="1250" b="1" dirty="0">
                          <a:solidFill>
                            <a:schemeClr val="bg1"/>
                          </a:solidFill>
                        </a:rPr>
                        <a:t>(2018-2023)</a:t>
                      </a:r>
                    </a:p>
                  </a:txBody>
                  <a:tcPr>
                    <a:solidFill>
                      <a:schemeClr val="bg1">
                        <a:lumMod val="65000"/>
                      </a:schemeClr>
                    </a:solidFill>
                  </a:tcPr>
                </a:tc>
                <a:tc>
                  <a:txBody>
                    <a:bodyPr/>
                    <a:lstStyle/>
                    <a:p>
                      <a:pPr algn="ctr"/>
                      <a:r>
                        <a:rPr lang="en-CA" sz="1250" b="1" dirty="0">
                          <a:solidFill>
                            <a:schemeClr val="bg1"/>
                          </a:solidFill>
                        </a:rPr>
                        <a:t>University of Toronto</a:t>
                      </a:r>
                    </a:p>
                    <a:p>
                      <a:pPr algn="ctr"/>
                      <a:r>
                        <a:rPr lang="en-CA" sz="1250" b="1" dirty="0">
                          <a:solidFill>
                            <a:schemeClr val="bg1"/>
                          </a:solidFill>
                        </a:rPr>
                        <a:t>(2018-2023)</a:t>
                      </a:r>
                    </a:p>
                  </a:txBody>
                  <a:tcPr>
                    <a:solidFill>
                      <a:schemeClr val="bg1">
                        <a:lumMod val="65000"/>
                      </a:schemeClr>
                    </a:solidFill>
                  </a:tcPr>
                </a:tc>
                <a:tc>
                  <a:txBody>
                    <a:bodyPr/>
                    <a:lstStyle/>
                    <a:p>
                      <a:pPr algn="ctr"/>
                      <a:r>
                        <a:rPr lang="en-CA" sz="1250" b="1" dirty="0">
                          <a:solidFill>
                            <a:schemeClr val="bg1"/>
                          </a:solidFill>
                        </a:rPr>
                        <a:t>Queens University </a:t>
                      </a:r>
                    </a:p>
                    <a:p>
                      <a:pPr algn="ctr"/>
                      <a:r>
                        <a:rPr lang="en-CA" sz="1250" b="1" dirty="0">
                          <a:solidFill>
                            <a:schemeClr val="bg1"/>
                          </a:solidFill>
                        </a:rPr>
                        <a:t>(2018-2023)</a:t>
                      </a:r>
                    </a:p>
                  </a:txBody>
                  <a:tcPr>
                    <a:solidFill>
                      <a:schemeClr val="bg1">
                        <a:lumMod val="65000"/>
                      </a:schemeClr>
                    </a:solidFill>
                  </a:tcPr>
                </a:tc>
                <a:extLst>
                  <a:ext uri="{0D108BD9-81ED-4DB2-BD59-A6C34878D82A}">
                    <a16:rowId xmlns:a16="http://schemas.microsoft.com/office/drawing/2014/main" val="4253529819"/>
                  </a:ext>
                </a:extLst>
              </a:tr>
              <a:tr h="370840">
                <a:tc>
                  <a:txBody>
                    <a:bodyPr/>
                    <a:lstStyle/>
                    <a:p>
                      <a:r>
                        <a:rPr lang="en-CA" sz="1200" b="1" dirty="0">
                          <a:solidFill>
                            <a:schemeClr val="tx1"/>
                          </a:solidFill>
                        </a:rPr>
                        <a:t>Environment &amp; Energy </a:t>
                      </a:r>
                    </a:p>
                    <a:p>
                      <a:r>
                        <a:rPr lang="en-CA" sz="1200" b="1" dirty="0">
                          <a:solidFill>
                            <a:srgbClr val="0432FF"/>
                          </a:solidFill>
                        </a:rPr>
                        <a:t>(Public Engagement for a Just &amp; Sustainable World)</a:t>
                      </a:r>
                    </a:p>
                  </a:txBody>
                  <a:tcPr/>
                </a:tc>
                <a:tc>
                  <a:txBody>
                    <a:bodyPr/>
                    <a:lstStyle/>
                    <a:p>
                      <a:pPr algn="ctr"/>
                      <a:r>
                        <a:rPr lang="en-CA" sz="1200" dirty="0"/>
                        <a:t>Energy (Centre for Urban Energy)</a:t>
                      </a:r>
                    </a:p>
                  </a:txBody>
                  <a:tcPr/>
                </a:tc>
                <a:tc>
                  <a:txBody>
                    <a:bodyPr/>
                    <a:lstStyle/>
                    <a:p>
                      <a:pPr algn="ctr"/>
                      <a:r>
                        <a:rPr lang="en-CA" sz="1200" dirty="0"/>
                        <a:t>Environment &amp; Energy</a:t>
                      </a:r>
                    </a:p>
                  </a:txBody>
                  <a:tcPr/>
                </a:tc>
                <a:tc>
                  <a:txBody>
                    <a:bodyPr/>
                    <a:lstStyle/>
                    <a:p>
                      <a:pPr marL="0" indent="0" algn="ctr">
                        <a:buFont typeface="Wingdings" panose="05000000000000000000" pitchFamily="2" charset="2"/>
                        <a:buNone/>
                      </a:pPr>
                      <a:r>
                        <a:rPr lang="en-CA" sz="1200" dirty="0"/>
                        <a:t>Societies, the Environment and Natural Resources</a:t>
                      </a:r>
                    </a:p>
                  </a:txBody>
                  <a:tcPr/>
                </a:tc>
                <a:tc>
                  <a:txBody>
                    <a:bodyPr/>
                    <a:lstStyle/>
                    <a:p>
                      <a:pPr marL="0" indent="0" algn="ctr">
                        <a:buFont typeface="Wingdings" panose="05000000000000000000" pitchFamily="2" charset="2"/>
                        <a:buNone/>
                      </a:pPr>
                      <a:r>
                        <a:rPr lang="en-CA" sz="1200" dirty="0"/>
                        <a:t>Environment &amp; Resources (Cleantech, Energy solutions)</a:t>
                      </a:r>
                    </a:p>
                  </a:txBody>
                  <a:tcPr/>
                </a:tc>
                <a:extLst>
                  <a:ext uri="{0D108BD9-81ED-4DB2-BD59-A6C34878D82A}">
                    <a16:rowId xmlns:a16="http://schemas.microsoft.com/office/drawing/2014/main" val="1375980176"/>
                  </a:ext>
                </a:extLst>
              </a:tr>
              <a:tr h="635054">
                <a:tc>
                  <a:txBody>
                    <a:bodyPr/>
                    <a:lstStyle/>
                    <a:p>
                      <a:r>
                        <a:rPr lang="en-CA" sz="1200" b="1" dirty="0">
                          <a:solidFill>
                            <a:srgbClr val="0432FF"/>
                          </a:solidFill>
                        </a:rPr>
                        <a:t>AI &amp; Society</a:t>
                      </a:r>
                    </a:p>
                  </a:txBody>
                  <a:tcPr/>
                </a:tc>
                <a:tc>
                  <a:txBody>
                    <a:bodyPr/>
                    <a:lstStyle/>
                    <a:p>
                      <a:pPr algn="ctr"/>
                      <a:endParaRPr lang="en-CA" sz="1200"/>
                    </a:p>
                  </a:txBody>
                  <a:tcPr/>
                </a:tc>
                <a:tc>
                  <a:txBody>
                    <a:bodyPr/>
                    <a:lstStyle/>
                    <a:p>
                      <a:pPr algn="ctr"/>
                      <a:r>
                        <a:rPr lang="en-CA" sz="1200" dirty="0"/>
                        <a:t>Data, AI and Digital </a:t>
                      </a:r>
                    </a:p>
                    <a:p>
                      <a:pPr algn="ctr"/>
                      <a:r>
                        <a:rPr lang="en-CA" sz="1200" dirty="0"/>
                        <a:t>Society</a:t>
                      </a:r>
                    </a:p>
                  </a:txBody>
                  <a:tcPr/>
                </a:tc>
                <a:tc>
                  <a:txBody>
                    <a:bodyPr/>
                    <a:lstStyle/>
                    <a:p>
                      <a:pPr marL="0" indent="0" algn="ctr">
                        <a:buFont typeface="Arial" panose="020B0604020202020204" pitchFamily="34" charset="0"/>
                        <a:buNone/>
                      </a:pPr>
                      <a:r>
                        <a:rPr lang="en-CA" sz="1200" dirty="0"/>
                        <a:t>Technologies for the Future (AI, Data, Robotics)</a:t>
                      </a:r>
                    </a:p>
                  </a:txBody>
                  <a:tcPr/>
                </a:tc>
                <a:tc>
                  <a:txBody>
                    <a:bodyPr/>
                    <a:lstStyle/>
                    <a:p>
                      <a:pPr marL="0" indent="0" algn="ctr">
                        <a:buFont typeface="Arial" panose="020B0604020202020204" pitchFamily="34" charset="0"/>
                        <a:buNone/>
                      </a:pPr>
                      <a:r>
                        <a:rPr lang="en-CA" sz="1200" dirty="0"/>
                        <a:t>Research in Materials, Computational Analytics and Human-Machine Interactions</a:t>
                      </a:r>
                    </a:p>
                  </a:txBody>
                  <a:tcPr/>
                </a:tc>
                <a:extLst>
                  <a:ext uri="{0D108BD9-81ED-4DB2-BD59-A6C34878D82A}">
                    <a16:rowId xmlns:a16="http://schemas.microsoft.com/office/drawing/2014/main" val="71134513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chemeClr val="tx1"/>
                          </a:solidFill>
                        </a:rPr>
                        <a:t>Equity, Diversity and Sustainable / Just Society</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432FF"/>
                          </a:solidFill>
                        </a:rPr>
                        <a:t>(Public Engagement for a Just &amp; Sustainable World)</a:t>
                      </a:r>
                    </a:p>
                  </a:txBody>
                  <a:tcPr/>
                </a:tc>
                <a:tc>
                  <a:txBody>
                    <a:bodyPr/>
                    <a:lstStyle/>
                    <a:p>
                      <a:pPr algn="ctr"/>
                      <a:r>
                        <a:rPr lang="en-CA" sz="1200" dirty="0"/>
                        <a:t>Democracy Studies, Migration and Settlement</a:t>
                      </a:r>
                    </a:p>
                  </a:txBody>
                  <a:tcPr/>
                </a:tc>
                <a:tc>
                  <a:txBody>
                    <a:bodyPr/>
                    <a:lstStyle/>
                    <a:p>
                      <a:pPr algn="ctr"/>
                      <a:r>
                        <a:rPr lang="en-CA" sz="1200" dirty="0"/>
                        <a:t>Equitable, Prosperous &amp; Sustainable Societies </a:t>
                      </a:r>
                    </a:p>
                  </a:txBody>
                  <a:tcPr/>
                </a:tc>
                <a:tc>
                  <a:txBody>
                    <a:bodyPr/>
                    <a:lstStyle/>
                    <a:p>
                      <a:pPr marL="0" indent="0" algn="ctr">
                        <a:buFont typeface="Arial" panose="020B0604020202020204" pitchFamily="34" charset="0"/>
                        <a:buNone/>
                      </a:pPr>
                      <a:r>
                        <a:rPr lang="en-CA" sz="1200" dirty="0"/>
                        <a:t>Governance, Diversity and Social Justice</a:t>
                      </a:r>
                    </a:p>
                  </a:txBody>
                  <a:tcPr/>
                </a:tc>
                <a:tc>
                  <a:txBody>
                    <a:bodyPr/>
                    <a:lstStyle/>
                    <a:p>
                      <a:pPr marL="0" indent="0" algn="ctr">
                        <a:buFont typeface="Arial" panose="020B0604020202020204" pitchFamily="34" charset="0"/>
                        <a:buNone/>
                      </a:pPr>
                      <a:r>
                        <a:rPr lang="en-CA" sz="1200" dirty="0"/>
                        <a:t>Successful &amp; Just Societies through Scholarship, Governance and Policy</a:t>
                      </a:r>
                    </a:p>
                  </a:txBody>
                  <a:tcPr/>
                </a:tc>
                <a:extLst>
                  <a:ext uri="{0D108BD9-81ED-4DB2-BD59-A6C34878D82A}">
                    <a16:rowId xmlns:a16="http://schemas.microsoft.com/office/drawing/2014/main" val="34497551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Indigenous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432FF"/>
                          </a:solidFill>
                        </a:rPr>
                        <a:t>{Indigenous Futurities]</a:t>
                      </a:r>
                    </a:p>
                  </a:txBody>
                  <a:tcPr/>
                </a:tc>
                <a:tc>
                  <a:txBody>
                    <a:bodyPr/>
                    <a:lstStyle/>
                    <a:p>
                      <a:pPr algn="ctr"/>
                      <a:endParaRPr lang="en-CA" sz="1200" dirty="0"/>
                    </a:p>
                  </a:txBody>
                  <a:tcPr/>
                </a:tc>
                <a:tc>
                  <a:txBody>
                    <a:bodyPr/>
                    <a:lstStyle/>
                    <a:p>
                      <a:pPr algn="ctr"/>
                      <a:r>
                        <a:rPr lang="en-CA" sz="1200" dirty="0"/>
                        <a:t>Indigenous Knowledge </a:t>
                      </a:r>
                    </a:p>
                    <a:p>
                      <a:pPr algn="ctr"/>
                      <a:r>
                        <a:rPr lang="en-CA" sz="1200" dirty="0"/>
                        <a:t>&amp; Research </a:t>
                      </a:r>
                    </a:p>
                  </a:txBody>
                  <a:tcPr/>
                </a:tc>
                <a:tc>
                  <a:txBody>
                    <a:bodyPr/>
                    <a:lstStyle/>
                    <a:p>
                      <a:pPr marL="0" indent="0" algn="ctr">
                        <a:buFont typeface="Arial" panose="020B0604020202020204" pitchFamily="34" charset="0"/>
                        <a:buNone/>
                      </a:pPr>
                      <a:endParaRPr lang="en-CA" sz="1200" dirty="0"/>
                    </a:p>
                  </a:txBody>
                  <a:tcPr/>
                </a:tc>
                <a:tc rowSpan="2">
                  <a:txBody>
                    <a:bodyPr/>
                    <a:lstStyle/>
                    <a:p>
                      <a:pPr marL="0" indent="0" algn="ctr">
                        <a:buFont typeface="Wingdings" panose="05000000000000000000" pitchFamily="2" charset="2"/>
                        <a:buNone/>
                      </a:pPr>
                      <a:r>
                        <a:rPr lang="en-CA" sz="1200" dirty="0"/>
                        <a:t>Mobilizing Creativity and Enabling Cultures (creative production, society, culture, Indigenous research)</a:t>
                      </a:r>
                    </a:p>
                  </a:txBody>
                  <a:tcPr/>
                </a:tc>
                <a:extLst>
                  <a:ext uri="{0D108BD9-81ED-4DB2-BD59-A6C34878D82A}">
                    <a16:rowId xmlns:a16="http://schemas.microsoft.com/office/drawing/2014/main" val="31304780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Communications Technology, </a:t>
                      </a:r>
                      <a:r>
                        <a:rPr lang="en-CA" sz="1200" b="1" dirty="0">
                          <a:solidFill>
                            <a:srgbClr val="0432FF"/>
                          </a:solidFill>
                        </a:rPr>
                        <a:t>Digital Cultures</a:t>
                      </a:r>
                    </a:p>
                  </a:txBody>
                  <a:tcPr/>
                </a:tc>
                <a:tc>
                  <a:txBody>
                    <a:bodyPr/>
                    <a:lstStyle/>
                    <a:p>
                      <a:pPr algn="ctr"/>
                      <a:r>
                        <a:rPr lang="en-CA" sz="1200" dirty="0"/>
                        <a:t>Cybersecurity, Creative Innovation</a:t>
                      </a:r>
                    </a:p>
                  </a:txBody>
                  <a:tcPr/>
                </a:tc>
                <a:tc>
                  <a:txBody>
                    <a:bodyPr/>
                    <a:lstStyle/>
                    <a:p>
                      <a:pPr algn="ctr"/>
                      <a:endParaRPr lang="en-CA" sz="1200" dirty="0"/>
                    </a:p>
                  </a:txBody>
                  <a:tcPr/>
                </a:tc>
                <a:tc>
                  <a:txBody>
                    <a:bodyPr/>
                    <a:lstStyle/>
                    <a:p>
                      <a:pPr marL="0" indent="0" algn="ctr">
                        <a:buFont typeface="Wingdings" panose="05000000000000000000" pitchFamily="2" charset="2"/>
                        <a:buNone/>
                      </a:pPr>
                      <a:r>
                        <a:rPr lang="en-CA" sz="1200" dirty="0"/>
                        <a:t>Language, Culture, Art, Values (digital communications,)</a:t>
                      </a:r>
                    </a:p>
                  </a:txBody>
                  <a:tcPr/>
                </a:tc>
                <a:tc vMerge="1">
                  <a:txBody>
                    <a:bodyPr/>
                    <a:lstStyle/>
                    <a:p>
                      <a:pPr marL="0" indent="0" algn="ctr">
                        <a:buFont typeface="Wingdings" panose="05000000000000000000" pitchFamily="2" charset="2"/>
                        <a:buNone/>
                      </a:pPr>
                      <a:r>
                        <a:rPr lang="en-CA" sz="1300" dirty="0"/>
                        <a:t>Mobilizing Creativity and Enabling Cultures</a:t>
                      </a:r>
                    </a:p>
                  </a:txBody>
                  <a:tcPr/>
                </a:tc>
                <a:extLst>
                  <a:ext uri="{0D108BD9-81ED-4DB2-BD59-A6C34878D82A}">
                    <a16:rowId xmlns:a16="http://schemas.microsoft.com/office/drawing/2014/main" val="5539996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chemeClr val="tx1"/>
                          </a:solidFill>
                        </a:rPr>
                        <a:t>Urban Innovation/ Smart Cities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432FF"/>
                          </a:solidFill>
                        </a:rPr>
                        <a:t>(Public Engagement for a Just &amp; Sustainable World)</a:t>
                      </a:r>
                    </a:p>
                  </a:txBody>
                  <a:tcPr/>
                </a:tc>
                <a:tc>
                  <a:txBody>
                    <a:bodyPr/>
                    <a:lstStyle/>
                    <a:p>
                      <a:pPr algn="ctr"/>
                      <a:r>
                        <a:rPr lang="en-CA" sz="1200" dirty="0"/>
                        <a:t>City Building &amp; Urban Innovation</a:t>
                      </a:r>
                    </a:p>
                  </a:txBody>
                  <a:tcPr/>
                </a:tc>
                <a:tc>
                  <a:txBody>
                    <a:bodyPr/>
                    <a:lstStyle/>
                    <a:p>
                      <a:pPr algn="ctr"/>
                      <a:endParaRPr lang="en-CA" sz="1200" dirty="0"/>
                    </a:p>
                  </a:txBody>
                  <a:tcPr/>
                </a:tc>
                <a:tc>
                  <a:txBody>
                    <a:bodyPr/>
                    <a:lstStyle/>
                    <a:p>
                      <a:pPr marL="0" indent="0" algn="ctr">
                        <a:buFont typeface="Arial" panose="020B0604020202020204" pitchFamily="34" charset="0"/>
                        <a:buNone/>
                      </a:pPr>
                      <a:r>
                        <a:rPr lang="en-CA" sz="1200" dirty="0"/>
                        <a:t>Community and Livable Societies</a:t>
                      </a:r>
                    </a:p>
                  </a:txBody>
                  <a:tcPr/>
                </a:tc>
                <a:tc>
                  <a:txBody>
                    <a:bodyPr/>
                    <a:lstStyle/>
                    <a:p>
                      <a:pPr marL="0" indent="0" algn="ctr">
                        <a:buFont typeface="Arial" panose="020B0604020202020204" pitchFamily="34" charset="0"/>
                        <a:buNone/>
                      </a:pPr>
                      <a:endParaRPr lang="en-CA" sz="1200" dirty="0"/>
                    </a:p>
                  </a:txBody>
                  <a:tcPr/>
                </a:tc>
                <a:extLst>
                  <a:ext uri="{0D108BD9-81ED-4DB2-BD59-A6C34878D82A}">
                    <a16:rowId xmlns:a16="http://schemas.microsoft.com/office/drawing/2014/main" val="404972165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Advancing Materials &amp; Manufacturing</a:t>
                      </a:r>
                    </a:p>
                  </a:txBody>
                  <a:tcPr/>
                </a:tc>
                <a:tc>
                  <a:txBody>
                    <a:bodyPr/>
                    <a:lstStyle/>
                    <a:p>
                      <a:pPr algn="ctr"/>
                      <a:endParaRPr lang="en-CA" sz="1200"/>
                    </a:p>
                  </a:txBody>
                  <a:tcPr/>
                </a:tc>
                <a:tc>
                  <a:txBody>
                    <a:bodyPr/>
                    <a:lstStyle/>
                    <a:p>
                      <a:pPr algn="ctr"/>
                      <a:r>
                        <a:rPr lang="en-CA" sz="1200" dirty="0"/>
                        <a:t>Advanced Materials and Manufacturing</a:t>
                      </a:r>
                    </a:p>
                  </a:txBody>
                  <a:tcPr/>
                </a:tc>
                <a:tc>
                  <a:txBody>
                    <a:bodyPr/>
                    <a:lstStyle/>
                    <a:p>
                      <a:pPr marL="0" indent="0" algn="ctr">
                        <a:buFont typeface="Arial" panose="020B0604020202020204" pitchFamily="34" charset="0"/>
                        <a:buNone/>
                      </a:pPr>
                      <a:endParaRPr lang="en-CA" sz="1200" dirty="0"/>
                    </a:p>
                  </a:txBody>
                  <a:tcPr/>
                </a:tc>
                <a:tc>
                  <a:txBody>
                    <a:bodyPr/>
                    <a:lstStyle/>
                    <a:p>
                      <a:pPr marL="0" indent="0" algn="ctr">
                        <a:buFont typeface="Arial" panose="020B0604020202020204" pitchFamily="34" charset="0"/>
                        <a:buNone/>
                      </a:pPr>
                      <a:endParaRPr lang="en-CA" sz="1200" dirty="0"/>
                    </a:p>
                  </a:txBody>
                  <a:tcPr/>
                </a:tc>
                <a:extLst>
                  <a:ext uri="{0D108BD9-81ED-4DB2-BD59-A6C34878D82A}">
                    <a16:rowId xmlns:a16="http://schemas.microsoft.com/office/drawing/2014/main" val="4112138278"/>
                  </a:ext>
                </a:extLst>
              </a:tr>
              <a:tr h="240084">
                <a:tc>
                  <a:txBody>
                    <a:bodyPr/>
                    <a:lstStyle/>
                    <a:p>
                      <a:pPr lvl="0">
                        <a:buFont typeface="Wingdings" panose="05000000000000000000" pitchFamily="2" charset="2"/>
                        <a:buNone/>
                      </a:pPr>
                      <a:r>
                        <a:rPr lang="en-CA" sz="1200" b="1" i="0" dirty="0">
                          <a:solidFill>
                            <a:srgbClr val="0432FF"/>
                          </a:solidFill>
                        </a:rPr>
                        <a:t>Healthy Individuals, Healthy Communities and Global Health</a:t>
                      </a:r>
                      <a:endParaRPr lang="en-CA" sz="1200" b="1" dirty="0">
                        <a:solidFill>
                          <a:srgbClr val="0432FF"/>
                        </a:solidFill>
                      </a:endParaRPr>
                    </a:p>
                  </a:txBody>
                  <a:tcPr/>
                </a:tc>
                <a:tc>
                  <a:txBody>
                    <a:bodyPr/>
                    <a:lstStyle/>
                    <a:p>
                      <a:pPr algn="ctr"/>
                      <a:r>
                        <a:rPr lang="en-CA" sz="1200" dirty="0"/>
                        <a:t>Biomedical Engineering</a:t>
                      </a:r>
                    </a:p>
                  </a:txBody>
                  <a:tcPr/>
                </a:tc>
                <a:tc>
                  <a:txBody>
                    <a:bodyPr/>
                    <a:lstStyle/>
                    <a:p>
                      <a:pPr algn="ctr"/>
                      <a:r>
                        <a:rPr lang="en-CA" sz="1200" dirty="0"/>
                        <a:t>Chronic Disease, Aging, Infectious Disease</a:t>
                      </a:r>
                    </a:p>
                  </a:txBody>
                  <a:tcPr/>
                </a:tc>
                <a:tc>
                  <a:txBody>
                    <a:bodyPr/>
                    <a:lstStyle/>
                    <a:p>
                      <a:pPr marL="0" indent="0" algn="ctr">
                        <a:buFont typeface="Arial" panose="020B0604020202020204" pitchFamily="34" charset="0"/>
                        <a:buNone/>
                      </a:pPr>
                      <a:r>
                        <a:rPr lang="en-CA" sz="1200" dirty="0"/>
                        <a:t>Healthy People, Healthy Communities, Healthy World</a:t>
                      </a:r>
                    </a:p>
                  </a:txBody>
                  <a:tcPr/>
                </a:tc>
                <a:tc>
                  <a:txBody>
                    <a:bodyPr/>
                    <a:lstStyle/>
                    <a:p>
                      <a:pPr marL="0" indent="0" algn="ctr">
                        <a:buFont typeface="Arial" panose="020B0604020202020204" pitchFamily="34" charset="0"/>
                        <a:buNone/>
                      </a:pPr>
                      <a:r>
                        <a:rPr lang="en-CA" sz="1200" dirty="0"/>
                        <a:t>Health, Wellness and the Determinants of Human Health</a:t>
                      </a:r>
                    </a:p>
                  </a:txBody>
                  <a:tcPr/>
                </a:tc>
                <a:extLst>
                  <a:ext uri="{0D108BD9-81ED-4DB2-BD59-A6C34878D82A}">
                    <a16:rowId xmlns:a16="http://schemas.microsoft.com/office/drawing/2014/main" val="216623386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Other</a:t>
                      </a:r>
                    </a:p>
                  </a:txBody>
                  <a:tcPr/>
                </a:tc>
                <a:tc>
                  <a:txBody>
                    <a:bodyPr/>
                    <a:lstStyle/>
                    <a:p>
                      <a:pPr algn="ctr"/>
                      <a:r>
                        <a:rPr lang="en-CA" sz="1200" dirty="0"/>
                        <a:t>Future Skills Centre</a:t>
                      </a:r>
                    </a:p>
                  </a:txBody>
                  <a:tcPr/>
                </a:tc>
                <a:tc>
                  <a:txBody>
                    <a:bodyPr/>
                    <a:lstStyle/>
                    <a:p>
                      <a:pPr algn="ctr"/>
                      <a:endParaRPr lang="en-CA" sz="1200" dirty="0"/>
                    </a:p>
                  </a:txBody>
                  <a:tcPr/>
                </a:tc>
                <a:tc>
                  <a:txBody>
                    <a:bodyPr/>
                    <a:lstStyle/>
                    <a:p>
                      <a:pPr algn="ctr"/>
                      <a:r>
                        <a:rPr lang="en-CA" sz="1200" dirty="0"/>
                        <a:t>Understanding of Humanity and the Universe</a:t>
                      </a:r>
                    </a:p>
                  </a:txBody>
                  <a:tcPr/>
                </a:tc>
                <a:tc>
                  <a:txBody>
                    <a:bodyPr/>
                    <a:lstStyle/>
                    <a:p>
                      <a:pPr algn="ctr"/>
                      <a:r>
                        <a:rPr lang="en-CA" sz="1200" dirty="0"/>
                        <a:t>Principles of Nature: Discovery to Application &amp; Innovation </a:t>
                      </a:r>
                    </a:p>
                  </a:txBody>
                  <a:tcPr/>
                </a:tc>
                <a:extLst>
                  <a:ext uri="{0D108BD9-81ED-4DB2-BD59-A6C34878D82A}">
                    <a16:rowId xmlns:a16="http://schemas.microsoft.com/office/drawing/2014/main" val="3327139730"/>
                  </a:ext>
                </a:extLst>
              </a:tr>
            </a:tbl>
          </a:graphicData>
        </a:graphic>
      </p:graphicFrame>
    </p:spTree>
    <p:extLst>
      <p:ext uri="{BB962C8B-B14F-4D97-AF65-F5344CB8AC3E}">
        <p14:creationId xmlns:p14="http://schemas.microsoft.com/office/powerpoint/2010/main" val="2901737761"/>
      </p:ext>
    </p:extLst>
  </p:cSld>
  <p:clrMapOvr>
    <a:masterClrMapping/>
  </p:clrMapOvr>
</p:sld>
</file>

<file path=ppt/theme/theme1.xml><?xml version="1.0" encoding="utf-8"?>
<a:theme xmlns:a="http://schemas.openxmlformats.org/drawingml/2006/main" name="York 2020 PPT">
  <a:themeElements>
    <a:clrScheme name="Custom 83">
      <a:dk1>
        <a:srgbClr val="000000"/>
      </a:dk1>
      <a:lt1>
        <a:srgbClr val="FFFFFF"/>
      </a:lt1>
      <a:dk2>
        <a:srgbClr val="AF1F24"/>
      </a:dk2>
      <a:lt2>
        <a:srgbClr val="F2F2F2"/>
      </a:lt2>
      <a:accent1>
        <a:srgbClr val="E11837"/>
      </a:accent1>
      <a:accent2>
        <a:srgbClr val="686361"/>
      </a:accent2>
      <a:accent3>
        <a:srgbClr val="7F1516"/>
      </a:accent3>
      <a:accent4>
        <a:srgbClr val="3EC2ED"/>
      </a:accent4>
      <a:accent5>
        <a:srgbClr val="AFE1F3"/>
      </a:accent5>
      <a:accent6>
        <a:srgbClr val="D6D0CA"/>
      </a:accent6>
      <a:hlink>
        <a:srgbClr val="E21E38"/>
      </a:hlink>
      <a:folHlink>
        <a:srgbClr val="AF1F24"/>
      </a:folHlink>
    </a:clrScheme>
    <a:fontScheme name="YorkU">
      <a:majorFont>
        <a:latin typeface="IBM Plex Sans"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Light"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York 2020 PPT" id="{0640C0A8-3DAD-4E6E-8AAA-F00886FA94E8}" vid="{ACBAB1B0-1741-4323-BF2B-98F1E605CA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84343E72F61F46A89C6FB7F6DE702F" ma:contentTypeVersion="14" ma:contentTypeDescription="Create a new document." ma:contentTypeScope="" ma:versionID="53a0760a200f18fd52984e60a89bd53d">
  <xsd:schema xmlns:xsd="http://www.w3.org/2001/XMLSchema" xmlns:xs="http://www.w3.org/2001/XMLSchema" xmlns:p="http://schemas.microsoft.com/office/2006/metadata/properties" xmlns:ns3="6a6139a2-05e0-46ad-baa9-ff0e9f6634e0" xmlns:ns4="af0e92c4-3a0f-46a8-9696-319a62a2f67a" targetNamespace="http://schemas.microsoft.com/office/2006/metadata/properties" ma:root="true" ma:fieldsID="48a8cdfff9c392ce90bcca540efb97fd" ns3:_="" ns4:_="">
    <xsd:import namespace="6a6139a2-05e0-46ad-baa9-ff0e9f6634e0"/>
    <xsd:import namespace="af0e92c4-3a0f-46a8-9696-319a62a2f67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6139a2-05e0-46ad-baa9-ff0e9f6634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0e92c4-3a0f-46a8-9696-319a62a2f67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4719AD-DF50-4909-9858-B17A0BAD8F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6139a2-05e0-46ad-baa9-ff0e9f6634e0"/>
    <ds:schemaRef ds:uri="af0e92c4-3a0f-46a8-9696-319a62a2f6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1681C8-AD0E-404F-81DC-26EFC95E9411}">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6a6139a2-05e0-46ad-baa9-ff0e9f6634e0"/>
    <ds:schemaRef ds:uri="af0e92c4-3a0f-46a8-9696-319a62a2f67a"/>
    <ds:schemaRef ds:uri="http://www.w3.org/XML/1998/namespace"/>
    <ds:schemaRef ds:uri="http://purl.org/dc/dcmitype/"/>
  </ds:schemaRefs>
</ds:datastoreItem>
</file>

<file path=customXml/itemProps3.xml><?xml version="1.0" encoding="utf-8"?>
<ds:datastoreItem xmlns:ds="http://schemas.openxmlformats.org/officeDocument/2006/customXml" ds:itemID="{9732E768-5D9A-4A4E-9654-63C16FD947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York 2020 PPT</Template>
  <TotalTime>72848</TotalTime>
  <Words>4771</Words>
  <Application>Microsoft Office PowerPoint</Application>
  <PresentationFormat>Widescreen</PresentationFormat>
  <Paragraphs>527</Paragraphs>
  <Slides>27</Slides>
  <Notes>16</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27</vt:i4>
      </vt:variant>
    </vt:vector>
  </HeadingPairs>
  <TitlesOfParts>
    <vt:vector size="44" baseType="lpstr">
      <vt:lpstr>IBM Plex Sans Medium</vt:lpstr>
      <vt:lpstr>Wingdings</vt:lpstr>
      <vt:lpstr>Times New Roman</vt:lpstr>
      <vt:lpstr>Symbol</vt:lpstr>
      <vt:lpstr>IBM Plex Sans</vt:lpstr>
      <vt:lpstr>IBM Plex Serif</vt:lpstr>
      <vt:lpstr>IBM Plex Sans Light</vt:lpstr>
      <vt:lpstr>IBM Plex Sans ExtraLight</vt:lpstr>
      <vt:lpstr>Californian FB</vt:lpstr>
      <vt:lpstr>IBM Plex Serif Medium</vt:lpstr>
      <vt:lpstr>IBM Plex Sans SemiBold</vt:lpstr>
      <vt:lpstr>Arial</vt:lpstr>
      <vt:lpstr>IBM Plex Serif ExtraLight</vt:lpstr>
      <vt:lpstr>Calibri Light</vt:lpstr>
      <vt:lpstr>Calibri</vt:lpstr>
      <vt:lpstr>Verdana</vt:lpstr>
      <vt:lpstr>York 2020 PPT</vt:lpstr>
      <vt:lpstr>Strategic Research Plan 2023-2028  Presentation to Faculty of Graduate Studies Faculty Council, November 3, 2022</vt:lpstr>
      <vt:lpstr>SRP Advisory Committee</vt:lpstr>
      <vt:lpstr>Consultations Engagement- Fall 2022</vt:lpstr>
      <vt:lpstr>Consultations Engagement- Fall 2022</vt:lpstr>
      <vt:lpstr>Overview: Strategic Research Plan (2018-2023)</vt:lpstr>
      <vt:lpstr>Since 2018 ….</vt:lpstr>
      <vt:lpstr>Current Graduate Objectives</vt:lpstr>
      <vt:lpstr>What are we hearing so far</vt:lpstr>
      <vt:lpstr>Graduate Studies @ York</vt:lpstr>
      <vt:lpstr>Graduate Studies @ York – Graduate Students</vt:lpstr>
      <vt:lpstr>Graduate Studies @ York – International Graduate Students</vt:lpstr>
      <vt:lpstr>Considerations for the SRP (2023-2028)</vt:lpstr>
      <vt:lpstr>SRP Process – Phase 1</vt:lpstr>
      <vt:lpstr>SRP Process – Phase 2</vt:lpstr>
      <vt:lpstr>Questions, Comments, Discussion:</vt:lpstr>
      <vt:lpstr>For Information:</vt:lpstr>
      <vt:lpstr>Some Major Accomplishments in Five Areas of Opportunities</vt:lpstr>
      <vt:lpstr>Some Major Accomplishments in Five Areas of Opportunities</vt:lpstr>
      <vt:lpstr>Some Major Accomplishments in Five Areas of Opportunities</vt:lpstr>
      <vt:lpstr>Some Major Accomplishments in Five Areas of Opportunities</vt:lpstr>
      <vt:lpstr>Some Major Accomplishments in Five Areas of Opportunities</vt:lpstr>
      <vt:lpstr> </vt:lpstr>
      <vt:lpstr>Ongoing projects</vt:lpstr>
      <vt:lpstr>Ongoing projects</vt:lpstr>
      <vt:lpstr>Considerations for the SRP (2023-2028)- Science, Technology and Innovation Priorities for the Canada Excellence Research Chairs Program and the Canada First Research Excellence Fund </vt:lpstr>
      <vt:lpstr>Current SRP (2018-2023), Chairs, ORUs Related Fit</vt:lpstr>
      <vt:lpstr>What are the SRP Focus Areas @ Peer Institutions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York University PowerPoint Design Theme</dc:title>
  <dc:subject/>
  <dc:creator>Debbie Climans</dc:creator>
  <cp:keywords/>
  <dc:description/>
  <cp:lastModifiedBy>Barbara Edwards</cp:lastModifiedBy>
  <cp:revision>122</cp:revision>
  <cp:lastPrinted>2020-10-09T19:05:38Z</cp:lastPrinted>
  <dcterms:created xsi:type="dcterms:W3CDTF">2021-03-12T14:09:16Z</dcterms:created>
  <dcterms:modified xsi:type="dcterms:W3CDTF">2022-11-03T13:54:56Z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0x010100ED84343E72F61F46A89C6FB7F6DE702F</vt:lpwstr>
  </property>
</Properties>
</file>