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heme/theme2.xml" ContentType="application/vnd.openxmlformats-officedocument.theme+xml"/>
  <Override PartName="/ppt/tags/tag37.xml" ContentType="application/vnd.openxmlformats-officedocument.presentationml.tags+xml"/>
  <Override PartName="/ppt/notesSlides/notesSlide1.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4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sldIdLst>
    <p:sldId id="256" r:id="rId5"/>
    <p:sldId id="290" r:id="rId6"/>
    <p:sldId id="298" r:id="rId7"/>
    <p:sldId id="285" r:id="rId8"/>
    <p:sldId id="258" r:id="rId9"/>
    <p:sldId id="259" r:id="rId10"/>
    <p:sldId id="261" r:id="rId11"/>
    <p:sldId id="291" r:id="rId12"/>
    <p:sldId id="289" r:id="rId13"/>
    <p:sldId id="294" r:id="rId14"/>
    <p:sldId id="293" r:id="rId15"/>
    <p:sldId id="295" r:id="rId16"/>
  </p:sldIdLst>
  <p:sldSz cx="12192000" cy="6858000"/>
  <p:notesSz cx="7010400" cy="9236075"/>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E420EA7-0D2C-D24A-8E10-D299A9F18995}">
          <p14:sldIdLst>
            <p14:sldId id="256"/>
            <p14:sldId id="290"/>
            <p14:sldId id="298"/>
            <p14:sldId id="285"/>
            <p14:sldId id="258"/>
            <p14:sldId id="259"/>
            <p14:sldId id="261"/>
            <p14:sldId id="291"/>
            <p14:sldId id="289"/>
            <p14:sldId id="294"/>
            <p14:sldId id="293"/>
            <p14:sldId id="295"/>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7"/>
    <p:restoredTop sz="94648"/>
  </p:normalViewPr>
  <p:slideViewPr>
    <p:cSldViewPr snapToGrid="0">
      <p:cViewPr varScale="1">
        <p:scale>
          <a:sx n="117" d="100"/>
          <a:sy n="117" d="100"/>
        </p:scale>
        <p:origin x="224" y="16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355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970338" y="0"/>
            <a:ext cx="3038475" cy="463550"/>
          </a:xfrm>
          <a:prstGeom prst="rect">
            <a:avLst/>
          </a:prstGeom>
        </p:spPr>
        <p:txBody>
          <a:bodyPr vert="horz" lIns="91440" tIns="45720" rIns="91440" bIns="45720" rtlCol="0"/>
          <a:lstStyle>
            <a:lvl1pPr algn="r">
              <a:defRPr sz="1200"/>
            </a:lvl1pPr>
          </a:lstStyle>
          <a:p>
            <a:fld id="{1255962A-B0EA-4BA0-8647-1CDA0D5C91E6}" type="datetimeFigureOut">
              <a:rPr lang="en-CA" smtClean="0"/>
              <a:t>2023-01-30</a:t>
            </a:fld>
            <a:endParaRPr lang="en-CA"/>
          </a:p>
        </p:txBody>
      </p:sp>
      <p:sp>
        <p:nvSpPr>
          <p:cNvPr id="4" name="Slide Image Placeholder 3"/>
          <p:cNvSpPr>
            <a:spLocks noGrp="1" noRot="1" noChangeAspect="1"/>
          </p:cNvSpPr>
          <p:nvPr>
            <p:ph type="sldImg" idx="2"/>
          </p:nvPr>
        </p:nvSpPr>
        <p:spPr>
          <a:xfrm>
            <a:off x="733425" y="1154113"/>
            <a:ext cx="5543550" cy="311785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701675" y="4445000"/>
            <a:ext cx="5607050" cy="36369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772525"/>
            <a:ext cx="3038475" cy="46355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970338" y="8772525"/>
            <a:ext cx="3038475" cy="463550"/>
          </a:xfrm>
          <a:prstGeom prst="rect">
            <a:avLst/>
          </a:prstGeom>
        </p:spPr>
        <p:txBody>
          <a:bodyPr vert="horz" lIns="91440" tIns="45720" rIns="91440" bIns="45720" rtlCol="0" anchor="b"/>
          <a:lstStyle>
            <a:lvl1pPr algn="r">
              <a:defRPr sz="1200"/>
            </a:lvl1pPr>
          </a:lstStyle>
          <a:p>
            <a:fld id="{C561CA16-1F25-4217-BA57-AA9F9B0C67DE}" type="slidenum">
              <a:rPr lang="en-CA" smtClean="0"/>
              <a:t>‹#›</a:t>
            </a:fld>
            <a:endParaRPr lang="en-CA"/>
          </a:p>
        </p:txBody>
      </p:sp>
    </p:spTree>
    <p:extLst>
      <p:ext uri="{BB962C8B-B14F-4D97-AF65-F5344CB8AC3E}">
        <p14:creationId xmlns:p14="http://schemas.microsoft.com/office/powerpoint/2010/main" val="2034832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US">
                <a:latin typeface="Calibri"/>
                <a:cs typeface="Calibri"/>
              </a:rPr>
              <a:t>DS</a:t>
            </a:r>
          </a:p>
        </p:txBody>
      </p:sp>
    </p:spTree>
    <p:extLst>
      <p:ext uri="{BB962C8B-B14F-4D97-AF65-F5344CB8AC3E}">
        <p14:creationId xmlns:p14="http://schemas.microsoft.com/office/powerpoint/2010/main" val="32537466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reminder that the Tri-Agency Research Data Management Policy states that researchers are responsible for developing a Data Management Plans and that they need to make data related to funded research projects available, not OPEN.</a:t>
            </a:r>
          </a:p>
          <a:p>
            <a:r>
              <a:rPr lang="en-US" dirty="0"/>
              <a:t>Raise awareness about data management practices, including secure storage, organization and documentation of data, and sharing and reuse of data.</a:t>
            </a:r>
            <a:endParaRPr lang="en-US" dirty="0">
              <a:cs typeface="Calibri"/>
            </a:endParaRPr>
          </a:p>
          <a:p>
            <a:r>
              <a:rPr lang="en-US" dirty="0"/>
              <a:t>This can help with disciplines where reproducibility of data is critical</a:t>
            </a:r>
            <a:endParaRPr lang="en-US" dirty="0">
              <a:cs typeface="Calibri"/>
            </a:endParaRPr>
          </a:p>
          <a:p>
            <a:r>
              <a:rPr lang="en-US" dirty="0">
                <a:cs typeface="Calibri"/>
              </a:rPr>
              <a:t>Journals across disciplines are asking or starting to ask for data </a:t>
            </a:r>
            <a:r>
              <a:rPr lang="en-US" dirty="0" err="1">
                <a:cs typeface="Calibri"/>
              </a:rPr>
              <a:t>depost</a:t>
            </a:r>
            <a:endParaRPr lang="en-US" dirty="0">
              <a:cs typeface="Calibri"/>
            </a:endParaRPr>
          </a:p>
          <a:p>
            <a:r>
              <a:rPr lang="en-US" dirty="0"/>
              <a:t>Ensure research data is made available in such a way that it is useful to other researchers to advance their work</a:t>
            </a:r>
            <a:endParaRPr lang="en-US" dirty="0">
              <a:cs typeface="Calibri"/>
            </a:endParaRPr>
          </a:p>
          <a:p>
            <a:r>
              <a:rPr lang="en-US" dirty="0"/>
              <a:t>This is why the Tri Agency Policy is asking researchers to develop a data management plan, which is essentially a list of questions that encourage researchers to think critically about their data at all stages in the data </a:t>
            </a:r>
            <a:r>
              <a:rPr lang="en-US" dirty="0" err="1"/>
              <a:t>mgmt</a:t>
            </a:r>
            <a:r>
              <a:rPr lang="en-US" dirty="0"/>
              <a:t> lifecycle.</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C561CA16-1F25-4217-BA57-AA9F9B0C67DE}" type="slidenum">
              <a:rPr lang="en-CA" smtClean="0"/>
              <a:t>8</a:t>
            </a:fld>
            <a:endParaRPr lang="en-CA"/>
          </a:p>
        </p:txBody>
      </p:sp>
    </p:spTree>
    <p:extLst>
      <p:ext uri="{BB962C8B-B14F-4D97-AF65-F5344CB8AC3E}">
        <p14:creationId xmlns:p14="http://schemas.microsoft.com/office/powerpoint/2010/main" val="10706564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c85f649cc6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c85f649cc6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 opportunity to bring these conversations to the table and learn a bit more about existing adoption of data management across the faculties, and where there may be existing gaps. </a:t>
            </a:r>
          </a:p>
          <a:p>
            <a:r>
              <a:rPr lang="en-US"/>
              <a:t>We’d like to hear from you. Do your faculty self-identify as research data creators? What constitutes data?</a:t>
            </a:r>
            <a:endParaRPr lang="en-US">
              <a:cs typeface="Calibri"/>
            </a:endParaRPr>
          </a:p>
          <a:p>
            <a:r>
              <a:rPr lang="en-US"/>
              <a:t>Have you </a:t>
            </a:r>
            <a:r>
              <a:rPr lang="en-US" err="1"/>
              <a:t>encoutered</a:t>
            </a:r>
            <a:r>
              <a:rPr lang="en-US"/>
              <a:t> any data-related challenges?</a:t>
            </a:r>
          </a:p>
          <a:p>
            <a:r>
              <a:rPr lang="en-US"/>
              <a:t>Review of data management plans is anticipated to happen within faculties, would that pose a resourcing challenge?</a:t>
            </a:r>
          </a:p>
          <a:p>
            <a:endParaRPr lang="en-US">
              <a:cs typeface="Calibri"/>
            </a:endParaRPr>
          </a:p>
          <a:p>
            <a:r>
              <a:rPr lang="en-US">
                <a:cs typeface="Calibri"/>
              </a:rPr>
              <a:t>"</a:t>
            </a:r>
            <a:r>
              <a:rPr lang="en-US"/>
              <a:t>Under the guidance of VPRI and Libraries, research deans’ offices will review grant applications to ensure research data management plans and their associated costs are considered in proposals."</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C561CA16-1F25-4217-BA57-AA9F9B0C67DE}" type="slidenum">
              <a:rPr lang="en-CA" smtClean="0"/>
              <a:t>10</a:t>
            </a:fld>
            <a:endParaRPr lang="en-CA"/>
          </a:p>
        </p:txBody>
      </p:sp>
    </p:spTree>
    <p:extLst>
      <p:ext uri="{BB962C8B-B14F-4D97-AF65-F5344CB8AC3E}">
        <p14:creationId xmlns:p14="http://schemas.microsoft.com/office/powerpoint/2010/main" val="22620203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are some of the challenges you’re facing?</a:t>
            </a:r>
          </a:p>
          <a:p>
            <a:r>
              <a:rPr lang="en-US"/>
              <a:t>Review of data management plans is anticipated to happen within faculties, would that pose a resourcing challenge?</a:t>
            </a:r>
          </a:p>
          <a:p>
            <a:endParaRPr lang="en-US"/>
          </a:p>
          <a:p>
            <a:r>
              <a:rPr lang="en-US"/>
              <a:t>"Under the guidance of VPRI and Libraries, research deans’ offices will review grant applications to ensure research data management plans and their associated costs are considered in proposals."</a:t>
            </a:r>
          </a:p>
        </p:txBody>
      </p:sp>
      <p:sp>
        <p:nvSpPr>
          <p:cNvPr id="4" name="Slide Number Placeholder 3"/>
          <p:cNvSpPr>
            <a:spLocks noGrp="1"/>
          </p:cNvSpPr>
          <p:nvPr>
            <p:ph type="sldNum" sz="quarter" idx="5"/>
          </p:nvPr>
        </p:nvSpPr>
        <p:spPr/>
        <p:txBody>
          <a:bodyPr/>
          <a:lstStyle/>
          <a:p>
            <a:fld id="{C561CA16-1F25-4217-BA57-AA9F9B0C67DE}" type="slidenum">
              <a:rPr lang="en-CA" smtClean="0"/>
              <a:t>11</a:t>
            </a:fld>
            <a:endParaRPr lang="en-CA"/>
          </a:p>
        </p:txBody>
      </p:sp>
    </p:spTree>
    <p:extLst>
      <p:ext uri="{BB962C8B-B14F-4D97-AF65-F5344CB8AC3E}">
        <p14:creationId xmlns:p14="http://schemas.microsoft.com/office/powerpoint/2010/main" val="10961079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5.emf"/></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ags" Target="../tags/tag20.xml"/><Relationship Id="rId4"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2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2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25.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2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27.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8.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29.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30.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3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3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33.xml"/></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35.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3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CB93D08-52E9-A041-8C3E-289033ABDDBB}"/>
              </a:ext>
            </a:extLst>
          </p:cNvPr>
          <p:cNvSpPr>
            <a:spLocks noGrp="1"/>
          </p:cNvSpPr>
          <p:nvPr>
            <p:ph type="title" hasCustomPrompt="1"/>
          </p:nvPr>
        </p:nvSpPr>
        <p:spPr>
          <a:xfrm>
            <a:off x="362776" y="1651964"/>
            <a:ext cx="4317167" cy="2008385"/>
          </a:xfrm>
          <a:solidFill>
            <a:schemeClr val="accent1"/>
          </a:solidFill>
          <a:ln>
            <a:noFill/>
          </a:ln>
        </p:spPr>
        <p:txBody>
          <a:bodyPr vert="horz" wrap="square" lIns="0" tIns="0" rIns="0" bIns="0" rtlCol="0" anchor="b">
            <a:noAutofit/>
          </a:bodyPr>
          <a:lstStyle>
            <a:lvl1pPr marL="0" marR="0" indent="0" algn="l" defTabSz="914400" rtl="0" eaLnBrk="1" fontAlgn="auto" latinLnBrk="0" hangingPunct="1">
              <a:lnSpc>
                <a:spcPct val="90000"/>
              </a:lnSpc>
              <a:spcBef>
                <a:spcPts val="0"/>
              </a:spcBef>
              <a:spcAft>
                <a:spcPts val="300"/>
              </a:spcAft>
              <a:buClrTx/>
              <a:buSzTx/>
              <a:buFont typeface="Arial" panose="020B0604020202020204" pitchFamily="34" charset="0"/>
              <a:buNone/>
              <a:tabLst/>
              <a:defRPr lang="en-US" sz="4000" dirty="0">
                <a:solidFill>
                  <a:schemeClr val="bg1"/>
                </a:solidFill>
                <a:cs typeface="+mn-cs"/>
              </a:defRPr>
            </a:lvl1pPr>
          </a:lstStyle>
          <a:p>
            <a:pPr marL="0" marR="0" lvl="0" indent="0" algn="l" defTabSz="914400" rtl="0" eaLnBrk="1" fontAlgn="auto" latinLnBrk="0" hangingPunct="1">
              <a:lnSpc>
                <a:spcPct val="90000"/>
              </a:lnSpc>
              <a:spcBef>
                <a:spcPts val="0"/>
              </a:spcBef>
              <a:spcAft>
                <a:spcPts val="300"/>
              </a:spcAft>
              <a:buClrTx/>
              <a:buSzTx/>
              <a:buFont typeface="Arial" panose="020B0604020202020204" pitchFamily="34" charset="0"/>
              <a:buNone/>
              <a:tabLst/>
              <a:defRPr/>
            </a:pPr>
            <a:r>
              <a:rPr lang="en-US"/>
              <a:t>Click to Add Presentation Title</a:t>
            </a:r>
          </a:p>
        </p:txBody>
      </p:sp>
      <p:sp>
        <p:nvSpPr>
          <p:cNvPr id="14" name="Text Placeholder 12">
            <a:extLst>
              <a:ext uri="{FF2B5EF4-FFF2-40B4-BE49-F238E27FC236}">
                <a16:creationId xmlns:a16="http://schemas.microsoft.com/office/drawing/2014/main" id="{0C179A9A-C7C8-7C48-A97C-FBC66812BEE9}"/>
              </a:ext>
            </a:extLst>
          </p:cNvPr>
          <p:cNvSpPr>
            <a:spLocks noGrp="1"/>
          </p:cNvSpPr>
          <p:nvPr>
            <p:ph type="body" sz="quarter" idx="14" hasCustomPrompt="1"/>
          </p:nvPr>
        </p:nvSpPr>
        <p:spPr>
          <a:xfrm>
            <a:off x="371959" y="3665115"/>
            <a:ext cx="4301133" cy="631755"/>
          </a:xfrm>
          <a:prstGeom prst="rect">
            <a:avLst/>
          </a:prstGeom>
          <a:solidFill>
            <a:schemeClr val="accent1"/>
          </a:solidFill>
          <a:ln>
            <a:noFill/>
          </a:ln>
        </p:spPr>
        <p:txBody>
          <a:bodyPr wrap="square" lIns="0" tIns="0" rIns="0" bIns="0" anchor="t">
            <a:noAutofit/>
          </a:bodyPr>
          <a:lstStyle>
            <a:lvl1pPr marL="0" indent="0">
              <a:lnSpc>
                <a:spcPct val="100000"/>
              </a:lnSpc>
              <a:spcBef>
                <a:spcPts val="0"/>
              </a:spcBef>
              <a:buFont typeface="Arial" panose="020B0604020202020204" pitchFamily="34" charset="0"/>
              <a:buNone/>
              <a:defRPr sz="1600" b="0" i="0" cap="none" baseline="0">
                <a:solidFill>
                  <a:schemeClr val="bg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Presentation subtitle</a:t>
            </a:r>
          </a:p>
        </p:txBody>
      </p:sp>
      <p:sp>
        <p:nvSpPr>
          <p:cNvPr id="12" name="Text Placeholder 12">
            <a:extLst>
              <a:ext uri="{FF2B5EF4-FFF2-40B4-BE49-F238E27FC236}">
                <a16:creationId xmlns:a16="http://schemas.microsoft.com/office/drawing/2014/main" id="{9E978879-4384-7944-8E60-E6FEF4E21A9D}"/>
              </a:ext>
            </a:extLst>
          </p:cNvPr>
          <p:cNvSpPr>
            <a:spLocks noGrp="1"/>
          </p:cNvSpPr>
          <p:nvPr>
            <p:ph type="body" sz="quarter" idx="13" hasCustomPrompt="1"/>
          </p:nvPr>
        </p:nvSpPr>
        <p:spPr>
          <a:xfrm>
            <a:off x="371959" y="4301625"/>
            <a:ext cx="4301133" cy="315212"/>
          </a:xfrm>
          <a:prstGeom prst="rect">
            <a:avLst/>
          </a:prstGeom>
          <a:solidFill>
            <a:schemeClr val="accent1"/>
          </a:solidFill>
          <a:ln>
            <a:noFill/>
          </a:ln>
        </p:spPr>
        <p:txBody>
          <a:bodyPr wrap="none" lIns="0" tIns="0" rIns="0" bIns="0" anchor="b">
            <a:noAutofit/>
          </a:bodyPr>
          <a:lstStyle>
            <a:lvl1pPr marL="0" indent="0">
              <a:buFont typeface="Arial" panose="020B0604020202020204" pitchFamily="34" charset="0"/>
              <a:buNone/>
              <a:defRPr sz="1200" b="1" i="0" cap="all" baseline="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Presenter name</a:t>
            </a:r>
          </a:p>
        </p:txBody>
      </p:sp>
      <p:cxnSp>
        <p:nvCxnSpPr>
          <p:cNvPr id="5" name="Straight Connector 4">
            <a:extLst>
              <a:ext uri="{FF2B5EF4-FFF2-40B4-BE49-F238E27FC236}">
                <a16:creationId xmlns:a16="http://schemas.microsoft.com/office/drawing/2014/main" id="{F2D8F8C9-F49E-3048-826A-0937FBC04EBF}"/>
              </a:ext>
              <a:ext uri="{C183D7F6-B498-43B3-948B-1728B52AA6E4}">
                <adec:decorative xmlns:adec="http://schemas.microsoft.com/office/drawing/2017/decorative" val="1"/>
              </a:ext>
            </a:extLst>
          </p:cNvPr>
          <p:cNvCxnSpPr>
            <a:cxnSpLocks/>
          </p:cNvCxnSpPr>
          <p:nvPr userDrawn="1"/>
        </p:nvCxnSpPr>
        <p:spPr>
          <a:xfrm>
            <a:off x="361513" y="4804806"/>
            <a:ext cx="431716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42" name="Picture Placeholder 9" descr="York University Logo.">
            <a:extLst>
              <a:ext uri="{FF2B5EF4-FFF2-40B4-BE49-F238E27FC236}">
                <a16:creationId xmlns:a16="http://schemas.microsoft.com/office/drawing/2014/main" id="{40BEB9EB-86F7-BB40-904C-4805395531C7}"/>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a:fillRect/>
          </a:stretch>
        </p:blipFill>
        <p:spPr>
          <a:xfrm>
            <a:off x="382173" y="5066521"/>
            <a:ext cx="4290917" cy="360000"/>
          </a:xfrm>
          <a:prstGeom prst="rect">
            <a:avLst/>
          </a:prstGeom>
        </p:spPr>
      </p:pic>
      <p:sp>
        <p:nvSpPr>
          <p:cNvPr id="8" name="Picture Placeholder 7">
            <a:extLst>
              <a:ext uri="{FF2B5EF4-FFF2-40B4-BE49-F238E27FC236}">
                <a16:creationId xmlns:a16="http://schemas.microsoft.com/office/drawing/2014/main" id="{03924A13-79EE-1D47-B49D-1565C986DA27}"/>
              </a:ext>
              <a:ext uri="{C183D7F6-B498-43B3-948B-1728B52AA6E4}">
                <adec:decorative xmlns:adec="http://schemas.microsoft.com/office/drawing/2017/decorative" val="1"/>
              </a:ext>
            </a:extLst>
          </p:cNvPr>
          <p:cNvSpPr>
            <a:spLocks noGrp="1"/>
          </p:cNvSpPr>
          <p:nvPr>
            <p:ph type="pic" sz="quarter" idx="11" hasCustomPrompt="1"/>
          </p:nvPr>
        </p:nvSpPr>
        <p:spPr>
          <a:xfrm>
            <a:off x="355599" y="358815"/>
            <a:ext cx="11485301" cy="6146157"/>
          </a:xfrm>
          <a:custGeom>
            <a:avLst/>
            <a:gdLst>
              <a:gd name="connsiteX0" fmla="*/ 0 w 11485301"/>
              <a:gd name="connsiteY0" fmla="*/ 0 h 6146157"/>
              <a:gd name="connsiteX1" fmla="*/ 11485301 w 11485301"/>
              <a:gd name="connsiteY1" fmla="*/ 0 h 6146157"/>
              <a:gd name="connsiteX2" fmla="*/ 11485301 w 11485301"/>
              <a:gd name="connsiteY2" fmla="*/ 6146157 h 6146157"/>
              <a:gd name="connsiteX3" fmla="*/ 0 w 11485301"/>
              <a:gd name="connsiteY3" fmla="*/ 6146157 h 6146157"/>
              <a:gd name="connsiteX4" fmla="*/ 0 w 11485301"/>
              <a:gd name="connsiteY4" fmla="*/ 5413033 h 6146157"/>
              <a:gd name="connsiteX5" fmla="*/ 510420 w 11485301"/>
              <a:gd name="connsiteY5" fmla="*/ 5413033 h 6146157"/>
              <a:gd name="connsiteX6" fmla="*/ 510420 w 11485301"/>
              <a:gd name="connsiteY6" fmla="*/ 5411487 h 6146157"/>
              <a:gd name="connsiteX7" fmla="*/ 4702893 w 11485301"/>
              <a:gd name="connsiteY7" fmla="*/ 5411487 h 6146157"/>
              <a:gd name="connsiteX8" fmla="*/ 4702893 w 11485301"/>
              <a:gd name="connsiteY8" fmla="*/ 753630 h 6146157"/>
              <a:gd name="connsiteX9" fmla="*/ 8075 w 11485301"/>
              <a:gd name="connsiteY9" fmla="*/ 753630 h 6146157"/>
              <a:gd name="connsiteX10" fmla="*/ 8075 w 11485301"/>
              <a:gd name="connsiteY10" fmla="*/ 758785 h 6146157"/>
              <a:gd name="connsiteX11" fmla="*/ 0 w 11485301"/>
              <a:gd name="connsiteY11" fmla="*/ 758785 h 6146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485301" h="6146157">
                <a:moveTo>
                  <a:pt x="0" y="0"/>
                </a:moveTo>
                <a:lnTo>
                  <a:pt x="11485301" y="0"/>
                </a:lnTo>
                <a:lnTo>
                  <a:pt x="11485301" y="6146157"/>
                </a:lnTo>
                <a:lnTo>
                  <a:pt x="0" y="6146157"/>
                </a:lnTo>
                <a:lnTo>
                  <a:pt x="0" y="5413033"/>
                </a:lnTo>
                <a:lnTo>
                  <a:pt x="510420" y="5413033"/>
                </a:lnTo>
                <a:lnTo>
                  <a:pt x="510420" y="5411487"/>
                </a:lnTo>
                <a:lnTo>
                  <a:pt x="4702893" y="5411487"/>
                </a:lnTo>
                <a:lnTo>
                  <a:pt x="4702893" y="753630"/>
                </a:lnTo>
                <a:lnTo>
                  <a:pt x="8075" y="753630"/>
                </a:lnTo>
                <a:lnTo>
                  <a:pt x="8075" y="758785"/>
                </a:lnTo>
                <a:lnTo>
                  <a:pt x="0" y="758785"/>
                </a:lnTo>
                <a:close/>
              </a:path>
            </a:pathLst>
          </a:custGeom>
          <a:solidFill>
            <a:schemeClr val="bg1"/>
          </a:solidFill>
        </p:spPr>
        <p:txBody>
          <a:bodyPr wrap="square" rIns="288000" anchor="ctr">
            <a:noAutofit/>
          </a:bodyPr>
          <a:lstStyle>
            <a:lvl1pPr marL="0" indent="0" algn="r">
              <a:buFont typeface="Arial" panose="020B0604020202020204" pitchFamily="34" charset="0"/>
              <a:buNone/>
              <a:defRPr/>
            </a:lvl1pPr>
          </a:lstStyle>
          <a:p>
            <a:r>
              <a:rPr lang="en-US"/>
              <a:t>Drop photo here to add background photo</a:t>
            </a:r>
            <a:br>
              <a:rPr lang="en-US"/>
            </a:br>
            <a:r>
              <a:rPr lang="en-US"/>
              <a:t>(then ensure alt text is assigned)</a:t>
            </a:r>
          </a:p>
        </p:txBody>
      </p:sp>
      <p:sp>
        <p:nvSpPr>
          <p:cNvPr id="11" name="Freeform 10">
            <a:extLst>
              <a:ext uri="{FF2B5EF4-FFF2-40B4-BE49-F238E27FC236}">
                <a16:creationId xmlns:a16="http://schemas.microsoft.com/office/drawing/2014/main" id="{027E5C04-A6BF-204B-B6E3-68227002AE82}"/>
              </a:ext>
              <a:ext uri="{C183D7F6-B498-43B3-948B-1728B52AA6E4}">
                <adec:decorative xmlns:adec="http://schemas.microsoft.com/office/drawing/2017/decorative" val="1"/>
              </a:ext>
            </a:extLst>
          </p:cNvPr>
          <p:cNvSpPr/>
          <p:nvPr userDrawn="1"/>
        </p:nvSpPr>
        <p:spPr>
          <a:xfrm>
            <a:off x="-1" y="1"/>
            <a:ext cx="12192002" cy="6858000"/>
          </a:xfrm>
          <a:custGeom>
            <a:avLst/>
            <a:gdLst>
              <a:gd name="connsiteX0" fmla="*/ 360001 w 12192002"/>
              <a:gd name="connsiteY0" fmla="*/ 360000 h 6858000"/>
              <a:gd name="connsiteX1" fmla="*/ 360001 w 12192002"/>
              <a:gd name="connsiteY1" fmla="*/ 6497999 h 6858000"/>
              <a:gd name="connsiteX2" fmla="*/ 11832001 w 12192002"/>
              <a:gd name="connsiteY2" fmla="*/ 6497999 h 6858000"/>
              <a:gd name="connsiteX3" fmla="*/ 11832001 w 12192002"/>
              <a:gd name="connsiteY3" fmla="*/ 360000 h 6858000"/>
              <a:gd name="connsiteX4" fmla="*/ 1 w 12192002"/>
              <a:gd name="connsiteY4" fmla="*/ 0 h 6858000"/>
              <a:gd name="connsiteX5" fmla="*/ 360001 w 12192002"/>
              <a:gd name="connsiteY5" fmla="*/ 0 h 6858000"/>
              <a:gd name="connsiteX6" fmla="*/ 360001 w 12192002"/>
              <a:gd name="connsiteY6" fmla="*/ 0 h 6858000"/>
              <a:gd name="connsiteX7" fmla="*/ 11832001 w 12192002"/>
              <a:gd name="connsiteY7" fmla="*/ 0 h 6858000"/>
              <a:gd name="connsiteX8" fmla="*/ 12192001 w 12192002"/>
              <a:gd name="connsiteY8" fmla="*/ 0 h 6858000"/>
              <a:gd name="connsiteX9" fmla="*/ 12192002 w 12192002"/>
              <a:gd name="connsiteY9" fmla="*/ 0 h 6858000"/>
              <a:gd name="connsiteX10" fmla="*/ 12192002 w 12192002"/>
              <a:gd name="connsiteY10" fmla="*/ 360000 h 6858000"/>
              <a:gd name="connsiteX11" fmla="*/ 12192001 w 12192002"/>
              <a:gd name="connsiteY11" fmla="*/ 360000 h 6858000"/>
              <a:gd name="connsiteX12" fmla="*/ 12192001 w 12192002"/>
              <a:gd name="connsiteY12" fmla="*/ 6497999 h 6858000"/>
              <a:gd name="connsiteX13" fmla="*/ 12192002 w 12192002"/>
              <a:gd name="connsiteY13" fmla="*/ 6497999 h 6858000"/>
              <a:gd name="connsiteX14" fmla="*/ 12192002 w 12192002"/>
              <a:gd name="connsiteY14" fmla="*/ 6857999 h 6858000"/>
              <a:gd name="connsiteX15" fmla="*/ 12192001 w 12192002"/>
              <a:gd name="connsiteY15" fmla="*/ 6857999 h 6858000"/>
              <a:gd name="connsiteX16" fmla="*/ 12192001 w 12192002"/>
              <a:gd name="connsiteY16" fmla="*/ 6858000 h 6858000"/>
              <a:gd name="connsiteX17" fmla="*/ 11832001 w 12192002"/>
              <a:gd name="connsiteY17" fmla="*/ 6858000 h 6858000"/>
              <a:gd name="connsiteX18" fmla="*/ 11832001 w 12192002"/>
              <a:gd name="connsiteY18" fmla="*/ 6857999 h 6858000"/>
              <a:gd name="connsiteX19" fmla="*/ 360001 w 12192002"/>
              <a:gd name="connsiteY19" fmla="*/ 6857999 h 6858000"/>
              <a:gd name="connsiteX20" fmla="*/ 360001 w 12192002"/>
              <a:gd name="connsiteY20" fmla="*/ 6858000 h 6858000"/>
              <a:gd name="connsiteX21" fmla="*/ 1 w 12192002"/>
              <a:gd name="connsiteY21" fmla="*/ 6858000 h 6858000"/>
              <a:gd name="connsiteX22" fmla="*/ 1 w 12192002"/>
              <a:gd name="connsiteY22" fmla="*/ 6857999 h 6858000"/>
              <a:gd name="connsiteX23" fmla="*/ 0 w 12192002"/>
              <a:gd name="connsiteY23" fmla="*/ 6857999 h 6858000"/>
              <a:gd name="connsiteX24" fmla="*/ 0 w 12192002"/>
              <a:gd name="connsiteY24" fmla="*/ 6497999 h 6858000"/>
              <a:gd name="connsiteX25" fmla="*/ 1 w 12192002"/>
              <a:gd name="connsiteY25" fmla="*/ 6497999 h 6858000"/>
              <a:gd name="connsiteX26" fmla="*/ 1 w 12192002"/>
              <a:gd name="connsiteY26" fmla="*/ 360000 h 6858000"/>
              <a:gd name="connsiteX27" fmla="*/ 0 w 12192002"/>
              <a:gd name="connsiteY27" fmla="*/ 360000 h 6858000"/>
              <a:gd name="connsiteX28" fmla="*/ 0 w 12192002"/>
              <a:gd name="connsiteY28" fmla="*/ 0 h 6858000"/>
              <a:gd name="connsiteX29" fmla="*/ 1 w 12192002"/>
              <a:gd name="connsiteY2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192002" h="6858000">
                <a:moveTo>
                  <a:pt x="360001" y="360000"/>
                </a:moveTo>
                <a:lnTo>
                  <a:pt x="360001" y="6497999"/>
                </a:lnTo>
                <a:lnTo>
                  <a:pt x="11832001" y="6497999"/>
                </a:lnTo>
                <a:lnTo>
                  <a:pt x="11832001" y="360000"/>
                </a:lnTo>
                <a:close/>
                <a:moveTo>
                  <a:pt x="1" y="0"/>
                </a:moveTo>
                <a:lnTo>
                  <a:pt x="360001" y="0"/>
                </a:lnTo>
                <a:lnTo>
                  <a:pt x="360001" y="0"/>
                </a:lnTo>
                <a:lnTo>
                  <a:pt x="11832001" y="0"/>
                </a:lnTo>
                <a:lnTo>
                  <a:pt x="12192001" y="0"/>
                </a:lnTo>
                <a:lnTo>
                  <a:pt x="12192002" y="0"/>
                </a:lnTo>
                <a:lnTo>
                  <a:pt x="12192002" y="360000"/>
                </a:lnTo>
                <a:lnTo>
                  <a:pt x="12192001" y="360000"/>
                </a:lnTo>
                <a:lnTo>
                  <a:pt x="12192001" y="6497999"/>
                </a:lnTo>
                <a:lnTo>
                  <a:pt x="12192002" y="6497999"/>
                </a:lnTo>
                <a:lnTo>
                  <a:pt x="12192002" y="6857999"/>
                </a:lnTo>
                <a:lnTo>
                  <a:pt x="12192001" y="6857999"/>
                </a:lnTo>
                <a:lnTo>
                  <a:pt x="12192001" y="6858000"/>
                </a:lnTo>
                <a:lnTo>
                  <a:pt x="11832001" y="6858000"/>
                </a:lnTo>
                <a:lnTo>
                  <a:pt x="11832001" y="6857999"/>
                </a:lnTo>
                <a:lnTo>
                  <a:pt x="360001" y="6857999"/>
                </a:lnTo>
                <a:lnTo>
                  <a:pt x="360001" y="6858000"/>
                </a:lnTo>
                <a:lnTo>
                  <a:pt x="1" y="6858000"/>
                </a:lnTo>
                <a:lnTo>
                  <a:pt x="1" y="6857999"/>
                </a:lnTo>
                <a:lnTo>
                  <a:pt x="0" y="6857999"/>
                </a:lnTo>
                <a:lnTo>
                  <a:pt x="0" y="6497999"/>
                </a:lnTo>
                <a:lnTo>
                  <a:pt x="1" y="6497999"/>
                </a:lnTo>
                <a:lnTo>
                  <a:pt x="1" y="360000"/>
                </a:lnTo>
                <a:lnTo>
                  <a:pt x="0" y="360000"/>
                </a:lnTo>
                <a:lnTo>
                  <a:pt x="0" y="0"/>
                </a:lnTo>
                <a:lnTo>
                  <a:pt x="1"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indent="0" algn="ctr">
              <a:buFont typeface="Arial" panose="020B0604020202020204" pitchFamily="34" charset="0"/>
              <a:buNone/>
            </a:pPr>
            <a:endParaRPr lang="en-US"/>
          </a:p>
        </p:txBody>
      </p:sp>
    </p:spTree>
    <p:custDataLst>
      <p:tags r:id="rId1"/>
    </p:custDataLst>
    <p:extLst>
      <p:ext uri="{BB962C8B-B14F-4D97-AF65-F5344CB8AC3E}">
        <p14:creationId xmlns:p14="http://schemas.microsoft.com/office/powerpoint/2010/main" val="38583239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_2">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0CA58-B7DD-874A-B861-C00D59D51A62}"/>
              </a:ext>
            </a:extLst>
          </p:cNvPr>
          <p:cNvSpPr>
            <a:spLocks noGrp="1"/>
          </p:cNvSpPr>
          <p:nvPr>
            <p:ph type="title" hasCustomPrompt="1"/>
          </p:nvPr>
        </p:nvSpPr>
        <p:spPr>
          <a:xfrm>
            <a:off x="7524312" y="1136078"/>
            <a:ext cx="4311579" cy="2503143"/>
          </a:xfrm>
          <a:solidFill>
            <a:schemeClr val="accent1"/>
          </a:solidFill>
          <a:ln>
            <a:noFill/>
          </a:ln>
        </p:spPr>
        <p:txBody>
          <a:bodyPr vert="horz" lIns="0" tIns="36000" rIns="72000" bIns="0" rtlCol="0" anchor="b">
            <a:noAutofit/>
          </a:bodyPr>
          <a:lstStyle>
            <a:lvl1pPr marL="0" indent="0">
              <a:lnSpc>
                <a:spcPct val="90000"/>
              </a:lnSpc>
              <a:spcBef>
                <a:spcPts val="0"/>
              </a:spcBef>
              <a:spcAft>
                <a:spcPts val="300"/>
              </a:spcAft>
              <a:buFont typeface="Arial" panose="020B0604020202020204" pitchFamily="34" charset="0"/>
              <a:buNone/>
              <a:defRPr lang="en-US" sz="400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a:t>Click to Add Presentation Title</a:t>
            </a:r>
          </a:p>
        </p:txBody>
      </p:sp>
      <p:sp>
        <p:nvSpPr>
          <p:cNvPr id="44" name="Text Placeholder 12">
            <a:extLst>
              <a:ext uri="{FF2B5EF4-FFF2-40B4-BE49-F238E27FC236}">
                <a16:creationId xmlns:a16="http://schemas.microsoft.com/office/drawing/2014/main" id="{67A70469-0018-424E-A184-7DA2CDC0F6CF}"/>
              </a:ext>
            </a:extLst>
          </p:cNvPr>
          <p:cNvSpPr>
            <a:spLocks noGrp="1"/>
          </p:cNvSpPr>
          <p:nvPr>
            <p:ph type="body" sz="quarter" idx="14" hasCustomPrompt="1"/>
          </p:nvPr>
        </p:nvSpPr>
        <p:spPr>
          <a:xfrm>
            <a:off x="7534759" y="3665115"/>
            <a:ext cx="4301133" cy="631755"/>
          </a:xfrm>
          <a:prstGeom prst="rect">
            <a:avLst/>
          </a:prstGeom>
          <a:solidFill>
            <a:schemeClr val="accent1"/>
          </a:solidFill>
          <a:ln>
            <a:noFill/>
          </a:ln>
        </p:spPr>
        <p:txBody>
          <a:bodyPr lIns="0" tIns="72000" rIns="180000" bIns="0" anchor="t">
            <a:noAutofit/>
          </a:bodyPr>
          <a:lstStyle>
            <a:lvl1pPr marL="0" indent="0">
              <a:lnSpc>
                <a:spcPct val="100000"/>
              </a:lnSpc>
              <a:spcBef>
                <a:spcPts val="0"/>
              </a:spcBef>
              <a:buFont typeface="Arial" panose="020B0604020202020204" pitchFamily="34" charset="0"/>
              <a:buNone/>
              <a:defRPr sz="1600" b="0" i="0" cap="none" baseline="0">
                <a:solidFill>
                  <a:schemeClr val="bg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Presentation subtitle</a:t>
            </a:r>
          </a:p>
        </p:txBody>
      </p:sp>
      <p:sp>
        <p:nvSpPr>
          <p:cNvPr id="43" name="Text Placeholder 12">
            <a:extLst>
              <a:ext uri="{FF2B5EF4-FFF2-40B4-BE49-F238E27FC236}">
                <a16:creationId xmlns:a16="http://schemas.microsoft.com/office/drawing/2014/main" id="{63748CCE-26B5-5D41-89FB-59B42FBB7DB2}"/>
              </a:ext>
            </a:extLst>
          </p:cNvPr>
          <p:cNvSpPr>
            <a:spLocks noGrp="1"/>
          </p:cNvSpPr>
          <p:nvPr>
            <p:ph type="body" sz="quarter" idx="13" hasCustomPrompt="1"/>
          </p:nvPr>
        </p:nvSpPr>
        <p:spPr>
          <a:xfrm>
            <a:off x="7534759" y="4301625"/>
            <a:ext cx="4301133" cy="315212"/>
          </a:xfrm>
          <a:prstGeom prst="rect">
            <a:avLst/>
          </a:prstGeom>
          <a:solidFill>
            <a:schemeClr val="accent1"/>
          </a:solidFill>
          <a:ln>
            <a:noFill/>
          </a:ln>
        </p:spPr>
        <p:txBody>
          <a:bodyPr lIns="0" tIns="0" rIns="180000" bIns="0" anchor="b">
            <a:noAutofit/>
          </a:bodyPr>
          <a:lstStyle>
            <a:lvl1pPr marL="0" indent="0">
              <a:buFont typeface="Arial" panose="020B0604020202020204" pitchFamily="34" charset="0"/>
              <a:buNone/>
              <a:defRPr sz="1200" b="1" i="0" cap="all" baseline="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Presenter name</a:t>
            </a:r>
          </a:p>
        </p:txBody>
      </p:sp>
      <p:cxnSp>
        <p:nvCxnSpPr>
          <p:cNvPr id="42" name="Straight Connector 41">
            <a:extLst>
              <a:ext uri="{FF2B5EF4-FFF2-40B4-BE49-F238E27FC236}">
                <a16:creationId xmlns:a16="http://schemas.microsoft.com/office/drawing/2014/main" id="{3A2D2F57-8905-8542-879D-5BEC70B9E59B}"/>
              </a:ext>
              <a:ext uri="{C183D7F6-B498-43B3-948B-1728B52AA6E4}">
                <adec:decorative xmlns:adec="http://schemas.microsoft.com/office/drawing/2017/decorative" val="1"/>
              </a:ext>
            </a:extLst>
          </p:cNvPr>
          <p:cNvCxnSpPr>
            <a:cxnSpLocks/>
          </p:cNvCxnSpPr>
          <p:nvPr userDrawn="1"/>
        </p:nvCxnSpPr>
        <p:spPr>
          <a:xfrm>
            <a:off x="7524313" y="4804806"/>
            <a:ext cx="431716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46" name="Picture Placeholder 9" descr="York University Logo.">
            <a:extLst>
              <a:ext uri="{FF2B5EF4-FFF2-40B4-BE49-F238E27FC236}">
                <a16:creationId xmlns:a16="http://schemas.microsoft.com/office/drawing/2014/main" id="{EAFBF119-0909-5F4E-9C66-1F58D0992556}"/>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a:fillRect/>
          </a:stretch>
        </p:blipFill>
        <p:spPr>
          <a:xfrm>
            <a:off x="7569357" y="5066521"/>
            <a:ext cx="4290917" cy="360000"/>
          </a:xfrm>
          <a:prstGeom prst="rect">
            <a:avLst/>
          </a:prstGeom>
        </p:spPr>
      </p:pic>
      <p:sp>
        <p:nvSpPr>
          <p:cNvPr id="45" name="Picture Placeholder 44">
            <a:extLst>
              <a:ext uri="{FF2B5EF4-FFF2-40B4-BE49-F238E27FC236}">
                <a16:creationId xmlns:a16="http://schemas.microsoft.com/office/drawing/2014/main" id="{F5BD97B7-13A7-B84E-93C8-BAEDDB323CA9}"/>
              </a:ext>
            </a:extLst>
          </p:cNvPr>
          <p:cNvSpPr>
            <a:spLocks noGrp="1"/>
          </p:cNvSpPr>
          <p:nvPr>
            <p:ph type="pic" sz="quarter" idx="15" hasCustomPrompt="1"/>
          </p:nvPr>
        </p:nvSpPr>
        <p:spPr>
          <a:xfrm>
            <a:off x="355599" y="355922"/>
            <a:ext cx="11485301" cy="6146157"/>
          </a:xfrm>
          <a:custGeom>
            <a:avLst/>
            <a:gdLst>
              <a:gd name="connsiteX0" fmla="*/ 0 w 11485301"/>
              <a:gd name="connsiteY0" fmla="*/ 0 h 6146157"/>
              <a:gd name="connsiteX1" fmla="*/ 11485301 w 11485301"/>
              <a:gd name="connsiteY1" fmla="*/ 0 h 6146157"/>
              <a:gd name="connsiteX2" fmla="*/ 11485301 w 11485301"/>
              <a:gd name="connsiteY2" fmla="*/ 733078 h 6146157"/>
              <a:gd name="connsiteX3" fmla="*/ 6816166 w 11485301"/>
              <a:gd name="connsiteY3" fmla="*/ 733078 h 6146157"/>
              <a:gd name="connsiteX4" fmla="*/ 6816166 w 11485301"/>
              <a:gd name="connsiteY4" fmla="*/ 5413078 h 6146157"/>
              <a:gd name="connsiteX5" fmla="*/ 11485301 w 11485301"/>
              <a:gd name="connsiteY5" fmla="*/ 5413078 h 6146157"/>
              <a:gd name="connsiteX6" fmla="*/ 11485301 w 11485301"/>
              <a:gd name="connsiteY6" fmla="*/ 6146157 h 6146157"/>
              <a:gd name="connsiteX7" fmla="*/ 0 w 11485301"/>
              <a:gd name="connsiteY7" fmla="*/ 6146157 h 6146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85301" h="6146157">
                <a:moveTo>
                  <a:pt x="0" y="0"/>
                </a:moveTo>
                <a:lnTo>
                  <a:pt x="11485301" y="0"/>
                </a:lnTo>
                <a:lnTo>
                  <a:pt x="11485301" y="733078"/>
                </a:lnTo>
                <a:lnTo>
                  <a:pt x="6816166" y="733078"/>
                </a:lnTo>
                <a:lnTo>
                  <a:pt x="6816166" y="5413078"/>
                </a:lnTo>
                <a:lnTo>
                  <a:pt x="11485301" y="5413078"/>
                </a:lnTo>
                <a:lnTo>
                  <a:pt x="11485301" y="6146157"/>
                </a:lnTo>
                <a:lnTo>
                  <a:pt x="0" y="6146157"/>
                </a:lnTo>
                <a:close/>
              </a:path>
            </a:pathLst>
          </a:custGeom>
          <a:solidFill>
            <a:schemeClr val="bg1"/>
          </a:solidFill>
        </p:spPr>
        <p:txBody>
          <a:bodyPr wrap="square" lIns="288000" rIns="288000" anchor="ctr">
            <a:noAutofit/>
          </a:bodyPr>
          <a:lstStyle>
            <a:lvl1pPr marL="0" indent="0" algn="l">
              <a:buFont typeface="Arial" panose="020B0604020202020204" pitchFamily="34" charset="0"/>
              <a:buNone/>
              <a:defRPr/>
            </a:lvl1pPr>
          </a:lstStyle>
          <a:p>
            <a:r>
              <a:rPr lang="en-US"/>
              <a:t>Drop photo here to add background photo</a:t>
            </a:r>
            <a:br>
              <a:rPr lang="en-US"/>
            </a:br>
            <a:r>
              <a:rPr lang="en-US"/>
              <a:t>(then ensure alt text is assigned)</a:t>
            </a:r>
          </a:p>
        </p:txBody>
      </p:sp>
      <p:sp>
        <p:nvSpPr>
          <p:cNvPr id="11" name="Freeform 10">
            <a:extLst>
              <a:ext uri="{FF2B5EF4-FFF2-40B4-BE49-F238E27FC236}">
                <a16:creationId xmlns:a16="http://schemas.microsoft.com/office/drawing/2014/main" id="{027E5C04-A6BF-204B-B6E3-68227002AE82}"/>
              </a:ext>
              <a:ext uri="{C183D7F6-B498-43B3-948B-1728B52AA6E4}">
                <adec:decorative xmlns:adec="http://schemas.microsoft.com/office/drawing/2017/decorative" val="1"/>
              </a:ext>
            </a:extLst>
          </p:cNvPr>
          <p:cNvSpPr/>
          <p:nvPr userDrawn="1"/>
        </p:nvSpPr>
        <p:spPr>
          <a:xfrm>
            <a:off x="-1" y="1"/>
            <a:ext cx="12192002" cy="6858000"/>
          </a:xfrm>
          <a:custGeom>
            <a:avLst/>
            <a:gdLst>
              <a:gd name="connsiteX0" fmla="*/ 360001 w 12192002"/>
              <a:gd name="connsiteY0" fmla="*/ 360000 h 6858000"/>
              <a:gd name="connsiteX1" fmla="*/ 360001 w 12192002"/>
              <a:gd name="connsiteY1" fmla="*/ 6497999 h 6858000"/>
              <a:gd name="connsiteX2" fmla="*/ 11832001 w 12192002"/>
              <a:gd name="connsiteY2" fmla="*/ 6497999 h 6858000"/>
              <a:gd name="connsiteX3" fmla="*/ 11832001 w 12192002"/>
              <a:gd name="connsiteY3" fmla="*/ 360000 h 6858000"/>
              <a:gd name="connsiteX4" fmla="*/ 1 w 12192002"/>
              <a:gd name="connsiteY4" fmla="*/ 0 h 6858000"/>
              <a:gd name="connsiteX5" fmla="*/ 360001 w 12192002"/>
              <a:gd name="connsiteY5" fmla="*/ 0 h 6858000"/>
              <a:gd name="connsiteX6" fmla="*/ 360001 w 12192002"/>
              <a:gd name="connsiteY6" fmla="*/ 0 h 6858000"/>
              <a:gd name="connsiteX7" fmla="*/ 11832001 w 12192002"/>
              <a:gd name="connsiteY7" fmla="*/ 0 h 6858000"/>
              <a:gd name="connsiteX8" fmla="*/ 12192001 w 12192002"/>
              <a:gd name="connsiteY8" fmla="*/ 0 h 6858000"/>
              <a:gd name="connsiteX9" fmla="*/ 12192002 w 12192002"/>
              <a:gd name="connsiteY9" fmla="*/ 0 h 6858000"/>
              <a:gd name="connsiteX10" fmla="*/ 12192002 w 12192002"/>
              <a:gd name="connsiteY10" fmla="*/ 360000 h 6858000"/>
              <a:gd name="connsiteX11" fmla="*/ 12192001 w 12192002"/>
              <a:gd name="connsiteY11" fmla="*/ 360000 h 6858000"/>
              <a:gd name="connsiteX12" fmla="*/ 12192001 w 12192002"/>
              <a:gd name="connsiteY12" fmla="*/ 6497999 h 6858000"/>
              <a:gd name="connsiteX13" fmla="*/ 12192002 w 12192002"/>
              <a:gd name="connsiteY13" fmla="*/ 6497999 h 6858000"/>
              <a:gd name="connsiteX14" fmla="*/ 12192002 w 12192002"/>
              <a:gd name="connsiteY14" fmla="*/ 6857999 h 6858000"/>
              <a:gd name="connsiteX15" fmla="*/ 12192001 w 12192002"/>
              <a:gd name="connsiteY15" fmla="*/ 6857999 h 6858000"/>
              <a:gd name="connsiteX16" fmla="*/ 12192001 w 12192002"/>
              <a:gd name="connsiteY16" fmla="*/ 6858000 h 6858000"/>
              <a:gd name="connsiteX17" fmla="*/ 11832001 w 12192002"/>
              <a:gd name="connsiteY17" fmla="*/ 6858000 h 6858000"/>
              <a:gd name="connsiteX18" fmla="*/ 11832001 w 12192002"/>
              <a:gd name="connsiteY18" fmla="*/ 6857999 h 6858000"/>
              <a:gd name="connsiteX19" fmla="*/ 360001 w 12192002"/>
              <a:gd name="connsiteY19" fmla="*/ 6857999 h 6858000"/>
              <a:gd name="connsiteX20" fmla="*/ 360001 w 12192002"/>
              <a:gd name="connsiteY20" fmla="*/ 6858000 h 6858000"/>
              <a:gd name="connsiteX21" fmla="*/ 1 w 12192002"/>
              <a:gd name="connsiteY21" fmla="*/ 6858000 h 6858000"/>
              <a:gd name="connsiteX22" fmla="*/ 1 w 12192002"/>
              <a:gd name="connsiteY22" fmla="*/ 6857999 h 6858000"/>
              <a:gd name="connsiteX23" fmla="*/ 0 w 12192002"/>
              <a:gd name="connsiteY23" fmla="*/ 6857999 h 6858000"/>
              <a:gd name="connsiteX24" fmla="*/ 0 w 12192002"/>
              <a:gd name="connsiteY24" fmla="*/ 6497999 h 6858000"/>
              <a:gd name="connsiteX25" fmla="*/ 1 w 12192002"/>
              <a:gd name="connsiteY25" fmla="*/ 6497999 h 6858000"/>
              <a:gd name="connsiteX26" fmla="*/ 1 w 12192002"/>
              <a:gd name="connsiteY26" fmla="*/ 360000 h 6858000"/>
              <a:gd name="connsiteX27" fmla="*/ 0 w 12192002"/>
              <a:gd name="connsiteY27" fmla="*/ 360000 h 6858000"/>
              <a:gd name="connsiteX28" fmla="*/ 0 w 12192002"/>
              <a:gd name="connsiteY28" fmla="*/ 0 h 6858000"/>
              <a:gd name="connsiteX29" fmla="*/ 1 w 12192002"/>
              <a:gd name="connsiteY2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192002" h="6858000">
                <a:moveTo>
                  <a:pt x="360001" y="360000"/>
                </a:moveTo>
                <a:lnTo>
                  <a:pt x="360001" y="6497999"/>
                </a:lnTo>
                <a:lnTo>
                  <a:pt x="11832001" y="6497999"/>
                </a:lnTo>
                <a:lnTo>
                  <a:pt x="11832001" y="360000"/>
                </a:lnTo>
                <a:close/>
                <a:moveTo>
                  <a:pt x="1" y="0"/>
                </a:moveTo>
                <a:lnTo>
                  <a:pt x="360001" y="0"/>
                </a:lnTo>
                <a:lnTo>
                  <a:pt x="360001" y="0"/>
                </a:lnTo>
                <a:lnTo>
                  <a:pt x="11832001" y="0"/>
                </a:lnTo>
                <a:lnTo>
                  <a:pt x="12192001" y="0"/>
                </a:lnTo>
                <a:lnTo>
                  <a:pt x="12192002" y="0"/>
                </a:lnTo>
                <a:lnTo>
                  <a:pt x="12192002" y="360000"/>
                </a:lnTo>
                <a:lnTo>
                  <a:pt x="12192001" y="360000"/>
                </a:lnTo>
                <a:lnTo>
                  <a:pt x="12192001" y="6497999"/>
                </a:lnTo>
                <a:lnTo>
                  <a:pt x="12192002" y="6497999"/>
                </a:lnTo>
                <a:lnTo>
                  <a:pt x="12192002" y="6857999"/>
                </a:lnTo>
                <a:lnTo>
                  <a:pt x="12192001" y="6857999"/>
                </a:lnTo>
                <a:lnTo>
                  <a:pt x="12192001" y="6858000"/>
                </a:lnTo>
                <a:lnTo>
                  <a:pt x="11832001" y="6858000"/>
                </a:lnTo>
                <a:lnTo>
                  <a:pt x="11832001" y="6857999"/>
                </a:lnTo>
                <a:lnTo>
                  <a:pt x="360001" y="6857999"/>
                </a:lnTo>
                <a:lnTo>
                  <a:pt x="360001" y="6858000"/>
                </a:lnTo>
                <a:lnTo>
                  <a:pt x="1" y="6858000"/>
                </a:lnTo>
                <a:lnTo>
                  <a:pt x="1" y="6857999"/>
                </a:lnTo>
                <a:lnTo>
                  <a:pt x="0" y="6857999"/>
                </a:lnTo>
                <a:lnTo>
                  <a:pt x="0" y="6497999"/>
                </a:lnTo>
                <a:lnTo>
                  <a:pt x="1" y="6497999"/>
                </a:lnTo>
                <a:lnTo>
                  <a:pt x="1" y="360000"/>
                </a:lnTo>
                <a:lnTo>
                  <a:pt x="0" y="360000"/>
                </a:lnTo>
                <a:lnTo>
                  <a:pt x="0" y="0"/>
                </a:lnTo>
                <a:lnTo>
                  <a:pt x="1"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indent="0" algn="ctr">
              <a:buFont typeface="Arial" panose="020B0604020202020204" pitchFamily="34" charset="0"/>
              <a:buNone/>
            </a:pPr>
            <a:endParaRPr lang="en-US"/>
          </a:p>
        </p:txBody>
      </p:sp>
    </p:spTree>
    <p:custDataLst>
      <p:tags r:id="rId1"/>
    </p:custDataLst>
    <p:extLst>
      <p:ext uri="{BB962C8B-B14F-4D97-AF65-F5344CB8AC3E}">
        <p14:creationId xmlns:p14="http://schemas.microsoft.com/office/powerpoint/2010/main" val="3662381750"/>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_3">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82B35-F4CA-DE48-914A-B88E50670ED1}"/>
              </a:ext>
            </a:extLst>
          </p:cNvPr>
          <p:cNvSpPr>
            <a:spLocks noGrp="1"/>
          </p:cNvSpPr>
          <p:nvPr>
            <p:ph type="title" hasCustomPrompt="1"/>
          </p:nvPr>
        </p:nvSpPr>
        <p:spPr>
          <a:xfrm>
            <a:off x="854982" y="981075"/>
            <a:ext cx="4694238" cy="3071018"/>
          </a:xfrm>
        </p:spPr>
        <p:txBody>
          <a:bodyPr/>
          <a:lstStyle>
            <a:lvl1pPr marL="0" indent="0">
              <a:buFont typeface="Arial" panose="020B0604020202020204" pitchFamily="34" charset="0"/>
              <a:buNone/>
              <a:defRPr sz="4000">
                <a:solidFill>
                  <a:schemeClr val="bg1"/>
                </a:solidFill>
              </a:defRPr>
            </a:lvl1pPr>
          </a:lstStyle>
          <a:p>
            <a:r>
              <a:rPr lang="en-US"/>
              <a:t>Click to Add Presentation Title</a:t>
            </a:r>
          </a:p>
        </p:txBody>
      </p:sp>
      <p:sp>
        <p:nvSpPr>
          <p:cNvPr id="20" name="Text Placeholder 12">
            <a:extLst>
              <a:ext uri="{FF2B5EF4-FFF2-40B4-BE49-F238E27FC236}">
                <a16:creationId xmlns:a16="http://schemas.microsoft.com/office/drawing/2014/main" id="{A0C7D67F-0EF8-B94F-8A1D-26E39847D4F7}"/>
              </a:ext>
            </a:extLst>
          </p:cNvPr>
          <p:cNvSpPr>
            <a:spLocks noGrp="1"/>
          </p:cNvSpPr>
          <p:nvPr>
            <p:ph type="body" sz="quarter" idx="14" hasCustomPrompt="1"/>
          </p:nvPr>
        </p:nvSpPr>
        <p:spPr>
          <a:xfrm>
            <a:off x="854959" y="4293765"/>
            <a:ext cx="4697775" cy="631755"/>
          </a:xfrm>
          <a:prstGeom prst="rect">
            <a:avLst/>
          </a:prstGeom>
          <a:noFill/>
          <a:ln>
            <a:noFill/>
          </a:ln>
        </p:spPr>
        <p:txBody>
          <a:bodyPr lIns="0" tIns="72000" rIns="180000" bIns="0" anchor="t">
            <a:noAutofit/>
          </a:bodyPr>
          <a:lstStyle>
            <a:lvl1pPr marL="0" indent="0">
              <a:lnSpc>
                <a:spcPct val="95000"/>
              </a:lnSpc>
              <a:spcBef>
                <a:spcPts val="0"/>
              </a:spcBef>
              <a:buFont typeface="Arial" panose="020B0604020202020204" pitchFamily="34" charset="0"/>
              <a:buNone/>
              <a:defRPr sz="1600" b="0" i="0" cap="none" baseline="0">
                <a:solidFill>
                  <a:schemeClr val="bg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Presentation subtitle</a:t>
            </a:r>
          </a:p>
        </p:txBody>
      </p:sp>
      <p:sp>
        <p:nvSpPr>
          <p:cNvPr id="19" name="Text Placeholder 12">
            <a:extLst>
              <a:ext uri="{FF2B5EF4-FFF2-40B4-BE49-F238E27FC236}">
                <a16:creationId xmlns:a16="http://schemas.microsoft.com/office/drawing/2014/main" id="{2960A480-D3F7-A841-9ED5-0C19AF80E3BC}"/>
              </a:ext>
            </a:extLst>
          </p:cNvPr>
          <p:cNvSpPr>
            <a:spLocks noGrp="1"/>
          </p:cNvSpPr>
          <p:nvPr>
            <p:ph type="body" sz="quarter" idx="13" hasCustomPrompt="1"/>
          </p:nvPr>
        </p:nvSpPr>
        <p:spPr>
          <a:xfrm>
            <a:off x="854959" y="4930275"/>
            <a:ext cx="4697775" cy="315212"/>
          </a:xfrm>
          <a:prstGeom prst="rect">
            <a:avLst/>
          </a:prstGeom>
          <a:noFill/>
          <a:ln>
            <a:noFill/>
          </a:ln>
        </p:spPr>
        <p:txBody>
          <a:bodyPr lIns="0" tIns="0" rIns="180000" bIns="0" anchor="b">
            <a:noAutofit/>
          </a:bodyPr>
          <a:lstStyle>
            <a:lvl1pPr marL="0" indent="0">
              <a:buFont typeface="Arial" panose="020B0604020202020204" pitchFamily="34" charset="0"/>
              <a:buNone/>
              <a:defRPr sz="1200" b="1" i="0" cap="all" baseline="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Presenter name</a:t>
            </a:r>
          </a:p>
        </p:txBody>
      </p:sp>
      <p:cxnSp>
        <p:nvCxnSpPr>
          <p:cNvPr id="18" name="Straight Connector 17">
            <a:extLst>
              <a:ext uri="{FF2B5EF4-FFF2-40B4-BE49-F238E27FC236}">
                <a16:creationId xmlns:a16="http://schemas.microsoft.com/office/drawing/2014/main" id="{5D769A60-1E88-804F-A912-2CBC69B8429D}"/>
              </a:ext>
              <a:ext uri="{C183D7F6-B498-43B3-948B-1728B52AA6E4}">
                <adec:decorative xmlns:adec="http://schemas.microsoft.com/office/drawing/2017/decorative" val="1"/>
              </a:ext>
            </a:extLst>
          </p:cNvPr>
          <p:cNvCxnSpPr>
            <a:cxnSpLocks/>
          </p:cNvCxnSpPr>
          <p:nvPr userDrawn="1"/>
        </p:nvCxnSpPr>
        <p:spPr>
          <a:xfrm>
            <a:off x="874698" y="5433456"/>
            <a:ext cx="4678036"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51" name="Picture Placeholder 9" descr="York University Logo.">
            <a:extLst>
              <a:ext uri="{FF2B5EF4-FFF2-40B4-BE49-F238E27FC236}">
                <a16:creationId xmlns:a16="http://schemas.microsoft.com/office/drawing/2014/main" id="{2ED20F88-F063-1C44-B6C6-FB730D81F623}"/>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a:fillRect/>
          </a:stretch>
        </p:blipFill>
        <p:spPr>
          <a:xfrm>
            <a:off x="1342293" y="5788897"/>
            <a:ext cx="4290917" cy="360000"/>
          </a:xfrm>
          <a:prstGeom prst="rect">
            <a:avLst/>
          </a:prstGeom>
        </p:spPr>
      </p:pic>
      <p:sp>
        <p:nvSpPr>
          <p:cNvPr id="6" name="Picture Placeholder 5">
            <a:extLst>
              <a:ext uri="{FF2B5EF4-FFF2-40B4-BE49-F238E27FC236}">
                <a16:creationId xmlns:a16="http://schemas.microsoft.com/office/drawing/2014/main" id="{3F2924C3-2BEC-7C49-B3BE-B8B622BB3D2C}"/>
              </a:ext>
            </a:extLst>
          </p:cNvPr>
          <p:cNvSpPr>
            <a:spLocks noGrp="1"/>
          </p:cNvSpPr>
          <p:nvPr>
            <p:ph type="pic" sz="quarter" idx="15" hasCustomPrompt="1"/>
          </p:nvPr>
        </p:nvSpPr>
        <p:spPr>
          <a:xfrm>
            <a:off x="6456044" y="356400"/>
            <a:ext cx="5374800" cy="6145200"/>
          </a:xfrm>
          <a:prstGeom prst="rect">
            <a:avLst/>
          </a:prstGeom>
          <a:solidFill>
            <a:schemeClr val="bg1"/>
          </a:solidFill>
        </p:spPr>
        <p:txBody>
          <a:bodyPr anchor="ctr"/>
          <a:lstStyle>
            <a:lvl1pPr marL="0" indent="0" algn="ctr">
              <a:buFont typeface="Arial" panose="020B0604020202020204" pitchFamily="34" charset="0"/>
              <a:buNone/>
              <a:defRPr/>
            </a:lvl1pPr>
          </a:lstStyle>
          <a:p>
            <a:r>
              <a:rPr lang="en-US"/>
              <a:t>Drop photo here to add background photo</a:t>
            </a:r>
            <a:br>
              <a:rPr lang="en-US"/>
            </a:br>
            <a:r>
              <a:rPr lang="en-US"/>
              <a:t>(then ensure alt text is assigned)</a:t>
            </a:r>
          </a:p>
        </p:txBody>
      </p:sp>
      <p:sp>
        <p:nvSpPr>
          <p:cNvPr id="26" name="Freeform 25">
            <a:extLst>
              <a:ext uri="{FF2B5EF4-FFF2-40B4-BE49-F238E27FC236}">
                <a16:creationId xmlns:a16="http://schemas.microsoft.com/office/drawing/2014/main" id="{10F37B83-DB99-014C-A42F-9DA46E46F394}"/>
              </a:ext>
              <a:ext uri="{C183D7F6-B498-43B3-948B-1728B52AA6E4}">
                <adec:decorative xmlns:adec="http://schemas.microsoft.com/office/drawing/2017/decorative" val="1"/>
              </a:ext>
            </a:extLst>
          </p:cNvPr>
          <p:cNvSpPr/>
          <p:nvPr userDrawn="1"/>
        </p:nvSpPr>
        <p:spPr>
          <a:xfrm rot="5400000">
            <a:off x="5714999" y="381000"/>
            <a:ext cx="6858001" cy="6096001"/>
          </a:xfrm>
          <a:custGeom>
            <a:avLst/>
            <a:gdLst>
              <a:gd name="connsiteX0" fmla="*/ 360000 w 6858001"/>
              <a:gd name="connsiteY0" fmla="*/ 5736001 h 6096001"/>
              <a:gd name="connsiteX1" fmla="*/ 6498001 w 6858001"/>
              <a:gd name="connsiteY1" fmla="*/ 5736001 h 6096001"/>
              <a:gd name="connsiteX2" fmla="*/ 6498001 w 6858001"/>
              <a:gd name="connsiteY2" fmla="*/ 360001 h 6096001"/>
              <a:gd name="connsiteX3" fmla="*/ 360000 w 6858001"/>
              <a:gd name="connsiteY3" fmla="*/ 360001 h 6096001"/>
              <a:gd name="connsiteX4" fmla="*/ 0 w 6858001"/>
              <a:gd name="connsiteY4" fmla="*/ 6096000 h 6096001"/>
              <a:gd name="connsiteX5" fmla="*/ 0 w 6858001"/>
              <a:gd name="connsiteY5" fmla="*/ 0 h 6096001"/>
              <a:gd name="connsiteX6" fmla="*/ 360000 w 6858001"/>
              <a:gd name="connsiteY6" fmla="*/ 0 h 6096001"/>
              <a:gd name="connsiteX7" fmla="*/ 360000 w 6858001"/>
              <a:gd name="connsiteY7" fmla="*/ 1 h 6096001"/>
              <a:gd name="connsiteX8" fmla="*/ 6498001 w 6858001"/>
              <a:gd name="connsiteY8" fmla="*/ 1 h 6096001"/>
              <a:gd name="connsiteX9" fmla="*/ 6498001 w 6858001"/>
              <a:gd name="connsiteY9" fmla="*/ 0 h 6096001"/>
              <a:gd name="connsiteX10" fmla="*/ 6858001 w 6858001"/>
              <a:gd name="connsiteY10" fmla="*/ 0 h 6096001"/>
              <a:gd name="connsiteX11" fmla="*/ 6858001 w 6858001"/>
              <a:gd name="connsiteY11" fmla="*/ 6096000 h 6096001"/>
              <a:gd name="connsiteX12" fmla="*/ 6679406 w 6858001"/>
              <a:gd name="connsiteY12" fmla="*/ 6096000 h 6096001"/>
              <a:gd name="connsiteX13" fmla="*/ 6679406 w 6858001"/>
              <a:gd name="connsiteY13" fmla="*/ 6096001 h 6096001"/>
              <a:gd name="connsiteX14" fmla="*/ 212725 w 6858001"/>
              <a:gd name="connsiteY14" fmla="*/ 6096001 h 6096001"/>
              <a:gd name="connsiteX15" fmla="*/ 212725 w 6858001"/>
              <a:gd name="connsiteY15" fmla="*/ 6096000 h 609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58001" h="6096001">
                <a:moveTo>
                  <a:pt x="360000" y="5736001"/>
                </a:moveTo>
                <a:lnTo>
                  <a:pt x="6498001" y="5736001"/>
                </a:lnTo>
                <a:lnTo>
                  <a:pt x="6498001" y="360001"/>
                </a:lnTo>
                <a:lnTo>
                  <a:pt x="360000" y="360001"/>
                </a:lnTo>
                <a:close/>
                <a:moveTo>
                  <a:pt x="0" y="6096000"/>
                </a:moveTo>
                <a:lnTo>
                  <a:pt x="0" y="0"/>
                </a:lnTo>
                <a:lnTo>
                  <a:pt x="360000" y="0"/>
                </a:lnTo>
                <a:lnTo>
                  <a:pt x="360000" y="1"/>
                </a:lnTo>
                <a:lnTo>
                  <a:pt x="6498001" y="1"/>
                </a:lnTo>
                <a:lnTo>
                  <a:pt x="6498001" y="0"/>
                </a:lnTo>
                <a:lnTo>
                  <a:pt x="6858001" y="0"/>
                </a:lnTo>
                <a:lnTo>
                  <a:pt x="6858001" y="6096000"/>
                </a:lnTo>
                <a:lnTo>
                  <a:pt x="6679406" y="6096000"/>
                </a:lnTo>
                <a:lnTo>
                  <a:pt x="6679406" y="6096001"/>
                </a:lnTo>
                <a:lnTo>
                  <a:pt x="212725" y="6096001"/>
                </a:lnTo>
                <a:lnTo>
                  <a:pt x="212725" y="6096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indent="0" algn="ctr">
              <a:buFont typeface="Arial" panose="020B0604020202020204" pitchFamily="34" charset="0"/>
              <a:buNone/>
            </a:pPr>
            <a:endParaRPr lang="en-US"/>
          </a:p>
        </p:txBody>
      </p:sp>
    </p:spTree>
    <p:custDataLst>
      <p:tags r:id="rId1"/>
    </p:custDataLst>
    <p:extLst>
      <p:ext uri="{BB962C8B-B14F-4D97-AF65-F5344CB8AC3E}">
        <p14:creationId xmlns:p14="http://schemas.microsoft.com/office/powerpoint/2010/main" val="3131515676"/>
      </p:ext>
    </p:extLst>
  </p:cSld>
  <p:clrMapOvr>
    <a:masterClrMapping/>
  </p:clrMapOvr>
  <p:extLst>
    <p:ext uri="{DCECCB84-F9BA-43D5-87BE-67443E8EF086}">
      <p15:sldGuideLst xmlns:p15="http://schemas.microsoft.com/office/powerpoint/2012/main">
        <p15:guide id="2" pos="529">
          <p15:clr>
            <a:srgbClr val="FBAE40"/>
          </p15:clr>
        </p15:guide>
        <p15:guide id="3" pos="350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_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82B35-F4CA-DE48-914A-B88E50670ED1}"/>
              </a:ext>
            </a:extLst>
          </p:cNvPr>
          <p:cNvSpPr>
            <a:spLocks noGrp="1"/>
          </p:cNvSpPr>
          <p:nvPr>
            <p:ph type="title" hasCustomPrompt="1"/>
          </p:nvPr>
        </p:nvSpPr>
        <p:spPr>
          <a:xfrm>
            <a:off x="854982" y="981075"/>
            <a:ext cx="4694238" cy="3071018"/>
          </a:xfrm>
        </p:spPr>
        <p:txBody>
          <a:bodyPr/>
          <a:lstStyle>
            <a:lvl1pPr marL="0" indent="0">
              <a:buFont typeface="Arial" panose="020B0604020202020204" pitchFamily="34" charset="0"/>
              <a:buNone/>
              <a:defRPr sz="4000"/>
            </a:lvl1pPr>
          </a:lstStyle>
          <a:p>
            <a:r>
              <a:rPr lang="en-US"/>
              <a:t>Click to Add Presentation Title</a:t>
            </a:r>
          </a:p>
        </p:txBody>
      </p:sp>
      <p:sp>
        <p:nvSpPr>
          <p:cNvPr id="20" name="Text Placeholder 12">
            <a:extLst>
              <a:ext uri="{FF2B5EF4-FFF2-40B4-BE49-F238E27FC236}">
                <a16:creationId xmlns:a16="http://schemas.microsoft.com/office/drawing/2014/main" id="{A0C7D67F-0EF8-B94F-8A1D-26E39847D4F7}"/>
              </a:ext>
            </a:extLst>
          </p:cNvPr>
          <p:cNvSpPr>
            <a:spLocks noGrp="1"/>
          </p:cNvSpPr>
          <p:nvPr>
            <p:ph type="body" sz="quarter" idx="14" hasCustomPrompt="1"/>
          </p:nvPr>
        </p:nvSpPr>
        <p:spPr>
          <a:xfrm>
            <a:off x="854959" y="4293765"/>
            <a:ext cx="4697775" cy="631755"/>
          </a:xfrm>
          <a:prstGeom prst="rect">
            <a:avLst/>
          </a:prstGeom>
          <a:noFill/>
          <a:ln>
            <a:noFill/>
          </a:ln>
        </p:spPr>
        <p:txBody>
          <a:bodyPr lIns="0" tIns="72000" rIns="180000" bIns="0" anchor="t">
            <a:noAutofit/>
          </a:bodyPr>
          <a:lstStyle>
            <a:lvl1pPr marL="0" indent="0">
              <a:lnSpc>
                <a:spcPct val="95000"/>
              </a:lnSpc>
              <a:spcBef>
                <a:spcPts val="0"/>
              </a:spcBef>
              <a:buFont typeface="Arial" panose="020B0604020202020204" pitchFamily="34" charset="0"/>
              <a:buNone/>
              <a:defRPr sz="1600" b="0" i="0" cap="none" baseline="0">
                <a:solidFill>
                  <a:schemeClr val="tx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Presentation subtitle</a:t>
            </a:r>
          </a:p>
        </p:txBody>
      </p:sp>
      <p:sp>
        <p:nvSpPr>
          <p:cNvPr id="19" name="Text Placeholder 12">
            <a:extLst>
              <a:ext uri="{FF2B5EF4-FFF2-40B4-BE49-F238E27FC236}">
                <a16:creationId xmlns:a16="http://schemas.microsoft.com/office/drawing/2014/main" id="{2960A480-D3F7-A841-9ED5-0C19AF80E3BC}"/>
              </a:ext>
            </a:extLst>
          </p:cNvPr>
          <p:cNvSpPr>
            <a:spLocks noGrp="1"/>
          </p:cNvSpPr>
          <p:nvPr>
            <p:ph type="body" sz="quarter" idx="13" hasCustomPrompt="1"/>
          </p:nvPr>
        </p:nvSpPr>
        <p:spPr>
          <a:xfrm>
            <a:off x="854959" y="4930275"/>
            <a:ext cx="4697775" cy="315212"/>
          </a:xfrm>
          <a:prstGeom prst="rect">
            <a:avLst/>
          </a:prstGeom>
          <a:noFill/>
          <a:ln>
            <a:noFill/>
          </a:ln>
        </p:spPr>
        <p:txBody>
          <a:bodyPr lIns="0" tIns="0" rIns="180000" bIns="0" anchor="b">
            <a:noAutofit/>
          </a:bodyPr>
          <a:lstStyle>
            <a:lvl1pPr marL="0" indent="0">
              <a:buFont typeface="Arial" panose="020B0604020202020204" pitchFamily="34" charset="0"/>
              <a:buNone/>
              <a:defRPr sz="1200" b="1" i="0" cap="all" baseline="0">
                <a:solidFill>
                  <a:schemeClr val="tx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Presenter name</a:t>
            </a:r>
          </a:p>
        </p:txBody>
      </p:sp>
      <p:cxnSp>
        <p:nvCxnSpPr>
          <p:cNvPr id="18" name="Straight Connector 17">
            <a:extLst>
              <a:ext uri="{FF2B5EF4-FFF2-40B4-BE49-F238E27FC236}">
                <a16:creationId xmlns:a16="http://schemas.microsoft.com/office/drawing/2014/main" id="{5D769A60-1E88-804F-A912-2CBC69B8429D}"/>
              </a:ext>
              <a:ext uri="{C183D7F6-B498-43B3-948B-1728B52AA6E4}">
                <adec:decorative xmlns:adec="http://schemas.microsoft.com/office/drawing/2017/decorative" val="1"/>
              </a:ext>
            </a:extLst>
          </p:cNvPr>
          <p:cNvCxnSpPr>
            <a:cxnSpLocks/>
          </p:cNvCxnSpPr>
          <p:nvPr userDrawn="1"/>
        </p:nvCxnSpPr>
        <p:spPr>
          <a:xfrm>
            <a:off x="874698" y="5433456"/>
            <a:ext cx="467803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82" name="Picture 81" descr="York University Logo.">
            <a:extLst>
              <a:ext uri="{FF2B5EF4-FFF2-40B4-BE49-F238E27FC236}">
                <a16:creationId xmlns:a16="http://schemas.microsoft.com/office/drawing/2014/main" id="{58C577D5-343B-6C45-A119-B6AEA16834C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877056" y="5780114"/>
            <a:ext cx="1746774" cy="385200"/>
          </a:xfrm>
          <a:prstGeom prst="rect">
            <a:avLst/>
          </a:prstGeom>
        </p:spPr>
      </p:pic>
      <p:sp>
        <p:nvSpPr>
          <p:cNvPr id="70" name="Picture Placeholder 5">
            <a:extLst>
              <a:ext uri="{FF2B5EF4-FFF2-40B4-BE49-F238E27FC236}">
                <a16:creationId xmlns:a16="http://schemas.microsoft.com/office/drawing/2014/main" id="{20CEDC29-5AA0-A644-B60C-D80C69C12B49}"/>
              </a:ext>
            </a:extLst>
          </p:cNvPr>
          <p:cNvSpPr>
            <a:spLocks noGrp="1"/>
          </p:cNvSpPr>
          <p:nvPr>
            <p:ph type="pic" sz="quarter" idx="15" hasCustomPrompt="1"/>
          </p:nvPr>
        </p:nvSpPr>
        <p:spPr>
          <a:xfrm>
            <a:off x="6456044" y="356400"/>
            <a:ext cx="5374800" cy="6145200"/>
          </a:xfrm>
          <a:prstGeom prst="rect">
            <a:avLst/>
          </a:prstGeom>
          <a:solidFill>
            <a:schemeClr val="bg1"/>
          </a:solidFill>
          <a:ln>
            <a:solidFill>
              <a:schemeClr val="bg1"/>
            </a:solidFill>
          </a:ln>
        </p:spPr>
        <p:txBody>
          <a:bodyPr anchor="ctr"/>
          <a:lstStyle>
            <a:lvl1pPr marL="0" indent="0" algn="ctr">
              <a:buFont typeface="Arial" panose="020B0604020202020204" pitchFamily="34" charset="0"/>
              <a:buNone/>
              <a:defRPr/>
            </a:lvl1pPr>
          </a:lstStyle>
          <a:p>
            <a:r>
              <a:rPr lang="en-US"/>
              <a:t>Drop photo here to add background photo</a:t>
            </a:r>
            <a:br>
              <a:rPr lang="en-US"/>
            </a:br>
            <a:r>
              <a:rPr lang="en-US"/>
              <a:t>(then ensure alt text is assigned)</a:t>
            </a:r>
          </a:p>
        </p:txBody>
      </p:sp>
      <p:sp>
        <p:nvSpPr>
          <p:cNvPr id="26" name="Freeform 25">
            <a:extLst>
              <a:ext uri="{FF2B5EF4-FFF2-40B4-BE49-F238E27FC236}">
                <a16:creationId xmlns:a16="http://schemas.microsoft.com/office/drawing/2014/main" id="{10F37B83-DB99-014C-A42F-9DA46E46F394}"/>
              </a:ext>
              <a:ext uri="{C183D7F6-B498-43B3-948B-1728B52AA6E4}">
                <adec:decorative xmlns:adec="http://schemas.microsoft.com/office/drawing/2017/decorative" val="1"/>
              </a:ext>
            </a:extLst>
          </p:cNvPr>
          <p:cNvSpPr/>
          <p:nvPr userDrawn="1"/>
        </p:nvSpPr>
        <p:spPr>
          <a:xfrm rot="5400000">
            <a:off x="5714999" y="381000"/>
            <a:ext cx="6858001" cy="6096001"/>
          </a:xfrm>
          <a:custGeom>
            <a:avLst/>
            <a:gdLst>
              <a:gd name="connsiteX0" fmla="*/ 360000 w 6858001"/>
              <a:gd name="connsiteY0" fmla="*/ 5736001 h 6096001"/>
              <a:gd name="connsiteX1" fmla="*/ 6498001 w 6858001"/>
              <a:gd name="connsiteY1" fmla="*/ 5736001 h 6096001"/>
              <a:gd name="connsiteX2" fmla="*/ 6498001 w 6858001"/>
              <a:gd name="connsiteY2" fmla="*/ 360001 h 6096001"/>
              <a:gd name="connsiteX3" fmla="*/ 360000 w 6858001"/>
              <a:gd name="connsiteY3" fmla="*/ 360001 h 6096001"/>
              <a:gd name="connsiteX4" fmla="*/ 0 w 6858001"/>
              <a:gd name="connsiteY4" fmla="*/ 6096000 h 6096001"/>
              <a:gd name="connsiteX5" fmla="*/ 0 w 6858001"/>
              <a:gd name="connsiteY5" fmla="*/ 0 h 6096001"/>
              <a:gd name="connsiteX6" fmla="*/ 360000 w 6858001"/>
              <a:gd name="connsiteY6" fmla="*/ 0 h 6096001"/>
              <a:gd name="connsiteX7" fmla="*/ 360000 w 6858001"/>
              <a:gd name="connsiteY7" fmla="*/ 1 h 6096001"/>
              <a:gd name="connsiteX8" fmla="*/ 6498001 w 6858001"/>
              <a:gd name="connsiteY8" fmla="*/ 1 h 6096001"/>
              <a:gd name="connsiteX9" fmla="*/ 6498001 w 6858001"/>
              <a:gd name="connsiteY9" fmla="*/ 0 h 6096001"/>
              <a:gd name="connsiteX10" fmla="*/ 6858001 w 6858001"/>
              <a:gd name="connsiteY10" fmla="*/ 0 h 6096001"/>
              <a:gd name="connsiteX11" fmla="*/ 6858001 w 6858001"/>
              <a:gd name="connsiteY11" fmla="*/ 6096000 h 6096001"/>
              <a:gd name="connsiteX12" fmla="*/ 6679406 w 6858001"/>
              <a:gd name="connsiteY12" fmla="*/ 6096000 h 6096001"/>
              <a:gd name="connsiteX13" fmla="*/ 6679406 w 6858001"/>
              <a:gd name="connsiteY13" fmla="*/ 6096001 h 6096001"/>
              <a:gd name="connsiteX14" fmla="*/ 212725 w 6858001"/>
              <a:gd name="connsiteY14" fmla="*/ 6096001 h 6096001"/>
              <a:gd name="connsiteX15" fmla="*/ 212725 w 6858001"/>
              <a:gd name="connsiteY15" fmla="*/ 6096000 h 609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58001" h="6096001">
                <a:moveTo>
                  <a:pt x="360000" y="5736001"/>
                </a:moveTo>
                <a:lnTo>
                  <a:pt x="6498001" y="5736001"/>
                </a:lnTo>
                <a:lnTo>
                  <a:pt x="6498001" y="360001"/>
                </a:lnTo>
                <a:lnTo>
                  <a:pt x="360000" y="360001"/>
                </a:lnTo>
                <a:close/>
                <a:moveTo>
                  <a:pt x="0" y="6096000"/>
                </a:moveTo>
                <a:lnTo>
                  <a:pt x="0" y="0"/>
                </a:lnTo>
                <a:lnTo>
                  <a:pt x="360000" y="0"/>
                </a:lnTo>
                <a:lnTo>
                  <a:pt x="360000" y="1"/>
                </a:lnTo>
                <a:lnTo>
                  <a:pt x="6498001" y="1"/>
                </a:lnTo>
                <a:lnTo>
                  <a:pt x="6498001" y="0"/>
                </a:lnTo>
                <a:lnTo>
                  <a:pt x="6858001" y="0"/>
                </a:lnTo>
                <a:lnTo>
                  <a:pt x="6858001" y="6096000"/>
                </a:lnTo>
                <a:lnTo>
                  <a:pt x="6679406" y="6096000"/>
                </a:lnTo>
                <a:lnTo>
                  <a:pt x="6679406" y="6096001"/>
                </a:lnTo>
                <a:lnTo>
                  <a:pt x="212725" y="6096001"/>
                </a:lnTo>
                <a:lnTo>
                  <a:pt x="212725" y="6096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indent="0" algn="ctr">
              <a:buFont typeface="Arial" panose="020B0604020202020204" pitchFamily="34" charset="0"/>
              <a:buNone/>
            </a:pPr>
            <a:endParaRPr lang="en-US"/>
          </a:p>
        </p:txBody>
      </p:sp>
    </p:spTree>
    <p:custDataLst>
      <p:tags r:id="rId1"/>
    </p:custDataLst>
    <p:extLst>
      <p:ext uri="{BB962C8B-B14F-4D97-AF65-F5344CB8AC3E}">
        <p14:creationId xmlns:p14="http://schemas.microsoft.com/office/powerpoint/2010/main" val="3912364146"/>
      </p:ext>
    </p:extLst>
  </p:cSld>
  <p:clrMapOvr>
    <a:masterClrMapping/>
  </p:clrMapOvr>
  <p:extLst>
    <p:ext uri="{DCECCB84-F9BA-43D5-87BE-67443E8EF086}">
      <p15:sldGuideLst xmlns:p15="http://schemas.microsoft.com/office/powerpoint/2012/main">
        <p15:guide id="2" pos="529">
          <p15:clr>
            <a:srgbClr val="FBAE40"/>
          </p15:clr>
        </p15:guide>
        <p15:guide id="3" pos="350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DE83E69-D9AC-584D-8346-2152F0FC075C}"/>
              </a:ext>
              <a:ext uri="{C183D7F6-B498-43B3-948B-1728B52AA6E4}">
                <adec:decorative xmlns:adec="http://schemas.microsoft.com/office/drawing/2017/decorative" val="1"/>
              </a:ext>
            </a:extLst>
          </p:cNvPr>
          <p:cNvSpPr/>
          <p:nvPr userDrawn="1"/>
        </p:nvSpPr>
        <p:spPr>
          <a:xfrm>
            <a:off x="3226003" y="3994099"/>
            <a:ext cx="2691994" cy="26919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 name="Title 1">
            <a:extLst>
              <a:ext uri="{FF2B5EF4-FFF2-40B4-BE49-F238E27FC236}">
                <a16:creationId xmlns:a16="http://schemas.microsoft.com/office/drawing/2014/main" id="{197B927D-BB8E-8743-B943-3159959A0F98}"/>
              </a:ext>
            </a:extLst>
          </p:cNvPr>
          <p:cNvSpPr>
            <a:spLocks noGrp="1"/>
          </p:cNvSpPr>
          <p:nvPr>
            <p:ph type="title" hasCustomPrompt="1"/>
          </p:nvPr>
        </p:nvSpPr>
        <p:spPr>
          <a:xfrm>
            <a:off x="3776332" y="5099673"/>
            <a:ext cx="1627049" cy="553998"/>
          </a:xfrm>
          <a:noFill/>
        </p:spPr>
        <p:txBody>
          <a:bodyPr wrap="none" rtlCol="0" anchor="ctr">
            <a:spAutoFit/>
          </a:bodyPr>
          <a:lstStyle>
            <a:lvl1pPr>
              <a:defRPr lang="en-US" sz="3600">
                <a:solidFill>
                  <a:schemeClr val="bg1"/>
                </a:solidFill>
              </a:defRPr>
            </a:lvl1pPr>
          </a:lstStyle>
          <a:p>
            <a:pPr marL="0" lvl="0" indent="0" algn="ctr">
              <a:lnSpc>
                <a:spcPct val="100000"/>
              </a:lnSpc>
              <a:spcBef>
                <a:spcPts val="0"/>
              </a:spcBef>
              <a:spcAft>
                <a:spcPts val="300"/>
              </a:spcAft>
              <a:buFont typeface="Arial" panose="020B0604020202020204" pitchFamily="34" charset="0"/>
            </a:pPr>
            <a:r>
              <a:rPr lang="en-US"/>
              <a:t>Agenda</a:t>
            </a:r>
          </a:p>
        </p:txBody>
      </p:sp>
      <p:sp>
        <p:nvSpPr>
          <p:cNvPr id="24" name="Content Placeholder 7">
            <a:extLst>
              <a:ext uri="{FF2B5EF4-FFF2-40B4-BE49-F238E27FC236}">
                <a16:creationId xmlns:a16="http://schemas.microsoft.com/office/drawing/2014/main" id="{428611D5-FB4F-8B43-84A5-66355A2D6AE4}"/>
              </a:ext>
            </a:extLst>
          </p:cNvPr>
          <p:cNvSpPr>
            <a:spLocks noGrp="1"/>
          </p:cNvSpPr>
          <p:nvPr>
            <p:ph sz="quarter" idx="13" hasCustomPrompt="1"/>
          </p:nvPr>
        </p:nvSpPr>
        <p:spPr>
          <a:xfrm>
            <a:off x="6527800" y="512763"/>
            <a:ext cx="5160963" cy="5659437"/>
          </a:xfrm>
          <a:prstGeom prst="rect">
            <a:avLst/>
          </a:prstGeom>
        </p:spPr>
        <p:txBody>
          <a:bodyPr>
            <a:noAutofit/>
          </a:bodyPr>
          <a:lstStyle>
            <a:lvl1pPr marL="285750" indent="-285750">
              <a:buFontTx/>
              <a:buBlip>
                <a:blip r:embed="rId3"/>
              </a:buBlip>
              <a:defRPr sz="20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add agenda items</a:t>
            </a:r>
          </a:p>
        </p:txBody>
      </p:sp>
      <p:sp>
        <p:nvSpPr>
          <p:cNvPr id="3" name="Footer Placeholder 2">
            <a:extLst>
              <a:ext uri="{FF2B5EF4-FFF2-40B4-BE49-F238E27FC236}">
                <a16:creationId xmlns:a16="http://schemas.microsoft.com/office/drawing/2014/main" id="{871F31E4-A063-1D4B-A816-3BC69BEB42A7}"/>
              </a:ext>
            </a:extLst>
          </p:cNvPr>
          <p:cNvSpPr>
            <a:spLocks noGrp="1"/>
          </p:cNvSpPr>
          <p:nvPr>
            <p:ph type="ftr" sz="quarter" idx="10"/>
          </p:nvPr>
        </p:nvSpPr>
        <p:spPr>
          <a:xfrm>
            <a:off x="6527800" y="6304235"/>
            <a:ext cx="4076286" cy="365125"/>
          </a:xfrm>
          <a:prstGeom prst="rect">
            <a:avLst/>
          </a:prstGeom>
        </p:spPr>
        <p:txBody>
          <a:bodyPr/>
          <a:lstStyle/>
          <a:p>
            <a:endParaRPr lang="en-US"/>
          </a:p>
        </p:txBody>
      </p:sp>
      <p:pic>
        <p:nvPicPr>
          <p:cNvPr id="19" name="Picture 18" descr="York University Logo.&#10;">
            <a:extLst>
              <a:ext uri="{FF2B5EF4-FFF2-40B4-BE49-F238E27FC236}">
                <a16:creationId xmlns:a16="http://schemas.microsoft.com/office/drawing/2014/main" id="{061155A8-A422-D24B-AE05-1D037E8CBFA4}"/>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724971" y="6373999"/>
            <a:ext cx="1242613" cy="273603"/>
          </a:xfrm>
          <a:prstGeom prst="rect">
            <a:avLst/>
          </a:prstGeom>
        </p:spPr>
      </p:pic>
      <p:sp>
        <p:nvSpPr>
          <p:cNvPr id="22" name="Picture Placeholder 21">
            <a:extLst>
              <a:ext uri="{FF2B5EF4-FFF2-40B4-BE49-F238E27FC236}">
                <a16:creationId xmlns:a16="http://schemas.microsoft.com/office/drawing/2014/main" id="{19512E45-9B20-744C-82C6-01AAA946D70E}"/>
              </a:ext>
            </a:extLst>
          </p:cNvPr>
          <p:cNvSpPr>
            <a:spLocks noGrp="1"/>
          </p:cNvSpPr>
          <p:nvPr>
            <p:ph type="pic" sz="quarter" idx="12" hasCustomPrompt="1"/>
          </p:nvPr>
        </p:nvSpPr>
        <p:spPr>
          <a:xfrm>
            <a:off x="360001" y="360002"/>
            <a:ext cx="5376000" cy="6137999"/>
          </a:xfrm>
          <a:custGeom>
            <a:avLst/>
            <a:gdLst>
              <a:gd name="connsiteX0" fmla="*/ 0 w 5376000"/>
              <a:gd name="connsiteY0" fmla="*/ 0 h 6137999"/>
              <a:gd name="connsiteX1" fmla="*/ 5376000 w 5376000"/>
              <a:gd name="connsiteY1" fmla="*/ 0 h 6137999"/>
              <a:gd name="connsiteX2" fmla="*/ 5376000 w 5376000"/>
              <a:gd name="connsiteY2" fmla="*/ 3634098 h 6137999"/>
              <a:gd name="connsiteX3" fmla="*/ 2875021 w 5376000"/>
              <a:gd name="connsiteY3" fmla="*/ 3634098 h 6137999"/>
              <a:gd name="connsiteX4" fmla="*/ 2875021 w 5376000"/>
              <a:gd name="connsiteY4" fmla="*/ 6137999 h 6137999"/>
              <a:gd name="connsiteX5" fmla="*/ 0 w 5376000"/>
              <a:gd name="connsiteY5" fmla="*/ 6137999 h 613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6000" h="6137999">
                <a:moveTo>
                  <a:pt x="0" y="0"/>
                </a:moveTo>
                <a:lnTo>
                  <a:pt x="5376000" y="0"/>
                </a:lnTo>
                <a:lnTo>
                  <a:pt x="5376000" y="3634098"/>
                </a:lnTo>
                <a:lnTo>
                  <a:pt x="2875021" y="3634098"/>
                </a:lnTo>
                <a:lnTo>
                  <a:pt x="2875021" y="6137999"/>
                </a:lnTo>
                <a:lnTo>
                  <a:pt x="0" y="6137999"/>
                </a:lnTo>
                <a:close/>
              </a:path>
            </a:pathLst>
          </a:custGeom>
          <a:solidFill>
            <a:schemeClr val="bg1"/>
          </a:solidFill>
          <a:ln>
            <a:solidFill>
              <a:schemeClr val="accent1"/>
            </a:solidFill>
          </a:ln>
        </p:spPr>
        <p:txBody>
          <a:bodyPr wrap="square" lIns="180000" rIns="36000" bIns="1080000" anchor="ctr">
            <a:noAutofit/>
          </a:bodyPr>
          <a:lstStyle>
            <a:lvl1pPr marL="0" indent="0" algn="l">
              <a:buFont typeface="Arial" panose="020B0604020202020204" pitchFamily="34" charset="0"/>
              <a:buNone/>
              <a:defRPr/>
            </a:lvl1pPr>
          </a:lstStyle>
          <a:p>
            <a:r>
              <a:rPr lang="en-US"/>
              <a:t>Drop photo here to add background photo</a:t>
            </a:r>
            <a:br>
              <a:rPr lang="en-US"/>
            </a:br>
            <a:r>
              <a:rPr lang="en-US"/>
              <a:t>(then ensure alt text is assigned)</a:t>
            </a:r>
          </a:p>
        </p:txBody>
      </p:sp>
      <p:sp>
        <p:nvSpPr>
          <p:cNvPr id="20" name="Freeform 19">
            <a:extLst>
              <a:ext uri="{FF2B5EF4-FFF2-40B4-BE49-F238E27FC236}">
                <a16:creationId xmlns:a16="http://schemas.microsoft.com/office/drawing/2014/main" id="{94AC1224-3BA0-134E-BC2C-FA6E6F4DBC3F}"/>
              </a:ext>
              <a:ext uri="{C183D7F6-B498-43B3-948B-1728B52AA6E4}">
                <adec:decorative xmlns:adec="http://schemas.microsoft.com/office/drawing/2017/decorative" val="1"/>
              </a:ext>
            </a:extLst>
          </p:cNvPr>
          <p:cNvSpPr/>
          <p:nvPr userDrawn="1"/>
        </p:nvSpPr>
        <p:spPr>
          <a:xfrm rot="5400000">
            <a:off x="-380999" y="381000"/>
            <a:ext cx="6858000" cy="6096001"/>
          </a:xfrm>
          <a:custGeom>
            <a:avLst/>
            <a:gdLst>
              <a:gd name="connsiteX0" fmla="*/ 360000 w 6858000"/>
              <a:gd name="connsiteY0" fmla="*/ 5736001 h 6096001"/>
              <a:gd name="connsiteX1" fmla="*/ 6497999 w 6858000"/>
              <a:gd name="connsiteY1" fmla="*/ 5736001 h 6096001"/>
              <a:gd name="connsiteX2" fmla="*/ 6497999 w 6858000"/>
              <a:gd name="connsiteY2" fmla="*/ 360001 h 6096001"/>
              <a:gd name="connsiteX3" fmla="*/ 360000 w 6858000"/>
              <a:gd name="connsiteY3" fmla="*/ 360001 h 6096001"/>
              <a:gd name="connsiteX4" fmla="*/ 0 w 6858000"/>
              <a:gd name="connsiteY4" fmla="*/ 360001 h 6096001"/>
              <a:gd name="connsiteX5" fmla="*/ 0 w 6858000"/>
              <a:gd name="connsiteY5" fmla="*/ 1 h 6096001"/>
              <a:gd name="connsiteX6" fmla="*/ 6497999 w 6858000"/>
              <a:gd name="connsiteY6" fmla="*/ 1 h 6096001"/>
              <a:gd name="connsiteX7" fmla="*/ 6497999 w 6858000"/>
              <a:gd name="connsiteY7" fmla="*/ 0 h 6096001"/>
              <a:gd name="connsiteX8" fmla="*/ 6857999 w 6858000"/>
              <a:gd name="connsiteY8" fmla="*/ 0 h 6096001"/>
              <a:gd name="connsiteX9" fmla="*/ 6857999 w 6858000"/>
              <a:gd name="connsiteY9" fmla="*/ 1 h 6096001"/>
              <a:gd name="connsiteX10" fmla="*/ 6858000 w 6858000"/>
              <a:gd name="connsiteY10" fmla="*/ 1 h 6096001"/>
              <a:gd name="connsiteX11" fmla="*/ 6858000 w 6858000"/>
              <a:gd name="connsiteY11" fmla="*/ 360001 h 6096001"/>
              <a:gd name="connsiteX12" fmla="*/ 6857999 w 6858000"/>
              <a:gd name="connsiteY12" fmla="*/ 360001 h 6096001"/>
              <a:gd name="connsiteX13" fmla="*/ 6857999 w 6858000"/>
              <a:gd name="connsiteY13" fmla="*/ 5736001 h 6096001"/>
              <a:gd name="connsiteX14" fmla="*/ 6858000 w 6858000"/>
              <a:gd name="connsiteY14" fmla="*/ 5736001 h 6096001"/>
              <a:gd name="connsiteX15" fmla="*/ 6858000 w 6858000"/>
              <a:gd name="connsiteY15" fmla="*/ 6096001 h 6096001"/>
              <a:gd name="connsiteX16" fmla="*/ 0 w 6858000"/>
              <a:gd name="connsiteY16" fmla="*/ 6096001 h 6096001"/>
              <a:gd name="connsiteX17" fmla="*/ 0 w 6858000"/>
              <a:gd name="connsiteY17" fmla="*/ 5736001 h 6096001"/>
              <a:gd name="connsiteX18" fmla="*/ 0 w 6858000"/>
              <a:gd name="connsiteY18" fmla="*/ 5736001 h 6096001"/>
              <a:gd name="connsiteX19" fmla="*/ 0 w 6858000"/>
              <a:gd name="connsiteY19" fmla="*/ 360001 h 609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58000" h="6096001">
                <a:moveTo>
                  <a:pt x="360000" y="5736001"/>
                </a:moveTo>
                <a:lnTo>
                  <a:pt x="6497999" y="5736001"/>
                </a:lnTo>
                <a:lnTo>
                  <a:pt x="6497999" y="360001"/>
                </a:lnTo>
                <a:lnTo>
                  <a:pt x="360000" y="360001"/>
                </a:lnTo>
                <a:close/>
                <a:moveTo>
                  <a:pt x="0" y="360001"/>
                </a:moveTo>
                <a:lnTo>
                  <a:pt x="0" y="1"/>
                </a:lnTo>
                <a:lnTo>
                  <a:pt x="6497999" y="1"/>
                </a:lnTo>
                <a:lnTo>
                  <a:pt x="6497999" y="0"/>
                </a:lnTo>
                <a:lnTo>
                  <a:pt x="6857999" y="0"/>
                </a:lnTo>
                <a:lnTo>
                  <a:pt x="6857999" y="1"/>
                </a:lnTo>
                <a:lnTo>
                  <a:pt x="6858000" y="1"/>
                </a:lnTo>
                <a:lnTo>
                  <a:pt x="6858000" y="360001"/>
                </a:lnTo>
                <a:lnTo>
                  <a:pt x="6857999" y="360001"/>
                </a:lnTo>
                <a:lnTo>
                  <a:pt x="6857999" y="5736001"/>
                </a:lnTo>
                <a:lnTo>
                  <a:pt x="6858000" y="5736001"/>
                </a:lnTo>
                <a:lnTo>
                  <a:pt x="6858000" y="6096001"/>
                </a:lnTo>
                <a:lnTo>
                  <a:pt x="0" y="6096001"/>
                </a:lnTo>
                <a:lnTo>
                  <a:pt x="0" y="5736001"/>
                </a:lnTo>
                <a:lnTo>
                  <a:pt x="0" y="5736001"/>
                </a:lnTo>
                <a:lnTo>
                  <a:pt x="0" y="36000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custDataLst>
      <p:tags r:id="rId1"/>
    </p:custDataLst>
    <p:extLst>
      <p:ext uri="{BB962C8B-B14F-4D97-AF65-F5344CB8AC3E}">
        <p14:creationId xmlns:p14="http://schemas.microsoft.com/office/powerpoint/2010/main" val="2805506076"/>
      </p:ext>
    </p:extLst>
  </p:cSld>
  <p:clrMapOvr>
    <a:masterClrMapping/>
  </p:clrMapOvr>
  <p:extLst>
    <p:ext uri="{DCECCB84-F9BA-43D5-87BE-67443E8EF086}">
      <p15:sldGuideLst xmlns:p15="http://schemas.microsoft.com/office/powerpoint/2012/main">
        <p15:guide id="3" pos="4112">
          <p15:clr>
            <a:srgbClr val="FBAE40"/>
          </p15:clr>
        </p15:guide>
        <p15:guide id="4" pos="7363">
          <p15:clr>
            <a:srgbClr val="FBAE40"/>
          </p15:clr>
        </p15:guide>
        <p15:guide id="7" orient="horz" pos="323">
          <p15:clr>
            <a:srgbClr val="FBAE40"/>
          </p15:clr>
        </p15:guide>
        <p15:guide id="8" orient="horz" pos="388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03924A13-79EE-1D47-B49D-1565C986DA27}"/>
              </a:ext>
            </a:extLst>
          </p:cNvPr>
          <p:cNvSpPr>
            <a:spLocks noGrp="1"/>
          </p:cNvSpPr>
          <p:nvPr>
            <p:ph type="pic" sz="quarter" idx="11" hasCustomPrompt="1"/>
          </p:nvPr>
        </p:nvSpPr>
        <p:spPr>
          <a:xfrm>
            <a:off x="355599" y="349579"/>
            <a:ext cx="11485301" cy="6146157"/>
          </a:xfrm>
          <a:prstGeom prst="rect">
            <a:avLst/>
          </a:prstGeom>
          <a:solidFill>
            <a:schemeClr val="bg1"/>
          </a:solidFill>
        </p:spPr>
        <p:txBody>
          <a:bodyPr wrap="square" rIns="288000" anchor="ctr">
            <a:noAutofit/>
          </a:bodyPr>
          <a:lstStyle>
            <a:lvl1pPr marL="0" indent="0" algn="ctr">
              <a:buFont typeface="Arial" panose="020B0604020202020204" pitchFamily="34" charset="0"/>
              <a:buNone/>
              <a:defRPr/>
            </a:lvl1pPr>
          </a:lstStyle>
          <a:p>
            <a:r>
              <a:rPr lang="en-US"/>
              <a:t>Drop photo here to add background photo</a:t>
            </a:r>
          </a:p>
        </p:txBody>
      </p:sp>
      <p:sp>
        <p:nvSpPr>
          <p:cNvPr id="37" name="Text Placeholder 2">
            <a:extLst>
              <a:ext uri="{FF2B5EF4-FFF2-40B4-BE49-F238E27FC236}">
                <a16:creationId xmlns:a16="http://schemas.microsoft.com/office/drawing/2014/main" id="{5B0AA002-EEF2-0444-877C-29A9E5603201}"/>
              </a:ext>
              <a:ext uri="{C183D7F6-B498-43B3-948B-1728B52AA6E4}">
                <adec:decorative xmlns:adec="http://schemas.microsoft.com/office/drawing/2017/decorative" val="1"/>
              </a:ext>
            </a:extLst>
          </p:cNvPr>
          <p:cNvSpPr>
            <a:spLocks noGrp="1"/>
          </p:cNvSpPr>
          <p:nvPr userDrawn="1">
            <p:ph type="body" sz="quarter" idx="15" hasCustomPrompt="1"/>
          </p:nvPr>
        </p:nvSpPr>
        <p:spPr>
          <a:xfrm>
            <a:off x="359228" y="1443600"/>
            <a:ext cx="11484000" cy="5059585"/>
          </a:xfrm>
          <a:prstGeom prst="rect">
            <a:avLst/>
          </a:prstGeom>
          <a:gradFill flip="none" rotWithShape="1">
            <a:gsLst>
              <a:gs pos="52000">
                <a:srgbClr val="000000">
                  <a:alpha val="54000"/>
                </a:srgbClr>
              </a:gs>
              <a:gs pos="100000">
                <a:schemeClr val="tx1">
                  <a:alpha val="0"/>
                </a:schemeClr>
              </a:gs>
            </a:gsLst>
            <a:lin ang="16200000" scaled="1"/>
            <a:tileRect/>
          </a:gradFill>
        </p:spPr>
        <p:txBody>
          <a:bodyPr vert="horz" wrap="square" lIns="0" tIns="0" rIns="0" bIns="0" rtlCol="0">
            <a:noAutofit/>
          </a:bodyPr>
          <a:lstStyle>
            <a:lvl1pPr marL="0" indent="0">
              <a:buFont typeface="Arial" panose="020B0604020202020204" pitchFamily="34" charset="0"/>
              <a:buNone/>
              <a:defRPr lang="en-US" dirty="0">
                <a:solidFill>
                  <a:schemeClr val="tx1">
                    <a:alpha val="0"/>
                  </a:schemeClr>
                </a:solidFill>
              </a:defRPr>
            </a:lvl1pPr>
          </a:lstStyle>
          <a:p>
            <a:pPr lvl="0"/>
            <a:r>
              <a:rPr lang="en-US"/>
              <a:t> </a:t>
            </a:r>
          </a:p>
        </p:txBody>
      </p:sp>
      <p:sp>
        <p:nvSpPr>
          <p:cNvPr id="2" name="Title 1">
            <a:extLst>
              <a:ext uri="{FF2B5EF4-FFF2-40B4-BE49-F238E27FC236}">
                <a16:creationId xmlns:a16="http://schemas.microsoft.com/office/drawing/2014/main" id="{805A6E5F-ADC7-664D-A129-7CB283571BD0}"/>
              </a:ext>
            </a:extLst>
          </p:cNvPr>
          <p:cNvSpPr>
            <a:spLocks noGrp="1"/>
          </p:cNvSpPr>
          <p:nvPr>
            <p:ph type="title" hasCustomPrompt="1"/>
          </p:nvPr>
        </p:nvSpPr>
        <p:spPr>
          <a:xfrm>
            <a:off x="694023" y="2677886"/>
            <a:ext cx="10507378" cy="1697066"/>
          </a:xfrm>
          <a:noFill/>
          <a:ln>
            <a:noFill/>
          </a:ln>
        </p:spPr>
        <p:txBody>
          <a:bodyPr vert="horz" lIns="0" tIns="0" rIns="0" bIns="0" rtlCol="0" anchor="b">
            <a:noAutofit/>
          </a:bodyPr>
          <a:lstStyle>
            <a:lvl1pPr marL="571500" indent="-571500">
              <a:buFont typeface="Arial" panose="020B0604020202020204" pitchFamily="34" charset="0"/>
              <a:buNone/>
              <a:defRPr lang="en-US" sz="400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a:t>Click to Add Section Title</a:t>
            </a:r>
          </a:p>
        </p:txBody>
      </p:sp>
      <p:sp>
        <p:nvSpPr>
          <p:cNvPr id="14" name="Text Placeholder 12">
            <a:extLst>
              <a:ext uri="{FF2B5EF4-FFF2-40B4-BE49-F238E27FC236}">
                <a16:creationId xmlns:a16="http://schemas.microsoft.com/office/drawing/2014/main" id="{0C179A9A-C7C8-7C48-A97C-FBC66812BEE9}"/>
              </a:ext>
            </a:extLst>
          </p:cNvPr>
          <p:cNvSpPr>
            <a:spLocks noGrp="1"/>
          </p:cNvSpPr>
          <p:nvPr userDrawn="1">
            <p:ph type="body" sz="quarter" idx="14" hasCustomPrompt="1"/>
          </p:nvPr>
        </p:nvSpPr>
        <p:spPr>
          <a:xfrm>
            <a:off x="704469" y="4410731"/>
            <a:ext cx="10496932" cy="631755"/>
          </a:xfrm>
          <a:prstGeom prst="rect">
            <a:avLst/>
          </a:prstGeom>
          <a:noFill/>
          <a:ln>
            <a:noFill/>
          </a:ln>
        </p:spPr>
        <p:txBody>
          <a:bodyPr lIns="0" tIns="0" rIns="0" bIns="0" anchor="t">
            <a:noAutofit/>
          </a:bodyPr>
          <a:lstStyle>
            <a:lvl1pPr marL="0" indent="0" algn="l">
              <a:lnSpc>
                <a:spcPct val="100000"/>
              </a:lnSpc>
              <a:spcBef>
                <a:spcPts val="0"/>
              </a:spcBef>
              <a:buFont typeface="Arial" panose="020B0604020202020204" pitchFamily="34" charset="0"/>
              <a:buNone/>
              <a:defRPr sz="1600" b="0" i="0" cap="none" baseline="0">
                <a:solidFill>
                  <a:schemeClr val="bg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Section subtitle</a:t>
            </a:r>
          </a:p>
        </p:txBody>
      </p:sp>
      <p:sp>
        <p:nvSpPr>
          <p:cNvPr id="12" name="Text Placeholder 12">
            <a:extLst>
              <a:ext uri="{FF2B5EF4-FFF2-40B4-BE49-F238E27FC236}">
                <a16:creationId xmlns:a16="http://schemas.microsoft.com/office/drawing/2014/main" id="{9E978879-4384-7944-8E60-E6FEF4E21A9D}"/>
              </a:ext>
            </a:extLst>
          </p:cNvPr>
          <p:cNvSpPr>
            <a:spLocks noGrp="1"/>
          </p:cNvSpPr>
          <p:nvPr userDrawn="1">
            <p:ph type="body" sz="quarter" idx="13" hasCustomPrompt="1"/>
          </p:nvPr>
        </p:nvSpPr>
        <p:spPr>
          <a:xfrm>
            <a:off x="704469" y="5047241"/>
            <a:ext cx="10496932" cy="315212"/>
          </a:xfrm>
          <a:prstGeom prst="rect">
            <a:avLst/>
          </a:prstGeom>
          <a:noFill/>
          <a:ln>
            <a:noFill/>
          </a:ln>
        </p:spPr>
        <p:txBody>
          <a:bodyPr lIns="0" tIns="0" rIns="0" bIns="0" anchor="b">
            <a:noAutofit/>
          </a:bodyPr>
          <a:lstStyle>
            <a:lvl1pPr marL="0" indent="0">
              <a:buFont typeface="Arial" panose="020B0604020202020204" pitchFamily="34" charset="0"/>
              <a:buNone/>
              <a:defRPr sz="1200" b="1" i="0" cap="all" baseline="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Additional information if needed</a:t>
            </a:r>
          </a:p>
        </p:txBody>
      </p:sp>
      <p:sp>
        <p:nvSpPr>
          <p:cNvPr id="11" name="Freeform 10">
            <a:extLst>
              <a:ext uri="{FF2B5EF4-FFF2-40B4-BE49-F238E27FC236}">
                <a16:creationId xmlns:a16="http://schemas.microsoft.com/office/drawing/2014/main" id="{027E5C04-A6BF-204B-B6E3-68227002AE82}"/>
              </a:ext>
              <a:ext uri="{C183D7F6-B498-43B3-948B-1728B52AA6E4}">
                <adec:decorative xmlns:adec="http://schemas.microsoft.com/office/drawing/2017/decorative" val="1"/>
              </a:ext>
            </a:extLst>
          </p:cNvPr>
          <p:cNvSpPr/>
          <p:nvPr userDrawn="1"/>
        </p:nvSpPr>
        <p:spPr>
          <a:xfrm>
            <a:off x="-1" y="1"/>
            <a:ext cx="12192002" cy="6858000"/>
          </a:xfrm>
          <a:custGeom>
            <a:avLst/>
            <a:gdLst>
              <a:gd name="connsiteX0" fmla="*/ 360001 w 12192002"/>
              <a:gd name="connsiteY0" fmla="*/ 360000 h 6858000"/>
              <a:gd name="connsiteX1" fmla="*/ 360001 w 12192002"/>
              <a:gd name="connsiteY1" fmla="*/ 6497999 h 6858000"/>
              <a:gd name="connsiteX2" fmla="*/ 11832001 w 12192002"/>
              <a:gd name="connsiteY2" fmla="*/ 6497999 h 6858000"/>
              <a:gd name="connsiteX3" fmla="*/ 11832001 w 12192002"/>
              <a:gd name="connsiteY3" fmla="*/ 360000 h 6858000"/>
              <a:gd name="connsiteX4" fmla="*/ 1 w 12192002"/>
              <a:gd name="connsiteY4" fmla="*/ 0 h 6858000"/>
              <a:gd name="connsiteX5" fmla="*/ 360001 w 12192002"/>
              <a:gd name="connsiteY5" fmla="*/ 0 h 6858000"/>
              <a:gd name="connsiteX6" fmla="*/ 360001 w 12192002"/>
              <a:gd name="connsiteY6" fmla="*/ 0 h 6858000"/>
              <a:gd name="connsiteX7" fmla="*/ 11832001 w 12192002"/>
              <a:gd name="connsiteY7" fmla="*/ 0 h 6858000"/>
              <a:gd name="connsiteX8" fmla="*/ 12192001 w 12192002"/>
              <a:gd name="connsiteY8" fmla="*/ 0 h 6858000"/>
              <a:gd name="connsiteX9" fmla="*/ 12192002 w 12192002"/>
              <a:gd name="connsiteY9" fmla="*/ 0 h 6858000"/>
              <a:gd name="connsiteX10" fmla="*/ 12192002 w 12192002"/>
              <a:gd name="connsiteY10" fmla="*/ 360000 h 6858000"/>
              <a:gd name="connsiteX11" fmla="*/ 12192001 w 12192002"/>
              <a:gd name="connsiteY11" fmla="*/ 360000 h 6858000"/>
              <a:gd name="connsiteX12" fmla="*/ 12192001 w 12192002"/>
              <a:gd name="connsiteY12" fmla="*/ 6497999 h 6858000"/>
              <a:gd name="connsiteX13" fmla="*/ 12192002 w 12192002"/>
              <a:gd name="connsiteY13" fmla="*/ 6497999 h 6858000"/>
              <a:gd name="connsiteX14" fmla="*/ 12192002 w 12192002"/>
              <a:gd name="connsiteY14" fmla="*/ 6857999 h 6858000"/>
              <a:gd name="connsiteX15" fmla="*/ 12192001 w 12192002"/>
              <a:gd name="connsiteY15" fmla="*/ 6857999 h 6858000"/>
              <a:gd name="connsiteX16" fmla="*/ 12192001 w 12192002"/>
              <a:gd name="connsiteY16" fmla="*/ 6858000 h 6858000"/>
              <a:gd name="connsiteX17" fmla="*/ 11832001 w 12192002"/>
              <a:gd name="connsiteY17" fmla="*/ 6858000 h 6858000"/>
              <a:gd name="connsiteX18" fmla="*/ 11832001 w 12192002"/>
              <a:gd name="connsiteY18" fmla="*/ 6857999 h 6858000"/>
              <a:gd name="connsiteX19" fmla="*/ 360001 w 12192002"/>
              <a:gd name="connsiteY19" fmla="*/ 6857999 h 6858000"/>
              <a:gd name="connsiteX20" fmla="*/ 360001 w 12192002"/>
              <a:gd name="connsiteY20" fmla="*/ 6858000 h 6858000"/>
              <a:gd name="connsiteX21" fmla="*/ 1 w 12192002"/>
              <a:gd name="connsiteY21" fmla="*/ 6858000 h 6858000"/>
              <a:gd name="connsiteX22" fmla="*/ 1 w 12192002"/>
              <a:gd name="connsiteY22" fmla="*/ 6857999 h 6858000"/>
              <a:gd name="connsiteX23" fmla="*/ 0 w 12192002"/>
              <a:gd name="connsiteY23" fmla="*/ 6857999 h 6858000"/>
              <a:gd name="connsiteX24" fmla="*/ 0 w 12192002"/>
              <a:gd name="connsiteY24" fmla="*/ 6497999 h 6858000"/>
              <a:gd name="connsiteX25" fmla="*/ 1 w 12192002"/>
              <a:gd name="connsiteY25" fmla="*/ 6497999 h 6858000"/>
              <a:gd name="connsiteX26" fmla="*/ 1 w 12192002"/>
              <a:gd name="connsiteY26" fmla="*/ 360000 h 6858000"/>
              <a:gd name="connsiteX27" fmla="*/ 0 w 12192002"/>
              <a:gd name="connsiteY27" fmla="*/ 360000 h 6858000"/>
              <a:gd name="connsiteX28" fmla="*/ 0 w 12192002"/>
              <a:gd name="connsiteY28" fmla="*/ 0 h 6858000"/>
              <a:gd name="connsiteX29" fmla="*/ 1 w 12192002"/>
              <a:gd name="connsiteY2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192002" h="6858000">
                <a:moveTo>
                  <a:pt x="360001" y="360000"/>
                </a:moveTo>
                <a:lnTo>
                  <a:pt x="360001" y="6497999"/>
                </a:lnTo>
                <a:lnTo>
                  <a:pt x="11832001" y="6497999"/>
                </a:lnTo>
                <a:lnTo>
                  <a:pt x="11832001" y="360000"/>
                </a:lnTo>
                <a:close/>
                <a:moveTo>
                  <a:pt x="1" y="0"/>
                </a:moveTo>
                <a:lnTo>
                  <a:pt x="360001" y="0"/>
                </a:lnTo>
                <a:lnTo>
                  <a:pt x="360001" y="0"/>
                </a:lnTo>
                <a:lnTo>
                  <a:pt x="11832001" y="0"/>
                </a:lnTo>
                <a:lnTo>
                  <a:pt x="12192001" y="0"/>
                </a:lnTo>
                <a:lnTo>
                  <a:pt x="12192002" y="0"/>
                </a:lnTo>
                <a:lnTo>
                  <a:pt x="12192002" y="360000"/>
                </a:lnTo>
                <a:lnTo>
                  <a:pt x="12192001" y="360000"/>
                </a:lnTo>
                <a:lnTo>
                  <a:pt x="12192001" y="6497999"/>
                </a:lnTo>
                <a:lnTo>
                  <a:pt x="12192002" y="6497999"/>
                </a:lnTo>
                <a:lnTo>
                  <a:pt x="12192002" y="6857999"/>
                </a:lnTo>
                <a:lnTo>
                  <a:pt x="12192001" y="6857999"/>
                </a:lnTo>
                <a:lnTo>
                  <a:pt x="12192001" y="6858000"/>
                </a:lnTo>
                <a:lnTo>
                  <a:pt x="11832001" y="6858000"/>
                </a:lnTo>
                <a:lnTo>
                  <a:pt x="11832001" y="6857999"/>
                </a:lnTo>
                <a:lnTo>
                  <a:pt x="360001" y="6857999"/>
                </a:lnTo>
                <a:lnTo>
                  <a:pt x="360001" y="6858000"/>
                </a:lnTo>
                <a:lnTo>
                  <a:pt x="1" y="6858000"/>
                </a:lnTo>
                <a:lnTo>
                  <a:pt x="1" y="6857999"/>
                </a:lnTo>
                <a:lnTo>
                  <a:pt x="0" y="6857999"/>
                </a:lnTo>
                <a:lnTo>
                  <a:pt x="0" y="6497999"/>
                </a:lnTo>
                <a:lnTo>
                  <a:pt x="1" y="6497999"/>
                </a:lnTo>
                <a:lnTo>
                  <a:pt x="1" y="360000"/>
                </a:lnTo>
                <a:lnTo>
                  <a:pt x="0" y="360000"/>
                </a:lnTo>
                <a:lnTo>
                  <a:pt x="0" y="0"/>
                </a:lnTo>
                <a:lnTo>
                  <a:pt x="1"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indent="0" algn="ctr">
              <a:buFont typeface="Arial" panose="020B0604020202020204" pitchFamily="34" charset="0"/>
              <a:buNone/>
            </a:pPr>
            <a:endParaRPr lang="en-US"/>
          </a:p>
        </p:txBody>
      </p:sp>
    </p:spTree>
    <p:custDataLst>
      <p:tags r:id="rId1"/>
    </p:custDataLst>
    <p:extLst>
      <p:ext uri="{BB962C8B-B14F-4D97-AF65-F5344CB8AC3E}">
        <p14:creationId xmlns:p14="http://schemas.microsoft.com/office/powerpoint/2010/main" val="255124704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_2">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75B15DF3-21ED-6E41-B51C-925362B13EFE}"/>
              </a:ext>
            </a:extLst>
          </p:cNvPr>
          <p:cNvSpPr>
            <a:spLocks noGrp="1"/>
          </p:cNvSpPr>
          <p:nvPr>
            <p:ph type="pic" sz="quarter" idx="11" hasCustomPrompt="1"/>
          </p:nvPr>
        </p:nvSpPr>
        <p:spPr>
          <a:xfrm>
            <a:off x="1436914" y="1438679"/>
            <a:ext cx="9322526" cy="3986762"/>
          </a:xfrm>
          <a:prstGeom prst="rect">
            <a:avLst/>
          </a:prstGeom>
          <a:noFill/>
        </p:spPr>
        <p:txBody>
          <a:bodyPr wrap="square" rIns="288000" anchor="ctr">
            <a:noAutofit/>
          </a:bodyPr>
          <a:lstStyle>
            <a:lvl1pPr marL="0" marR="0" indent="0" algn="r" defTabSz="914400" rtl="0" eaLnBrk="1" fontAlgn="auto" latinLnBrk="0" hangingPunct="1">
              <a:lnSpc>
                <a:spcPct val="100000"/>
              </a:lnSpc>
              <a:spcBef>
                <a:spcPts val="0"/>
              </a:spcBef>
              <a:spcAft>
                <a:spcPts val="300"/>
              </a:spcAft>
              <a:buClrTx/>
              <a:buSzTx/>
              <a:buFont typeface="Arial" panose="020B0604020202020204" pitchFamily="34" charset="0"/>
              <a:buNone/>
              <a:tabLst/>
              <a:defRPr/>
            </a:lvl1pPr>
          </a:lstStyle>
          <a:p>
            <a:r>
              <a:rPr lang="en-US"/>
              <a:t>Drop photo here to add</a:t>
            </a:r>
            <a:br>
              <a:rPr lang="en-US"/>
            </a:br>
            <a:r>
              <a:rPr lang="en-US"/>
              <a:t>background photo </a:t>
            </a:r>
          </a:p>
          <a:p>
            <a:r>
              <a:rPr lang="en-US"/>
              <a:t>(then ensure alt text is assigned)</a:t>
            </a:r>
          </a:p>
        </p:txBody>
      </p:sp>
      <p:sp>
        <p:nvSpPr>
          <p:cNvPr id="3" name="Text Placeholder 2">
            <a:extLst>
              <a:ext uri="{FF2B5EF4-FFF2-40B4-BE49-F238E27FC236}">
                <a16:creationId xmlns:a16="http://schemas.microsoft.com/office/drawing/2014/main" id="{3724931A-81CD-7C42-B650-1CE7B7075C55}"/>
              </a:ext>
              <a:ext uri="{C183D7F6-B498-43B3-948B-1728B52AA6E4}">
                <adec:decorative xmlns:adec="http://schemas.microsoft.com/office/drawing/2017/decorative" val="1"/>
              </a:ext>
            </a:extLst>
          </p:cNvPr>
          <p:cNvSpPr>
            <a:spLocks noGrp="1"/>
          </p:cNvSpPr>
          <p:nvPr>
            <p:ph type="body" sz="quarter" idx="12" hasCustomPrompt="1"/>
          </p:nvPr>
        </p:nvSpPr>
        <p:spPr>
          <a:xfrm>
            <a:off x="1436400" y="1436400"/>
            <a:ext cx="9310369" cy="3992400"/>
          </a:xfrm>
          <a:prstGeom prst="rect">
            <a:avLst/>
          </a:prstGeom>
          <a:gradFill flip="none" rotWithShape="1">
            <a:gsLst>
              <a:gs pos="49000">
                <a:srgbClr val="000000">
                  <a:alpha val="54000"/>
                </a:srgbClr>
              </a:gs>
              <a:gs pos="12000">
                <a:schemeClr val="tx1">
                  <a:alpha val="55000"/>
                </a:schemeClr>
              </a:gs>
              <a:gs pos="75000">
                <a:schemeClr val="tx1">
                  <a:alpha val="0"/>
                </a:schemeClr>
              </a:gs>
            </a:gsLst>
            <a:lin ang="0" scaled="1"/>
            <a:tileRect/>
          </a:gradFill>
        </p:spPr>
        <p:txBody>
          <a:bodyPr vert="horz" wrap="square" lIns="0" tIns="0" rIns="0" bIns="0" rtlCol="0">
            <a:noAutofit/>
          </a:bodyPr>
          <a:lstStyle>
            <a:lvl1pPr marL="0" indent="0">
              <a:buFont typeface="Arial" panose="020B0604020202020204" pitchFamily="34" charset="0"/>
              <a:buNone/>
              <a:defRPr lang="en-US" dirty="0">
                <a:solidFill>
                  <a:schemeClr val="tx1">
                    <a:alpha val="0"/>
                  </a:schemeClr>
                </a:solidFill>
              </a:defRPr>
            </a:lvl1pPr>
          </a:lstStyle>
          <a:p>
            <a:pPr lvl="0"/>
            <a:r>
              <a:rPr lang="en-US"/>
              <a:t> </a:t>
            </a:r>
          </a:p>
        </p:txBody>
      </p:sp>
      <p:sp>
        <p:nvSpPr>
          <p:cNvPr id="2" name="Title 1">
            <a:extLst>
              <a:ext uri="{FF2B5EF4-FFF2-40B4-BE49-F238E27FC236}">
                <a16:creationId xmlns:a16="http://schemas.microsoft.com/office/drawing/2014/main" id="{0BEEFB8F-4A79-464A-9960-012F07BC8989}"/>
              </a:ext>
            </a:extLst>
          </p:cNvPr>
          <p:cNvSpPr>
            <a:spLocks noGrp="1"/>
          </p:cNvSpPr>
          <p:nvPr>
            <p:ph type="title" hasCustomPrompt="1"/>
          </p:nvPr>
        </p:nvSpPr>
        <p:spPr>
          <a:xfrm>
            <a:off x="1445231" y="1432558"/>
            <a:ext cx="5594349" cy="3983715"/>
          </a:xfrm>
          <a:noFill/>
          <a:ln>
            <a:noFill/>
          </a:ln>
        </p:spPr>
        <p:txBody>
          <a:bodyPr vert="horz" lIns="216000" tIns="0" rIns="0" bIns="0" rtlCol="0" anchor="ctr">
            <a:noAutofit/>
          </a:bodyPr>
          <a:lstStyle>
            <a:lvl1pPr>
              <a:defRPr lang="en-US" sz="4000" dirty="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a:t>Click to Add a Title To Your Divider Slide</a:t>
            </a:r>
          </a:p>
        </p:txBody>
      </p:sp>
      <p:sp>
        <p:nvSpPr>
          <p:cNvPr id="7" name="Freeform 6">
            <a:extLst>
              <a:ext uri="{FF2B5EF4-FFF2-40B4-BE49-F238E27FC236}">
                <a16:creationId xmlns:a16="http://schemas.microsoft.com/office/drawing/2014/main" id="{7DE443D4-724C-5D4E-9520-760A3A8238B2}"/>
              </a:ext>
              <a:ext uri="{C183D7F6-B498-43B3-948B-1728B52AA6E4}">
                <adec:decorative xmlns:adec="http://schemas.microsoft.com/office/drawing/2017/decorative" val="1"/>
              </a:ext>
            </a:extLst>
          </p:cNvPr>
          <p:cNvSpPr/>
          <p:nvPr userDrawn="1"/>
        </p:nvSpPr>
        <p:spPr>
          <a:xfrm rot="16200000">
            <a:off x="2667001" y="-2667001"/>
            <a:ext cx="6858000" cy="12192002"/>
          </a:xfrm>
          <a:custGeom>
            <a:avLst/>
            <a:gdLst>
              <a:gd name="connsiteX0" fmla="*/ 5418000 w 6858000"/>
              <a:gd name="connsiteY0" fmla="*/ 1440001 h 12192002"/>
              <a:gd name="connsiteX1" fmla="*/ 1440000 w 6858000"/>
              <a:gd name="connsiteY1" fmla="*/ 1440001 h 12192002"/>
              <a:gd name="connsiteX2" fmla="*/ 1440000 w 6858000"/>
              <a:gd name="connsiteY2" fmla="*/ 10752001 h 12192002"/>
              <a:gd name="connsiteX3" fmla="*/ 5418000 w 6858000"/>
              <a:gd name="connsiteY3" fmla="*/ 10752001 h 12192002"/>
              <a:gd name="connsiteX4" fmla="*/ 6858000 w 6858000"/>
              <a:gd name="connsiteY4" fmla="*/ 1 h 12192002"/>
              <a:gd name="connsiteX5" fmla="*/ 6858000 w 6858000"/>
              <a:gd name="connsiteY5" fmla="*/ 1440001 h 12192002"/>
              <a:gd name="connsiteX6" fmla="*/ 6858000 w 6858000"/>
              <a:gd name="connsiteY6" fmla="*/ 1440001 h 12192002"/>
              <a:gd name="connsiteX7" fmla="*/ 6858000 w 6858000"/>
              <a:gd name="connsiteY7" fmla="*/ 10752001 h 12192002"/>
              <a:gd name="connsiteX8" fmla="*/ 6858000 w 6858000"/>
              <a:gd name="connsiteY8" fmla="*/ 10752001 h 12192002"/>
              <a:gd name="connsiteX9" fmla="*/ 6858000 w 6858000"/>
              <a:gd name="connsiteY9" fmla="*/ 12192001 h 12192002"/>
              <a:gd name="connsiteX10" fmla="*/ 6858000 w 6858000"/>
              <a:gd name="connsiteY10" fmla="*/ 12192001 h 12192002"/>
              <a:gd name="connsiteX11" fmla="*/ 6858000 w 6858000"/>
              <a:gd name="connsiteY11" fmla="*/ 12192002 h 12192002"/>
              <a:gd name="connsiteX12" fmla="*/ 5418000 w 6858000"/>
              <a:gd name="connsiteY12" fmla="*/ 12192002 h 12192002"/>
              <a:gd name="connsiteX13" fmla="*/ 5418000 w 6858000"/>
              <a:gd name="connsiteY13" fmla="*/ 12192001 h 12192002"/>
              <a:gd name="connsiteX14" fmla="*/ 1440000 w 6858000"/>
              <a:gd name="connsiteY14" fmla="*/ 12192001 h 12192002"/>
              <a:gd name="connsiteX15" fmla="*/ 1440000 w 6858000"/>
              <a:gd name="connsiteY15" fmla="*/ 12192002 h 12192002"/>
              <a:gd name="connsiteX16" fmla="*/ 0 w 6858000"/>
              <a:gd name="connsiteY16" fmla="*/ 12192002 h 12192002"/>
              <a:gd name="connsiteX17" fmla="*/ 0 w 6858000"/>
              <a:gd name="connsiteY17" fmla="*/ 12192001 h 12192002"/>
              <a:gd name="connsiteX18" fmla="*/ 0 w 6858000"/>
              <a:gd name="connsiteY18" fmla="*/ 10752001 h 12192002"/>
              <a:gd name="connsiteX19" fmla="*/ 0 w 6858000"/>
              <a:gd name="connsiteY19" fmla="*/ 1440001 h 12192002"/>
              <a:gd name="connsiteX20" fmla="*/ 0 w 6858000"/>
              <a:gd name="connsiteY20" fmla="*/ 1 h 12192002"/>
              <a:gd name="connsiteX21" fmla="*/ 0 w 6858000"/>
              <a:gd name="connsiteY21" fmla="*/ 0 h 12192002"/>
              <a:gd name="connsiteX22" fmla="*/ 1440000 w 6858000"/>
              <a:gd name="connsiteY22" fmla="*/ 0 h 12192002"/>
              <a:gd name="connsiteX23" fmla="*/ 1440000 w 6858000"/>
              <a:gd name="connsiteY23" fmla="*/ 1 h 12192002"/>
              <a:gd name="connsiteX24" fmla="*/ 5418000 w 6858000"/>
              <a:gd name="connsiteY24" fmla="*/ 1 h 12192002"/>
              <a:gd name="connsiteX25" fmla="*/ 5418000 w 6858000"/>
              <a:gd name="connsiteY25" fmla="*/ 0 h 12192002"/>
              <a:gd name="connsiteX26" fmla="*/ 6858000 w 6858000"/>
              <a:gd name="connsiteY26" fmla="*/ 0 h 12192002"/>
              <a:gd name="connsiteX27" fmla="*/ 6858000 w 6858000"/>
              <a:gd name="connsiteY27" fmla="*/ 1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858000" h="12192002">
                <a:moveTo>
                  <a:pt x="5418000" y="1440001"/>
                </a:moveTo>
                <a:lnTo>
                  <a:pt x="1440000" y="1440001"/>
                </a:lnTo>
                <a:lnTo>
                  <a:pt x="1440000" y="10752001"/>
                </a:lnTo>
                <a:lnTo>
                  <a:pt x="5418000" y="10752001"/>
                </a:lnTo>
                <a:close/>
                <a:moveTo>
                  <a:pt x="6858000" y="1"/>
                </a:moveTo>
                <a:lnTo>
                  <a:pt x="6858000" y="1440001"/>
                </a:lnTo>
                <a:lnTo>
                  <a:pt x="6858000" y="1440001"/>
                </a:lnTo>
                <a:lnTo>
                  <a:pt x="6858000" y="10752001"/>
                </a:lnTo>
                <a:lnTo>
                  <a:pt x="6858000" y="10752001"/>
                </a:lnTo>
                <a:lnTo>
                  <a:pt x="6858000" y="12192001"/>
                </a:lnTo>
                <a:lnTo>
                  <a:pt x="6858000" y="12192001"/>
                </a:lnTo>
                <a:lnTo>
                  <a:pt x="6858000" y="12192002"/>
                </a:lnTo>
                <a:lnTo>
                  <a:pt x="5418000" y="12192002"/>
                </a:lnTo>
                <a:lnTo>
                  <a:pt x="5418000" y="12192001"/>
                </a:lnTo>
                <a:lnTo>
                  <a:pt x="1440000" y="12192001"/>
                </a:lnTo>
                <a:lnTo>
                  <a:pt x="1440000" y="12192002"/>
                </a:lnTo>
                <a:lnTo>
                  <a:pt x="0" y="12192002"/>
                </a:lnTo>
                <a:lnTo>
                  <a:pt x="0" y="12192001"/>
                </a:lnTo>
                <a:lnTo>
                  <a:pt x="0" y="10752001"/>
                </a:lnTo>
                <a:lnTo>
                  <a:pt x="0" y="1440001"/>
                </a:lnTo>
                <a:lnTo>
                  <a:pt x="0" y="1"/>
                </a:lnTo>
                <a:lnTo>
                  <a:pt x="0" y="0"/>
                </a:lnTo>
                <a:lnTo>
                  <a:pt x="1440000" y="0"/>
                </a:lnTo>
                <a:lnTo>
                  <a:pt x="1440000" y="1"/>
                </a:lnTo>
                <a:lnTo>
                  <a:pt x="5418000" y="1"/>
                </a:lnTo>
                <a:lnTo>
                  <a:pt x="5418000" y="0"/>
                </a:lnTo>
                <a:lnTo>
                  <a:pt x="6858000" y="0"/>
                </a:lnTo>
                <a:lnTo>
                  <a:pt x="6858000" y="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indent="0" algn="ctr">
              <a:buFont typeface="Arial" panose="020B0604020202020204" pitchFamily="34" charset="0"/>
              <a:buNone/>
            </a:pPr>
            <a:endParaRPr lang="en-US"/>
          </a:p>
        </p:txBody>
      </p:sp>
    </p:spTree>
    <p:custDataLst>
      <p:tags r:id="rId1"/>
    </p:custDataLst>
    <p:extLst>
      <p:ext uri="{BB962C8B-B14F-4D97-AF65-F5344CB8AC3E}">
        <p14:creationId xmlns:p14="http://schemas.microsoft.com/office/powerpoint/2010/main" val="2946891519"/>
      </p:ext>
    </p:extLst>
  </p:cSld>
  <p:clrMapOvr>
    <a:masterClrMapping/>
  </p:clrMapOvr>
  <p:extLst>
    <p:ext uri="{DCECCB84-F9BA-43D5-87BE-67443E8EF086}">
      <p15:sldGuideLst xmlns:p15="http://schemas.microsoft.com/office/powerpoint/2012/main">
        <p15:guide id="3" pos="316">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_3">
    <p:spTree>
      <p:nvGrpSpPr>
        <p:cNvPr id="1" name=""/>
        <p:cNvGrpSpPr/>
        <p:nvPr/>
      </p:nvGrpSpPr>
      <p:grpSpPr>
        <a:xfrm>
          <a:off x="0" y="0"/>
          <a:ext cx="0" cy="0"/>
          <a:chOff x="0" y="0"/>
          <a:chExt cx="0" cy="0"/>
        </a:xfrm>
      </p:grpSpPr>
      <p:sp>
        <p:nvSpPr>
          <p:cNvPr id="21" name="Picture Placeholder 20">
            <a:extLst>
              <a:ext uri="{FF2B5EF4-FFF2-40B4-BE49-F238E27FC236}">
                <a16:creationId xmlns:a16="http://schemas.microsoft.com/office/drawing/2014/main" id="{D51DD35D-8795-6E48-9089-530B53B7B853}"/>
              </a:ext>
            </a:extLst>
          </p:cNvPr>
          <p:cNvSpPr>
            <a:spLocks noGrp="1"/>
          </p:cNvSpPr>
          <p:nvPr>
            <p:ph type="pic" sz="quarter" idx="11" hasCustomPrompt="1"/>
          </p:nvPr>
        </p:nvSpPr>
        <p:spPr>
          <a:xfrm>
            <a:off x="0" y="0"/>
            <a:ext cx="12192000" cy="6858000"/>
          </a:xfrm>
          <a:custGeom>
            <a:avLst/>
            <a:gdLst>
              <a:gd name="connsiteX0" fmla="*/ 857729 w 12192000"/>
              <a:gd name="connsiteY0" fmla="*/ 1085850 h 6858000"/>
              <a:gd name="connsiteX1" fmla="*/ 11359044 w 12192000"/>
              <a:gd name="connsiteY1" fmla="*/ 1085850 h 6858000"/>
              <a:gd name="connsiteX2" fmla="*/ 11359044 w 12192000"/>
              <a:gd name="connsiteY2" fmla="*/ 5815013 h 6858000"/>
              <a:gd name="connsiteX3" fmla="*/ 857729 w 12192000"/>
              <a:gd name="connsiteY3" fmla="*/ 5815013 h 6858000"/>
              <a:gd name="connsiteX4" fmla="*/ 500542 w 12192000"/>
              <a:gd name="connsiteY4" fmla="*/ 728663 h 6858000"/>
              <a:gd name="connsiteX5" fmla="*/ 500542 w 12192000"/>
              <a:gd name="connsiteY5" fmla="*/ 6129339 h 6858000"/>
              <a:gd name="connsiteX6" fmla="*/ 500543 w 12192000"/>
              <a:gd name="connsiteY6" fmla="*/ 6129339 h 6858000"/>
              <a:gd name="connsiteX7" fmla="*/ 500543 w 12192000"/>
              <a:gd name="connsiteY7" fmla="*/ 6172200 h 6858000"/>
              <a:gd name="connsiteX8" fmla="*/ 11712576 w 12192000"/>
              <a:gd name="connsiteY8" fmla="*/ 6172200 h 6858000"/>
              <a:gd name="connsiteX9" fmla="*/ 11712576 w 12192000"/>
              <a:gd name="connsiteY9" fmla="*/ 6129340 h 6858000"/>
              <a:gd name="connsiteX10" fmla="*/ 11716230 w 12192000"/>
              <a:gd name="connsiteY10" fmla="*/ 6129340 h 6858000"/>
              <a:gd name="connsiteX11" fmla="*/ 11716230 w 12192000"/>
              <a:gd name="connsiteY11" fmla="*/ 728664 h 6858000"/>
              <a:gd name="connsiteX12" fmla="*/ 11712576 w 12192000"/>
              <a:gd name="connsiteY12" fmla="*/ 728664 h 6858000"/>
              <a:gd name="connsiteX13" fmla="*/ 11712576 w 12192000"/>
              <a:gd name="connsiteY13" fmla="*/ 728663 h 6858000"/>
              <a:gd name="connsiteX14" fmla="*/ 857729 w 12192000"/>
              <a:gd name="connsiteY14" fmla="*/ 728663 h 6858000"/>
              <a:gd name="connsiteX15" fmla="*/ 0 w 12192000"/>
              <a:gd name="connsiteY15" fmla="*/ 0 h 6858000"/>
              <a:gd name="connsiteX16" fmla="*/ 12192000 w 12192000"/>
              <a:gd name="connsiteY16" fmla="*/ 0 h 6858000"/>
              <a:gd name="connsiteX17" fmla="*/ 12192000 w 12192000"/>
              <a:gd name="connsiteY17" fmla="*/ 6858000 h 6858000"/>
              <a:gd name="connsiteX18" fmla="*/ 0 w 12192000"/>
              <a:gd name="connsiteY1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0" h="6858000">
                <a:moveTo>
                  <a:pt x="857729" y="1085850"/>
                </a:moveTo>
                <a:lnTo>
                  <a:pt x="11359044" y="1085850"/>
                </a:lnTo>
                <a:lnTo>
                  <a:pt x="11359044" y="5815013"/>
                </a:lnTo>
                <a:lnTo>
                  <a:pt x="857729" y="5815013"/>
                </a:lnTo>
                <a:close/>
                <a:moveTo>
                  <a:pt x="500542" y="728663"/>
                </a:moveTo>
                <a:lnTo>
                  <a:pt x="500542" y="6129339"/>
                </a:lnTo>
                <a:lnTo>
                  <a:pt x="500543" y="6129339"/>
                </a:lnTo>
                <a:lnTo>
                  <a:pt x="500543" y="6172200"/>
                </a:lnTo>
                <a:lnTo>
                  <a:pt x="11712576" y="6172200"/>
                </a:lnTo>
                <a:lnTo>
                  <a:pt x="11712576" y="6129340"/>
                </a:lnTo>
                <a:lnTo>
                  <a:pt x="11716230" y="6129340"/>
                </a:lnTo>
                <a:lnTo>
                  <a:pt x="11716230" y="728664"/>
                </a:lnTo>
                <a:lnTo>
                  <a:pt x="11712576" y="728664"/>
                </a:lnTo>
                <a:lnTo>
                  <a:pt x="11712576" y="728663"/>
                </a:lnTo>
                <a:lnTo>
                  <a:pt x="857729" y="728663"/>
                </a:lnTo>
                <a:close/>
                <a:moveTo>
                  <a:pt x="0" y="0"/>
                </a:moveTo>
                <a:lnTo>
                  <a:pt x="12192000" y="0"/>
                </a:lnTo>
                <a:lnTo>
                  <a:pt x="12192000" y="6858000"/>
                </a:lnTo>
                <a:lnTo>
                  <a:pt x="0" y="6858000"/>
                </a:lnTo>
                <a:close/>
              </a:path>
            </a:pathLst>
          </a:custGeom>
          <a:solidFill>
            <a:schemeClr val="bg1"/>
          </a:solidFill>
        </p:spPr>
        <p:txBody>
          <a:bodyPr wrap="square" rIns="1188000" anchor="ctr" anchorCtr="0">
            <a:noAutofit/>
          </a:bodyPr>
          <a:lstStyle>
            <a:lvl1pPr marL="285750" marR="0" indent="-28575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lvl1pPr>
          </a:lstStyle>
          <a:p>
            <a:pPr marL="285750" marR="0" lvl="0" indent="-285750" algn="r" defTabSz="914400" rtl="0" eaLnBrk="1" fontAlgn="auto" latinLnBrk="0" hangingPunct="1">
              <a:lnSpc>
                <a:spcPct val="100000"/>
              </a:lnSpc>
              <a:spcBef>
                <a:spcPts val="0"/>
              </a:spcBef>
              <a:spcAft>
                <a:spcPts val="0"/>
              </a:spcAft>
              <a:buClrTx/>
              <a:buSzTx/>
              <a:tabLst/>
              <a:defRPr/>
            </a:pPr>
            <a:r>
              <a:rPr lang="en-US"/>
              <a:t>Drop photo here to add</a:t>
            </a:r>
            <a:br>
              <a:rPr lang="en-US"/>
            </a:br>
            <a:r>
              <a:rPr lang="en-US"/>
              <a:t>background photo.</a:t>
            </a:r>
            <a:br>
              <a:rPr lang="en-US"/>
            </a:br>
            <a:r>
              <a:rPr lang="en-US"/>
              <a:t>(then ensure alt text is assigned)</a:t>
            </a:r>
          </a:p>
        </p:txBody>
      </p:sp>
      <p:sp>
        <p:nvSpPr>
          <p:cNvPr id="42" name="Text Placeholder 41">
            <a:extLst>
              <a:ext uri="{FF2B5EF4-FFF2-40B4-BE49-F238E27FC236}">
                <a16:creationId xmlns:a16="http://schemas.microsoft.com/office/drawing/2014/main" id="{90D4015A-9A81-034F-AC64-D2D5054A732A}"/>
              </a:ext>
              <a:ext uri="{C183D7F6-B498-43B3-948B-1728B52AA6E4}">
                <adec:decorative xmlns:adec="http://schemas.microsoft.com/office/drawing/2017/decorative" val="1"/>
              </a:ext>
            </a:extLst>
          </p:cNvPr>
          <p:cNvSpPr>
            <a:spLocks noGrp="1"/>
          </p:cNvSpPr>
          <p:nvPr>
            <p:ph type="body" sz="quarter" idx="12"/>
          </p:nvPr>
        </p:nvSpPr>
        <p:spPr>
          <a:xfrm>
            <a:off x="0" y="0"/>
            <a:ext cx="12192000" cy="6858000"/>
          </a:xfrm>
          <a:custGeom>
            <a:avLst/>
            <a:gdLst>
              <a:gd name="connsiteX0" fmla="*/ 857729 w 12192000"/>
              <a:gd name="connsiteY0" fmla="*/ 1085850 h 6858000"/>
              <a:gd name="connsiteX1" fmla="*/ 11359044 w 12192000"/>
              <a:gd name="connsiteY1" fmla="*/ 1085850 h 6858000"/>
              <a:gd name="connsiteX2" fmla="*/ 11359044 w 12192000"/>
              <a:gd name="connsiteY2" fmla="*/ 5815013 h 6858000"/>
              <a:gd name="connsiteX3" fmla="*/ 857729 w 12192000"/>
              <a:gd name="connsiteY3" fmla="*/ 5815012 h 6858000"/>
              <a:gd name="connsiteX4" fmla="*/ 500542 w 12192000"/>
              <a:gd name="connsiteY4" fmla="*/ 728662 h 6858000"/>
              <a:gd name="connsiteX5" fmla="*/ 500542 w 12192000"/>
              <a:gd name="connsiteY5" fmla="*/ 6129338 h 6858000"/>
              <a:gd name="connsiteX6" fmla="*/ 500543 w 12192000"/>
              <a:gd name="connsiteY6" fmla="*/ 6129338 h 6858000"/>
              <a:gd name="connsiteX7" fmla="*/ 500543 w 12192000"/>
              <a:gd name="connsiteY7" fmla="*/ 6172199 h 6858000"/>
              <a:gd name="connsiteX8" fmla="*/ 11712576 w 12192000"/>
              <a:gd name="connsiteY8" fmla="*/ 6172200 h 6858000"/>
              <a:gd name="connsiteX9" fmla="*/ 11712576 w 12192000"/>
              <a:gd name="connsiteY9" fmla="*/ 6129339 h 6858000"/>
              <a:gd name="connsiteX10" fmla="*/ 11716230 w 12192000"/>
              <a:gd name="connsiteY10" fmla="*/ 6129339 h 6858000"/>
              <a:gd name="connsiteX11" fmla="*/ 11716230 w 12192000"/>
              <a:gd name="connsiteY11" fmla="*/ 728663 h 6858000"/>
              <a:gd name="connsiteX12" fmla="*/ 11712576 w 12192000"/>
              <a:gd name="connsiteY12" fmla="*/ 728663 h 6858000"/>
              <a:gd name="connsiteX13" fmla="*/ 857729 w 12192000"/>
              <a:gd name="connsiteY13" fmla="*/ 728663 h 6858000"/>
              <a:gd name="connsiteX14" fmla="*/ 857729 w 12192000"/>
              <a:gd name="connsiteY14" fmla="*/ 728662 h 6858000"/>
              <a:gd name="connsiteX15" fmla="*/ 0 w 12192000"/>
              <a:gd name="connsiteY15" fmla="*/ 0 h 6858000"/>
              <a:gd name="connsiteX16" fmla="*/ 12192000 w 12192000"/>
              <a:gd name="connsiteY16" fmla="*/ 0 h 6858000"/>
              <a:gd name="connsiteX17" fmla="*/ 12192000 w 12192000"/>
              <a:gd name="connsiteY17" fmla="*/ 6858000 h 6858000"/>
              <a:gd name="connsiteX18" fmla="*/ 0 w 12192000"/>
              <a:gd name="connsiteY1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0" h="6858000">
                <a:moveTo>
                  <a:pt x="857729" y="1085850"/>
                </a:moveTo>
                <a:lnTo>
                  <a:pt x="11359044" y="1085850"/>
                </a:lnTo>
                <a:lnTo>
                  <a:pt x="11359044" y="5815013"/>
                </a:lnTo>
                <a:lnTo>
                  <a:pt x="857729" y="5815012"/>
                </a:lnTo>
                <a:close/>
                <a:moveTo>
                  <a:pt x="500542" y="728662"/>
                </a:moveTo>
                <a:lnTo>
                  <a:pt x="500542" y="6129338"/>
                </a:lnTo>
                <a:lnTo>
                  <a:pt x="500543" y="6129338"/>
                </a:lnTo>
                <a:lnTo>
                  <a:pt x="500543" y="6172199"/>
                </a:lnTo>
                <a:lnTo>
                  <a:pt x="11712576" y="6172200"/>
                </a:lnTo>
                <a:lnTo>
                  <a:pt x="11712576" y="6129339"/>
                </a:lnTo>
                <a:lnTo>
                  <a:pt x="11716230" y="6129339"/>
                </a:lnTo>
                <a:lnTo>
                  <a:pt x="11716230" y="728663"/>
                </a:lnTo>
                <a:lnTo>
                  <a:pt x="11712576" y="728663"/>
                </a:lnTo>
                <a:lnTo>
                  <a:pt x="857729" y="728663"/>
                </a:lnTo>
                <a:lnTo>
                  <a:pt x="857729" y="728662"/>
                </a:lnTo>
                <a:close/>
                <a:moveTo>
                  <a:pt x="0" y="0"/>
                </a:moveTo>
                <a:lnTo>
                  <a:pt x="12192000" y="0"/>
                </a:lnTo>
                <a:lnTo>
                  <a:pt x="12192000" y="6858000"/>
                </a:lnTo>
                <a:lnTo>
                  <a:pt x="0" y="6858000"/>
                </a:lnTo>
                <a:close/>
              </a:path>
            </a:pathLst>
          </a:custGeom>
          <a:gradFill flip="none" rotWithShape="1">
            <a:gsLst>
              <a:gs pos="52000">
                <a:srgbClr val="000000">
                  <a:alpha val="54000"/>
                </a:srgbClr>
              </a:gs>
              <a:gs pos="12000">
                <a:schemeClr val="tx1">
                  <a:alpha val="55000"/>
                </a:schemeClr>
              </a:gs>
              <a:gs pos="79000">
                <a:schemeClr val="tx1">
                  <a:alpha val="0"/>
                </a:schemeClr>
              </a:gs>
            </a:gsLst>
            <a:lin ang="0" scaled="1"/>
            <a:tileRect/>
          </a:gradFill>
        </p:spPr>
        <p:txBody>
          <a:bodyPr wrap="square">
            <a:noAutofit/>
          </a:bodyPr>
          <a:lstStyle>
            <a:lvl1pPr marL="0" indent="0">
              <a:buFont typeface="Arial" panose="020B0604020202020204" pitchFamily="34" charset="0"/>
              <a:buNone/>
              <a:defRPr>
                <a:solidFill>
                  <a:schemeClr val="tx1">
                    <a:alpha val="0"/>
                  </a:schemeClr>
                </a:solidFill>
              </a:defRPr>
            </a:lvl1pPr>
          </a:lstStyle>
          <a:p>
            <a:pPr lvl="0"/>
            <a:r>
              <a:rPr lang="en-US"/>
              <a:t>Click to edit Master text styles</a:t>
            </a:r>
          </a:p>
        </p:txBody>
      </p:sp>
      <p:sp>
        <p:nvSpPr>
          <p:cNvPr id="3" name="Title 2">
            <a:extLst>
              <a:ext uri="{FF2B5EF4-FFF2-40B4-BE49-F238E27FC236}">
                <a16:creationId xmlns:a16="http://schemas.microsoft.com/office/drawing/2014/main" id="{00CF07F2-AD50-A94E-BFA6-92053CF133FD}"/>
              </a:ext>
            </a:extLst>
          </p:cNvPr>
          <p:cNvSpPr>
            <a:spLocks noGrp="1"/>
          </p:cNvSpPr>
          <p:nvPr>
            <p:ph type="title" hasCustomPrompt="1"/>
          </p:nvPr>
        </p:nvSpPr>
        <p:spPr>
          <a:xfrm>
            <a:off x="1258273" y="1446604"/>
            <a:ext cx="4823871" cy="3951962"/>
          </a:xfrm>
          <a:noFill/>
          <a:ln>
            <a:noFill/>
          </a:ln>
        </p:spPr>
        <p:txBody>
          <a:bodyPr vert="horz" wrap="square" lIns="0" tIns="360000" rIns="180000" bIns="0" rtlCol="0" anchor="ctr">
            <a:noAutofit/>
          </a:bodyPr>
          <a:lstStyle>
            <a:lvl1pPr marL="0" indent="0">
              <a:lnSpc>
                <a:spcPct val="90000"/>
              </a:lnSpc>
              <a:spcBef>
                <a:spcPts val="0"/>
              </a:spcBef>
              <a:spcAft>
                <a:spcPts val="300"/>
              </a:spcAft>
              <a:buFont typeface="Arial" panose="020B0604020202020204" pitchFamily="34" charset="0"/>
              <a:buNone/>
              <a:defRPr lang="en-US" sz="4800" baseline="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a:t>Click to Add a Title To Your Divider Slide</a:t>
            </a:r>
          </a:p>
        </p:txBody>
      </p:sp>
      <p:sp>
        <p:nvSpPr>
          <p:cNvPr id="43" name="Freeform 42">
            <a:extLst>
              <a:ext uri="{FF2B5EF4-FFF2-40B4-BE49-F238E27FC236}">
                <a16:creationId xmlns:a16="http://schemas.microsoft.com/office/drawing/2014/main" id="{84B4DA2E-2D00-194E-8177-1800958BB9EF}"/>
              </a:ext>
            </a:extLst>
          </p:cNvPr>
          <p:cNvSpPr/>
          <p:nvPr userDrawn="1"/>
        </p:nvSpPr>
        <p:spPr>
          <a:xfrm rot="5400000">
            <a:off x="3386617" y="-2157413"/>
            <a:ext cx="5443538" cy="11215688"/>
          </a:xfrm>
          <a:custGeom>
            <a:avLst/>
            <a:gdLst>
              <a:gd name="connsiteX0" fmla="*/ 357188 w 5443538"/>
              <a:gd name="connsiteY0" fmla="*/ 10858501 h 11215688"/>
              <a:gd name="connsiteX1" fmla="*/ 5086350 w 5443538"/>
              <a:gd name="connsiteY1" fmla="*/ 10858501 h 11215688"/>
              <a:gd name="connsiteX2" fmla="*/ 5086351 w 5443538"/>
              <a:gd name="connsiteY2" fmla="*/ 357186 h 11215688"/>
              <a:gd name="connsiteX3" fmla="*/ 357188 w 5443538"/>
              <a:gd name="connsiteY3" fmla="*/ 357186 h 11215688"/>
              <a:gd name="connsiteX4" fmla="*/ 0 w 5443538"/>
              <a:gd name="connsiteY4" fmla="*/ 11215688 h 11215688"/>
              <a:gd name="connsiteX5" fmla="*/ 0 w 5443538"/>
              <a:gd name="connsiteY5" fmla="*/ 10858501 h 11215688"/>
              <a:gd name="connsiteX6" fmla="*/ 1 w 5443538"/>
              <a:gd name="connsiteY6" fmla="*/ 10858501 h 11215688"/>
              <a:gd name="connsiteX7" fmla="*/ 1 w 5443538"/>
              <a:gd name="connsiteY7" fmla="*/ 3654 h 11215688"/>
              <a:gd name="connsiteX8" fmla="*/ 1 w 5443538"/>
              <a:gd name="connsiteY8" fmla="*/ 3654 h 11215688"/>
              <a:gd name="connsiteX9" fmla="*/ 1 w 5443538"/>
              <a:gd name="connsiteY9" fmla="*/ 0 h 11215688"/>
              <a:gd name="connsiteX10" fmla="*/ 5400677 w 5443538"/>
              <a:gd name="connsiteY10" fmla="*/ 0 h 11215688"/>
              <a:gd name="connsiteX11" fmla="*/ 5400677 w 5443538"/>
              <a:gd name="connsiteY11" fmla="*/ 3654 h 11215688"/>
              <a:gd name="connsiteX12" fmla="*/ 5443538 w 5443538"/>
              <a:gd name="connsiteY12" fmla="*/ 3654 h 11215688"/>
              <a:gd name="connsiteX13" fmla="*/ 5443537 w 5443538"/>
              <a:gd name="connsiteY13" fmla="*/ 11215687 h 11215688"/>
              <a:gd name="connsiteX14" fmla="*/ 5400676 w 5443538"/>
              <a:gd name="connsiteY14" fmla="*/ 11215687 h 11215688"/>
              <a:gd name="connsiteX15" fmla="*/ 5400676 w 5443538"/>
              <a:gd name="connsiteY15" fmla="*/ 11215688 h 11215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443538" h="11215688">
                <a:moveTo>
                  <a:pt x="357188" y="10858501"/>
                </a:moveTo>
                <a:lnTo>
                  <a:pt x="5086350" y="10858501"/>
                </a:lnTo>
                <a:lnTo>
                  <a:pt x="5086351" y="357186"/>
                </a:lnTo>
                <a:lnTo>
                  <a:pt x="357188" y="357186"/>
                </a:lnTo>
                <a:close/>
                <a:moveTo>
                  <a:pt x="0" y="11215688"/>
                </a:moveTo>
                <a:lnTo>
                  <a:pt x="0" y="10858501"/>
                </a:lnTo>
                <a:lnTo>
                  <a:pt x="1" y="10858501"/>
                </a:lnTo>
                <a:lnTo>
                  <a:pt x="1" y="3654"/>
                </a:lnTo>
                <a:lnTo>
                  <a:pt x="1" y="3654"/>
                </a:lnTo>
                <a:lnTo>
                  <a:pt x="1" y="0"/>
                </a:lnTo>
                <a:lnTo>
                  <a:pt x="5400677" y="0"/>
                </a:lnTo>
                <a:lnTo>
                  <a:pt x="5400677" y="3654"/>
                </a:lnTo>
                <a:lnTo>
                  <a:pt x="5443538" y="3654"/>
                </a:lnTo>
                <a:lnTo>
                  <a:pt x="5443537" y="11215687"/>
                </a:lnTo>
                <a:lnTo>
                  <a:pt x="5400676" y="11215687"/>
                </a:lnTo>
                <a:lnTo>
                  <a:pt x="5400676" y="11215688"/>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indent="0" algn="ctr">
              <a:buFont typeface="Arial" panose="020B0604020202020204" pitchFamily="34" charset="0"/>
              <a:buNone/>
            </a:pPr>
            <a:endParaRPr lang="en-US"/>
          </a:p>
        </p:txBody>
      </p:sp>
    </p:spTree>
    <p:custDataLst>
      <p:tags r:id="rId1"/>
    </p:custDataLst>
    <p:extLst>
      <p:ext uri="{BB962C8B-B14F-4D97-AF65-F5344CB8AC3E}">
        <p14:creationId xmlns:p14="http://schemas.microsoft.com/office/powerpoint/2010/main" val="1274177169"/>
      </p:ext>
    </p:extLst>
  </p:cSld>
  <p:clrMapOvr>
    <a:masterClrMapping/>
  </p:clrMapOvr>
  <p:extLst>
    <p:ext uri="{DCECCB84-F9BA-43D5-87BE-67443E8EF086}">
      <p15:sldGuideLst xmlns:p15="http://schemas.microsoft.com/office/powerpoint/2012/main">
        <p15:guide id="3" pos="778">
          <p15:clr>
            <a:srgbClr val="FBAE40"/>
          </p15:clr>
        </p15:guide>
        <p15:guide id="4" orient="horz" pos="3884">
          <p15:clr>
            <a:srgbClr val="FBAE40"/>
          </p15:clr>
        </p15:guide>
        <p15:guide id="5" pos="7378">
          <p15:clr>
            <a:srgbClr val="FBAE40"/>
          </p15:clr>
        </p15:guide>
        <p15:guide id="6" orient="horz" pos="45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_4">
    <p:spTree>
      <p:nvGrpSpPr>
        <p:cNvPr id="1" name=""/>
        <p:cNvGrpSpPr/>
        <p:nvPr/>
      </p:nvGrpSpPr>
      <p:grpSpPr>
        <a:xfrm>
          <a:off x="0" y="0"/>
          <a:ext cx="0" cy="0"/>
          <a:chOff x="0" y="0"/>
          <a:chExt cx="0" cy="0"/>
        </a:xfrm>
      </p:grpSpPr>
      <p:sp>
        <p:nvSpPr>
          <p:cNvPr id="33" name="Picture Placeholder 32">
            <a:extLst>
              <a:ext uri="{FF2B5EF4-FFF2-40B4-BE49-F238E27FC236}">
                <a16:creationId xmlns:a16="http://schemas.microsoft.com/office/drawing/2014/main" id="{FACCA2D9-CDD7-A74F-9151-CF6D728F3E9E}"/>
              </a:ext>
            </a:extLst>
          </p:cNvPr>
          <p:cNvSpPr>
            <a:spLocks noGrp="1"/>
          </p:cNvSpPr>
          <p:nvPr>
            <p:ph type="pic" sz="quarter" idx="11" hasCustomPrompt="1"/>
          </p:nvPr>
        </p:nvSpPr>
        <p:spPr>
          <a:xfrm>
            <a:off x="0" y="0"/>
            <a:ext cx="12192000" cy="6858000"/>
          </a:xfrm>
          <a:custGeom>
            <a:avLst/>
            <a:gdLst>
              <a:gd name="connsiteX0" fmla="*/ 664511 w 12192000"/>
              <a:gd name="connsiteY0" fmla="*/ 887497 h 6858000"/>
              <a:gd name="connsiteX1" fmla="*/ 11527491 w 12192000"/>
              <a:gd name="connsiteY1" fmla="*/ 887497 h 6858000"/>
              <a:gd name="connsiteX2" fmla="*/ 11527491 w 12192000"/>
              <a:gd name="connsiteY2" fmla="*/ 5967543 h 6858000"/>
              <a:gd name="connsiteX3" fmla="*/ 664511 w 12192000"/>
              <a:gd name="connsiteY3" fmla="*/ 5967543 h 6858000"/>
              <a:gd name="connsiteX4" fmla="*/ 484509 w 12192000"/>
              <a:gd name="connsiteY4" fmla="*/ 707497 h 6858000"/>
              <a:gd name="connsiteX5" fmla="*/ 484509 w 12192000"/>
              <a:gd name="connsiteY5" fmla="*/ 887497 h 6858000"/>
              <a:gd name="connsiteX6" fmla="*/ 484510 w 12192000"/>
              <a:gd name="connsiteY6" fmla="*/ 887497 h 6858000"/>
              <a:gd name="connsiteX7" fmla="*/ 484510 w 12192000"/>
              <a:gd name="connsiteY7" fmla="*/ 5967543 h 6858000"/>
              <a:gd name="connsiteX8" fmla="*/ 484509 w 12192000"/>
              <a:gd name="connsiteY8" fmla="*/ 5967543 h 6858000"/>
              <a:gd name="connsiteX9" fmla="*/ 484509 w 12192000"/>
              <a:gd name="connsiteY9" fmla="*/ 6147543 h 6858000"/>
              <a:gd name="connsiteX10" fmla="*/ 484510 w 12192000"/>
              <a:gd name="connsiteY10" fmla="*/ 6147543 h 6858000"/>
              <a:gd name="connsiteX11" fmla="*/ 484510 w 12192000"/>
              <a:gd name="connsiteY11" fmla="*/ 6150504 h 6858000"/>
              <a:gd name="connsiteX12" fmla="*/ 664511 w 12192000"/>
              <a:gd name="connsiteY12" fmla="*/ 6150504 h 6858000"/>
              <a:gd name="connsiteX13" fmla="*/ 664511 w 12192000"/>
              <a:gd name="connsiteY13" fmla="*/ 6147543 h 6858000"/>
              <a:gd name="connsiteX14" fmla="*/ 11527491 w 12192000"/>
              <a:gd name="connsiteY14" fmla="*/ 6147543 h 6858000"/>
              <a:gd name="connsiteX15" fmla="*/ 11527491 w 12192000"/>
              <a:gd name="connsiteY15" fmla="*/ 6150504 h 6858000"/>
              <a:gd name="connsiteX16" fmla="*/ 11707491 w 12192000"/>
              <a:gd name="connsiteY16" fmla="*/ 6150504 h 6858000"/>
              <a:gd name="connsiteX17" fmla="*/ 11707491 w 12192000"/>
              <a:gd name="connsiteY17" fmla="*/ 6147543 h 6858000"/>
              <a:gd name="connsiteX18" fmla="*/ 11707491 w 12192000"/>
              <a:gd name="connsiteY18" fmla="*/ 5967543 h 6858000"/>
              <a:gd name="connsiteX19" fmla="*/ 11707491 w 12192000"/>
              <a:gd name="connsiteY19" fmla="*/ 887497 h 6858000"/>
              <a:gd name="connsiteX20" fmla="*/ 11707491 w 12192000"/>
              <a:gd name="connsiteY20" fmla="*/ 734964 h 6858000"/>
              <a:gd name="connsiteX21" fmla="*/ 11707491 w 12192000"/>
              <a:gd name="connsiteY21" fmla="*/ 707497 h 6858000"/>
              <a:gd name="connsiteX22" fmla="*/ 0 w 12192000"/>
              <a:gd name="connsiteY22" fmla="*/ 0 h 6858000"/>
              <a:gd name="connsiteX23" fmla="*/ 12192000 w 12192000"/>
              <a:gd name="connsiteY23" fmla="*/ 0 h 6858000"/>
              <a:gd name="connsiteX24" fmla="*/ 12192000 w 12192000"/>
              <a:gd name="connsiteY24" fmla="*/ 6858000 h 6858000"/>
              <a:gd name="connsiteX25" fmla="*/ 0 w 12192000"/>
              <a:gd name="connsiteY2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192000" h="6858000">
                <a:moveTo>
                  <a:pt x="664511" y="887497"/>
                </a:moveTo>
                <a:lnTo>
                  <a:pt x="11527491" y="887497"/>
                </a:lnTo>
                <a:lnTo>
                  <a:pt x="11527491" y="5967543"/>
                </a:lnTo>
                <a:lnTo>
                  <a:pt x="664511" y="5967543"/>
                </a:lnTo>
                <a:close/>
                <a:moveTo>
                  <a:pt x="484509" y="707497"/>
                </a:moveTo>
                <a:lnTo>
                  <a:pt x="484509" y="887497"/>
                </a:lnTo>
                <a:lnTo>
                  <a:pt x="484510" y="887497"/>
                </a:lnTo>
                <a:lnTo>
                  <a:pt x="484510" y="5967543"/>
                </a:lnTo>
                <a:lnTo>
                  <a:pt x="484509" y="5967543"/>
                </a:lnTo>
                <a:lnTo>
                  <a:pt x="484509" y="6147543"/>
                </a:lnTo>
                <a:lnTo>
                  <a:pt x="484510" y="6147543"/>
                </a:lnTo>
                <a:lnTo>
                  <a:pt x="484510" y="6150504"/>
                </a:lnTo>
                <a:lnTo>
                  <a:pt x="664511" y="6150504"/>
                </a:lnTo>
                <a:lnTo>
                  <a:pt x="664511" y="6147543"/>
                </a:lnTo>
                <a:lnTo>
                  <a:pt x="11527491" y="6147543"/>
                </a:lnTo>
                <a:lnTo>
                  <a:pt x="11527491" y="6150504"/>
                </a:lnTo>
                <a:lnTo>
                  <a:pt x="11707491" y="6150504"/>
                </a:lnTo>
                <a:lnTo>
                  <a:pt x="11707491" y="6147543"/>
                </a:lnTo>
                <a:lnTo>
                  <a:pt x="11707491" y="5967543"/>
                </a:lnTo>
                <a:lnTo>
                  <a:pt x="11707491" y="887497"/>
                </a:lnTo>
                <a:lnTo>
                  <a:pt x="11707491" y="734964"/>
                </a:lnTo>
                <a:lnTo>
                  <a:pt x="11707491" y="707497"/>
                </a:lnTo>
                <a:close/>
                <a:moveTo>
                  <a:pt x="0" y="0"/>
                </a:moveTo>
                <a:lnTo>
                  <a:pt x="12192000" y="0"/>
                </a:lnTo>
                <a:lnTo>
                  <a:pt x="12192000" y="6858000"/>
                </a:lnTo>
                <a:lnTo>
                  <a:pt x="0" y="6858000"/>
                </a:lnTo>
                <a:close/>
              </a:path>
            </a:pathLst>
          </a:custGeom>
          <a:solidFill>
            <a:schemeClr val="bg1"/>
          </a:solidFill>
        </p:spPr>
        <p:txBody>
          <a:bodyPr wrap="square" rIns="1188000" anchor="ctr" anchorCtr="0">
            <a:noAutofit/>
          </a:bodyPr>
          <a:lstStyle>
            <a:lvl1pPr marL="285750" marR="0" indent="-28575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lvl1pPr>
          </a:lstStyle>
          <a:p>
            <a:pPr marL="285750" marR="0" lvl="0" indent="-285750" algn="r" defTabSz="914400" rtl="0" eaLnBrk="1" fontAlgn="auto" latinLnBrk="0" hangingPunct="1">
              <a:lnSpc>
                <a:spcPct val="100000"/>
              </a:lnSpc>
              <a:spcBef>
                <a:spcPts val="0"/>
              </a:spcBef>
              <a:spcAft>
                <a:spcPts val="0"/>
              </a:spcAft>
              <a:buClrTx/>
              <a:buSzTx/>
              <a:tabLst/>
              <a:defRPr/>
            </a:pPr>
            <a:r>
              <a:rPr lang="en-US"/>
              <a:t>Drop photo here to add</a:t>
            </a:r>
            <a:br>
              <a:rPr lang="en-US"/>
            </a:br>
            <a:r>
              <a:rPr lang="en-US"/>
              <a:t>background photo.</a:t>
            </a:r>
            <a:br>
              <a:rPr lang="en-US"/>
            </a:br>
            <a:r>
              <a:rPr lang="en-US"/>
              <a:t>(then ensure alt text is assigned)</a:t>
            </a:r>
          </a:p>
        </p:txBody>
      </p:sp>
      <p:sp>
        <p:nvSpPr>
          <p:cNvPr id="32" name="Text Placeholder 31">
            <a:extLst>
              <a:ext uri="{FF2B5EF4-FFF2-40B4-BE49-F238E27FC236}">
                <a16:creationId xmlns:a16="http://schemas.microsoft.com/office/drawing/2014/main" id="{39316D4C-C12B-3449-B9EE-F7CCDFBAA4FA}"/>
              </a:ext>
              <a:ext uri="{C183D7F6-B498-43B3-948B-1728B52AA6E4}">
                <adec:decorative xmlns:adec="http://schemas.microsoft.com/office/drawing/2017/decorative" val="1"/>
              </a:ext>
            </a:extLst>
          </p:cNvPr>
          <p:cNvSpPr>
            <a:spLocks noGrp="1"/>
          </p:cNvSpPr>
          <p:nvPr>
            <p:ph type="body" sz="quarter" idx="12"/>
          </p:nvPr>
        </p:nvSpPr>
        <p:spPr>
          <a:xfrm>
            <a:off x="0" y="0"/>
            <a:ext cx="12192000" cy="6858000"/>
          </a:xfrm>
          <a:custGeom>
            <a:avLst/>
            <a:gdLst>
              <a:gd name="connsiteX0" fmla="*/ 664511 w 12192000"/>
              <a:gd name="connsiteY0" fmla="*/ 887497 h 6858000"/>
              <a:gd name="connsiteX1" fmla="*/ 11527491 w 12192000"/>
              <a:gd name="connsiteY1" fmla="*/ 887497 h 6858000"/>
              <a:gd name="connsiteX2" fmla="*/ 11527491 w 12192000"/>
              <a:gd name="connsiteY2" fmla="*/ 5967543 h 6858000"/>
              <a:gd name="connsiteX3" fmla="*/ 664511 w 12192000"/>
              <a:gd name="connsiteY3" fmla="*/ 5967543 h 6858000"/>
              <a:gd name="connsiteX4" fmla="*/ 484509 w 12192000"/>
              <a:gd name="connsiteY4" fmla="*/ 707497 h 6858000"/>
              <a:gd name="connsiteX5" fmla="*/ 484509 w 12192000"/>
              <a:gd name="connsiteY5" fmla="*/ 887497 h 6858000"/>
              <a:gd name="connsiteX6" fmla="*/ 484510 w 12192000"/>
              <a:gd name="connsiteY6" fmla="*/ 887497 h 6858000"/>
              <a:gd name="connsiteX7" fmla="*/ 484510 w 12192000"/>
              <a:gd name="connsiteY7" fmla="*/ 5967543 h 6858000"/>
              <a:gd name="connsiteX8" fmla="*/ 484509 w 12192000"/>
              <a:gd name="connsiteY8" fmla="*/ 5967543 h 6858000"/>
              <a:gd name="connsiteX9" fmla="*/ 484509 w 12192000"/>
              <a:gd name="connsiteY9" fmla="*/ 6147543 h 6858000"/>
              <a:gd name="connsiteX10" fmla="*/ 484510 w 12192000"/>
              <a:gd name="connsiteY10" fmla="*/ 6147543 h 6858000"/>
              <a:gd name="connsiteX11" fmla="*/ 484510 w 12192000"/>
              <a:gd name="connsiteY11" fmla="*/ 6150504 h 6858000"/>
              <a:gd name="connsiteX12" fmla="*/ 664511 w 12192000"/>
              <a:gd name="connsiteY12" fmla="*/ 6150504 h 6858000"/>
              <a:gd name="connsiteX13" fmla="*/ 664511 w 12192000"/>
              <a:gd name="connsiteY13" fmla="*/ 6147543 h 6858000"/>
              <a:gd name="connsiteX14" fmla="*/ 11527491 w 12192000"/>
              <a:gd name="connsiteY14" fmla="*/ 6147543 h 6858000"/>
              <a:gd name="connsiteX15" fmla="*/ 11527491 w 12192000"/>
              <a:gd name="connsiteY15" fmla="*/ 6150504 h 6858000"/>
              <a:gd name="connsiteX16" fmla="*/ 11707491 w 12192000"/>
              <a:gd name="connsiteY16" fmla="*/ 6150504 h 6858000"/>
              <a:gd name="connsiteX17" fmla="*/ 11707491 w 12192000"/>
              <a:gd name="connsiteY17" fmla="*/ 6147543 h 6858000"/>
              <a:gd name="connsiteX18" fmla="*/ 11707491 w 12192000"/>
              <a:gd name="connsiteY18" fmla="*/ 5967543 h 6858000"/>
              <a:gd name="connsiteX19" fmla="*/ 11707491 w 12192000"/>
              <a:gd name="connsiteY19" fmla="*/ 887497 h 6858000"/>
              <a:gd name="connsiteX20" fmla="*/ 11707491 w 12192000"/>
              <a:gd name="connsiteY20" fmla="*/ 734964 h 6858000"/>
              <a:gd name="connsiteX21" fmla="*/ 11707491 w 12192000"/>
              <a:gd name="connsiteY21" fmla="*/ 707497 h 6858000"/>
              <a:gd name="connsiteX22" fmla="*/ 0 w 12192000"/>
              <a:gd name="connsiteY22" fmla="*/ 0 h 6858000"/>
              <a:gd name="connsiteX23" fmla="*/ 12192000 w 12192000"/>
              <a:gd name="connsiteY23" fmla="*/ 0 h 6858000"/>
              <a:gd name="connsiteX24" fmla="*/ 12192000 w 12192000"/>
              <a:gd name="connsiteY24" fmla="*/ 6858000 h 6858000"/>
              <a:gd name="connsiteX25" fmla="*/ 0 w 12192000"/>
              <a:gd name="connsiteY2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192000" h="6858000">
                <a:moveTo>
                  <a:pt x="664511" y="887497"/>
                </a:moveTo>
                <a:lnTo>
                  <a:pt x="11527491" y="887497"/>
                </a:lnTo>
                <a:lnTo>
                  <a:pt x="11527491" y="5967543"/>
                </a:lnTo>
                <a:lnTo>
                  <a:pt x="664511" y="5967543"/>
                </a:lnTo>
                <a:close/>
                <a:moveTo>
                  <a:pt x="484509" y="707497"/>
                </a:moveTo>
                <a:lnTo>
                  <a:pt x="484509" y="887497"/>
                </a:lnTo>
                <a:lnTo>
                  <a:pt x="484510" y="887497"/>
                </a:lnTo>
                <a:lnTo>
                  <a:pt x="484510" y="5967543"/>
                </a:lnTo>
                <a:lnTo>
                  <a:pt x="484509" y="5967543"/>
                </a:lnTo>
                <a:lnTo>
                  <a:pt x="484509" y="6147543"/>
                </a:lnTo>
                <a:lnTo>
                  <a:pt x="484510" y="6147543"/>
                </a:lnTo>
                <a:lnTo>
                  <a:pt x="484510" y="6150504"/>
                </a:lnTo>
                <a:lnTo>
                  <a:pt x="664511" y="6150504"/>
                </a:lnTo>
                <a:lnTo>
                  <a:pt x="664511" y="6147543"/>
                </a:lnTo>
                <a:lnTo>
                  <a:pt x="11527491" y="6147543"/>
                </a:lnTo>
                <a:lnTo>
                  <a:pt x="11527491" y="6150504"/>
                </a:lnTo>
                <a:lnTo>
                  <a:pt x="11707491" y="6150504"/>
                </a:lnTo>
                <a:lnTo>
                  <a:pt x="11707491" y="6147543"/>
                </a:lnTo>
                <a:lnTo>
                  <a:pt x="11707491" y="5967543"/>
                </a:lnTo>
                <a:lnTo>
                  <a:pt x="11707491" y="887497"/>
                </a:lnTo>
                <a:lnTo>
                  <a:pt x="11707491" y="734964"/>
                </a:lnTo>
                <a:lnTo>
                  <a:pt x="11707491" y="707497"/>
                </a:lnTo>
                <a:close/>
                <a:moveTo>
                  <a:pt x="0" y="0"/>
                </a:moveTo>
                <a:lnTo>
                  <a:pt x="12192000" y="0"/>
                </a:lnTo>
                <a:lnTo>
                  <a:pt x="12192000" y="6858000"/>
                </a:lnTo>
                <a:lnTo>
                  <a:pt x="0" y="6858000"/>
                </a:lnTo>
                <a:close/>
              </a:path>
            </a:pathLst>
          </a:custGeom>
          <a:gradFill flip="none" rotWithShape="1">
            <a:gsLst>
              <a:gs pos="50000">
                <a:srgbClr val="000000">
                  <a:alpha val="54000"/>
                </a:srgbClr>
              </a:gs>
              <a:gs pos="12000">
                <a:schemeClr val="tx1">
                  <a:alpha val="55000"/>
                </a:schemeClr>
              </a:gs>
              <a:gs pos="82000">
                <a:schemeClr val="tx1">
                  <a:alpha val="0"/>
                </a:schemeClr>
              </a:gs>
            </a:gsLst>
            <a:lin ang="0" scaled="1"/>
            <a:tileRect/>
          </a:gradFill>
        </p:spPr>
        <p:txBody>
          <a:bodyPr wrap="square">
            <a:noAutofit/>
          </a:bodyPr>
          <a:lstStyle>
            <a:lvl1pPr marL="0" indent="0">
              <a:buFont typeface="Arial" panose="020B0604020202020204" pitchFamily="34" charset="0"/>
              <a:buNone/>
              <a:defRPr>
                <a:solidFill>
                  <a:schemeClr val="tx1">
                    <a:alpha val="0"/>
                  </a:schemeClr>
                </a:solidFill>
              </a:defRPr>
            </a:lvl1pPr>
          </a:lstStyle>
          <a:p>
            <a:pPr lvl="0"/>
            <a:r>
              <a:rPr lang="en-US"/>
              <a:t>Click to edit Master text styles</a:t>
            </a:r>
          </a:p>
        </p:txBody>
      </p:sp>
      <p:sp>
        <p:nvSpPr>
          <p:cNvPr id="2" name="Title 1">
            <a:extLst>
              <a:ext uri="{FF2B5EF4-FFF2-40B4-BE49-F238E27FC236}">
                <a16:creationId xmlns:a16="http://schemas.microsoft.com/office/drawing/2014/main" id="{3355BA3F-6864-D84A-9233-DC55336FAC8E}"/>
              </a:ext>
            </a:extLst>
          </p:cNvPr>
          <p:cNvSpPr>
            <a:spLocks noGrp="1"/>
          </p:cNvSpPr>
          <p:nvPr>
            <p:ph type="title" hasCustomPrompt="1"/>
          </p:nvPr>
        </p:nvSpPr>
        <p:spPr>
          <a:xfrm>
            <a:off x="1228955" y="1635814"/>
            <a:ext cx="4867046" cy="3769166"/>
          </a:xfrm>
          <a:noFill/>
          <a:ln>
            <a:noFill/>
          </a:ln>
        </p:spPr>
        <p:txBody>
          <a:bodyPr vert="horz" wrap="square" lIns="0" tIns="360000" rIns="180000" bIns="0" rtlCol="0" anchor="ctr">
            <a:noAutofit/>
          </a:bodyPr>
          <a:lstStyle>
            <a:lvl1pPr marL="0" indent="0">
              <a:lnSpc>
                <a:spcPct val="90000"/>
              </a:lnSpc>
              <a:spcBef>
                <a:spcPts val="0"/>
              </a:spcBef>
              <a:spcAft>
                <a:spcPts val="300"/>
              </a:spcAft>
              <a:buFont typeface="Arial" panose="020B0604020202020204" pitchFamily="34" charset="0"/>
              <a:buNone/>
              <a:defRPr lang="en-US" sz="4800" baseline="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a:t>Click to Add a Title To Your Divider Slide</a:t>
            </a:r>
          </a:p>
        </p:txBody>
      </p:sp>
      <p:sp>
        <p:nvSpPr>
          <p:cNvPr id="31" name="Freeform 30">
            <a:extLst>
              <a:ext uri="{FF2B5EF4-FFF2-40B4-BE49-F238E27FC236}">
                <a16:creationId xmlns:a16="http://schemas.microsoft.com/office/drawing/2014/main" id="{2C857AFE-1172-BA41-AF85-C4A51E95B2CA}"/>
              </a:ext>
              <a:ext uri="{C183D7F6-B498-43B3-948B-1728B52AA6E4}">
                <adec:decorative xmlns:adec="http://schemas.microsoft.com/office/drawing/2017/decorative" val="1"/>
              </a:ext>
            </a:extLst>
          </p:cNvPr>
          <p:cNvSpPr>
            <a:spLocks/>
          </p:cNvSpPr>
          <p:nvPr userDrawn="1"/>
        </p:nvSpPr>
        <p:spPr>
          <a:xfrm>
            <a:off x="484509" y="707497"/>
            <a:ext cx="11222982" cy="5443007"/>
          </a:xfrm>
          <a:custGeom>
            <a:avLst/>
            <a:gdLst>
              <a:gd name="connsiteX0" fmla="*/ 180002 w 11222982"/>
              <a:gd name="connsiteY0" fmla="*/ 180000 h 5443007"/>
              <a:gd name="connsiteX1" fmla="*/ 180002 w 11222982"/>
              <a:gd name="connsiteY1" fmla="*/ 5260046 h 5443007"/>
              <a:gd name="connsiteX2" fmla="*/ 11042982 w 11222982"/>
              <a:gd name="connsiteY2" fmla="*/ 5260046 h 5443007"/>
              <a:gd name="connsiteX3" fmla="*/ 11042982 w 11222982"/>
              <a:gd name="connsiteY3" fmla="*/ 180000 h 5443007"/>
              <a:gd name="connsiteX4" fmla="*/ 0 w 11222982"/>
              <a:gd name="connsiteY4" fmla="*/ 0 h 5443007"/>
              <a:gd name="connsiteX5" fmla="*/ 11222982 w 11222982"/>
              <a:gd name="connsiteY5" fmla="*/ 0 h 5443007"/>
              <a:gd name="connsiteX6" fmla="*/ 11222982 w 11222982"/>
              <a:gd name="connsiteY6" fmla="*/ 27467 h 5443007"/>
              <a:gd name="connsiteX7" fmla="*/ 11222982 w 11222982"/>
              <a:gd name="connsiteY7" fmla="*/ 180000 h 5443007"/>
              <a:gd name="connsiteX8" fmla="*/ 11222982 w 11222982"/>
              <a:gd name="connsiteY8" fmla="*/ 5260046 h 5443007"/>
              <a:gd name="connsiteX9" fmla="*/ 11222982 w 11222982"/>
              <a:gd name="connsiteY9" fmla="*/ 5440046 h 5443007"/>
              <a:gd name="connsiteX10" fmla="*/ 11222982 w 11222982"/>
              <a:gd name="connsiteY10" fmla="*/ 5443007 h 5443007"/>
              <a:gd name="connsiteX11" fmla="*/ 11042982 w 11222982"/>
              <a:gd name="connsiteY11" fmla="*/ 5443007 h 5443007"/>
              <a:gd name="connsiteX12" fmla="*/ 11042982 w 11222982"/>
              <a:gd name="connsiteY12" fmla="*/ 5440046 h 5443007"/>
              <a:gd name="connsiteX13" fmla="*/ 180002 w 11222982"/>
              <a:gd name="connsiteY13" fmla="*/ 5440046 h 5443007"/>
              <a:gd name="connsiteX14" fmla="*/ 180002 w 11222982"/>
              <a:gd name="connsiteY14" fmla="*/ 5443007 h 5443007"/>
              <a:gd name="connsiteX15" fmla="*/ 1 w 11222982"/>
              <a:gd name="connsiteY15" fmla="*/ 5443007 h 5443007"/>
              <a:gd name="connsiteX16" fmla="*/ 1 w 11222982"/>
              <a:gd name="connsiteY16" fmla="*/ 5440046 h 5443007"/>
              <a:gd name="connsiteX17" fmla="*/ 0 w 11222982"/>
              <a:gd name="connsiteY17" fmla="*/ 5440046 h 5443007"/>
              <a:gd name="connsiteX18" fmla="*/ 0 w 11222982"/>
              <a:gd name="connsiteY18" fmla="*/ 5260046 h 5443007"/>
              <a:gd name="connsiteX19" fmla="*/ 1 w 11222982"/>
              <a:gd name="connsiteY19" fmla="*/ 5260046 h 5443007"/>
              <a:gd name="connsiteX20" fmla="*/ 1 w 11222982"/>
              <a:gd name="connsiteY20" fmla="*/ 180000 h 5443007"/>
              <a:gd name="connsiteX21" fmla="*/ 0 w 11222982"/>
              <a:gd name="connsiteY21" fmla="*/ 180000 h 5443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22982" h="5443007">
                <a:moveTo>
                  <a:pt x="180002" y="180000"/>
                </a:moveTo>
                <a:lnTo>
                  <a:pt x="180002" y="5260046"/>
                </a:lnTo>
                <a:lnTo>
                  <a:pt x="11042982" y="5260046"/>
                </a:lnTo>
                <a:lnTo>
                  <a:pt x="11042982" y="180000"/>
                </a:lnTo>
                <a:close/>
                <a:moveTo>
                  <a:pt x="0" y="0"/>
                </a:moveTo>
                <a:lnTo>
                  <a:pt x="11222982" y="0"/>
                </a:lnTo>
                <a:lnTo>
                  <a:pt x="11222982" y="27467"/>
                </a:lnTo>
                <a:lnTo>
                  <a:pt x="11222982" y="180000"/>
                </a:lnTo>
                <a:lnTo>
                  <a:pt x="11222982" y="5260046"/>
                </a:lnTo>
                <a:lnTo>
                  <a:pt x="11222982" y="5440046"/>
                </a:lnTo>
                <a:lnTo>
                  <a:pt x="11222982" y="5443007"/>
                </a:lnTo>
                <a:lnTo>
                  <a:pt x="11042982" y="5443007"/>
                </a:lnTo>
                <a:lnTo>
                  <a:pt x="11042982" y="5440046"/>
                </a:lnTo>
                <a:lnTo>
                  <a:pt x="180002" y="5440046"/>
                </a:lnTo>
                <a:lnTo>
                  <a:pt x="180002" y="5443007"/>
                </a:lnTo>
                <a:lnTo>
                  <a:pt x="1" y="5443007"/>
                </a:lnTo>
                <a:lnTo>
                  <a:pt x="1" y="5440046"/>
                </a:lnTo>
                <a:lnTo>
                  <a:pt x="0" y="5440046"/>
                </a:lnTo>
                <a:lnTo>
                  <a:pt x="0" y="5260046"/>
                </a:lnTo>
                <a:lnTo>
                  <a:pt x="1" y="5260046"/>
                </a:lnTo>
                <a:lnTo>
                  <a:pt x="1" y="180000"/>
                </a:lnTo>
                <a:lnTo>
                  <a:pt x="0" y="180000"/>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indent="0" algn="ctr">
              <a:buFont typeface="Arial" panose="020B0604020202020204" pitchFamily="34" charset="0"/>
              <a:buNone/>
            </a:pPr>
            <a:endParaRPr lang="en-US"/>
          </a:p>
        </p:txBody>
      </p:sp>
    </p:spTree>
    <p:custDataLst>
      <p:tags r:id="rId1"/>
    </p:custDataLst>
    <p:extLst>
      <p:ext uri="{BB962C8B-B14F-4D97-AF65-F5344CB8AC3E}">
        <p14:creationId xmlns:p14="http://schemas.microsoft.com/office/powerpoint/2010/main" val="626364856"/>
      </p:ext>
    </p:extLst>
  </p:cSld>
  <p:clrMapOvr>
    <a:masterClrMapping/>
  </p:clrMapOvr>
  <p:extLst>
    <p:ext uri="{DCECCB84-F9BA-43D5-87BE-67443E8EF086}">
      <p15:sldGuideLst xmlns:p15="http://schemas.microsoft.com/office/powerpoint/2012/main">
        <p15:guide id="3" pos="778">
          <p15:clr>
            <a:srgbClr val="FBAE40"/>
          </p15:clr>
        </p15:guide>
        <p15:guide id="4" orient="horz" pos="3884">
          <p15:clr>
            <a:srgbClr val="FBAE40"/>
          </p15:clr>
        </p15:guide>
        <p15:guide id="5" pos="7378">
          <p15:clr>
            <a:srgbClr val="FBAE40"/>
          </p15:clr>
        </p15:guide>
        <p15:guide id="6" orient="horz" pos="45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_Accessi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EFB8F-4A79-464A-9960-012F07BC8989}"/>
              </a:ext>
            </a:extLst>
          </p:cNvPr>
          <p:cNvSpPr>
            <a:spLocks noGrp="1"/>
          </p:cNvSpPr>
          <p:nvPr>
            <p:ph type="title" hasCustomPrompt="1"/>
          </p:nvPr>
        </p:nvSpPr>
        <p:spPr>
          <a:xfrm>
            <a:off x="1438274" y="1437141"/>
            <a:ext cx="9324000" cy="3983715"/>
          </a:xfrm>
          <a:solidFill>
            <a:schemeClr val="tx1">
              <a:lumMod val="50000"/>
              <a:lumOff val="50000"/>
            </a:schemeClr>
          </a:solidFill>
          <a:ln>
            <a:noFill/>
          </a:ln>
        </p:spPr>
        <p:txBody>
          <a:bodyPr vert="horz" lIns="540000" tIns="540000" rIns="540000" bIns="540000" rtlCol="0" anchor="ctr">
            <a:noAutofit/>
          </a:bodyPr>
          <a:lstStyle>
            <a:lvl1pPr algn="ctr">
              <a:lnSpc>
                <a:spcPct val="100000"/>
              </a:lnSpc>
              <a:defRPr lang="en-US" sz="4000" dirty="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a:t>Click to Add a Title </a:t>
            </a:r>
            <a:br>
              <a:rPr lang="en-US"/>
            </a:br>
            <a:r>
              <a:rPr lang="en-US"/>
              <a:t>to your Divider Slide</a:t>
            </a:r>
          </a:p>
        </p:txBody>
      </p:sp>
      <p:sp>
        <p:nvSpPr>
          <p:cNvPr id="7" name="Freeform 6">
            <a:extLst>
              <a:ext uri="{FF2B5EF4-FFF2-40B4-BE49-F238E27FC236}">
                <a16:creationId xmlns:a16="http://schemas.microsoft.com/office/drawing/2014/main" id="{7DE443D4-724C-5D4E-9520-760A3A8238B2}"/>
              </a:ext>
              <a:ext uri="{C183D7F6-B498-43B3-948B-1728B52AA6E4}">
                <adec:decorative xmlns:adec="http://schemas.microsoft.com/office/drawing/2017/decorative" val="1"/>
              </a:ext>
            </a:extLst>
          </p:cNvPr>
          <p:cNvSpPr/>
          <p:nvPr userDrawn="1"/>
        </p:nvSpPr>
        <p:spPr>
          <a:xfrm rot="16200000">
            <a:off x="2667001" y="-2667001"/>
            <a:ext cx="6858000" cy="12192002"/>
          </a:xfrm>
          <a:custGeom>
            <a:avLst/>
            <a:gdLst>
              <a:gd name="connsiteX0" fmla="*/ 5418000 w 6858000"/>
              <a:gd name="connsiteY0" fmla="*/ 1440001 h 12192002"/>
              <a:gd name="connsiteX1" fmla="*/ 1440000 w 6858000"/>
              <a:gd name="connsiteY1" fmla="*/ 1440001 h 12192002"/>
              <a:gd name="connsiteX2" fmla="*/ 1440000 w 6858000"/>
              <a:gd name="connsiteY2" fmla="*/ 10752001 h 12192002"/>
              <a:gd name="connsiteX3" fmla="*/ 5418000 w 6858000"/>
              <a:gd name="connsiteY3" fmla="*/ 10752001 h 12192002"/>
              <a:gd name="connsiteX4" fmla="*/ 6858000 w 6858000"/>
              <a:gd name="connsiteY4" fmla="*/ 1 h 12192002"/>
              <a:gd name="connsiteX5" fmla="*/ 6858000 w 6858000"/>
              <a:gd name="connsiteY5" fmla="*/ 1440001 h 12192002"/>
              <a:gd name="connsiteX6" fmla="*/ 6858000 w 6858000"/>
              <a:gd name="connsiteY6" fmla="*/ 1440001 h 12192002"/>
              <a:gd name="connsiteX7" fmla="*/ 6858000 w 6858000"/>
              <a:gd name="connsiteY7" fmla="*/ 10752001 h 12192002"/>
              <a:gd name="connsiteX8" fmla="*/ 6858000 w 6858000"/>
              <a:gd name="connsiteY8" fmla="*/ 10752001 h 12192002"/>
              <a:gd name="connsiteX9" fmla="*/ 6858000 w 6858000"/>
              <a:gd name="connsiteY9" fmla="*/ 12192001 h 12192002"/>
              <a:gd name="connsiteX10" fmla="*/ 6858000 w 6858000"/>
              <a:gd name="connsiteY10" fmla="*/ 12192001 h 12192002"/>
              <a:gd name="connsiteX11" fmla="*/ 6858000 w 6858000"/>
              <a:gd name="connsiteY11" fmla="*/ 12192002 h 12192002"/>
              <a:gd name="connsiteX12" fmla="*/ 5418000 w 6858000"/>
              <a:gd name="connsiteY12" fmla="*/ 12192002 h 12192002"/>
              <a:gd name="connsiteX13" fmla="*/ 5418000 w 6858000"/>
              <a:gd name="connsiteY13" fmla="*/ 12192001 h 12192002"/>
              <a:gd name="connsiteX14" fmla="*/ 1440000 w 6858000"/>
              <a:gd name="connsiteY14" fmla="*/ 12192001 h 12192002"/>
              <a:gd name="connsiteX15" fmla="*/ 1440000 w 6858000"/>
              <a:gd name="connsiteY15" fmla="*/ 12192002 h 12192002"/>
              <a:gd name="connsiteX16" fmla="*/ 0 w 6858000"/>
              <a:gd name="connsiteY16" fmla="*/ 12192002 h 12192002"/>
              <a:gd name="connsiteX17" fmla="*/ 0 w 6858000"/>
              <a:gd name="connsiteY17" fmla="*/ 12192001 h 12192002"/>
              <a:gd name="connsiteX18" fmla="*/ 0 w 6858000"/>
              <a:gd name="connsiteY18" fmla="*/ 10752001 h 12192002"/>
              <a:gd name="connsiteX19" fmla="*/ 0 w 6858000"/>
              <a:gd name="connsiteY19" fmla="*/ 1440001 h 12192002"/>
              <a:gd name="connsiteX20" fmla="*/ 0 w 6858000"/>
              <a:gd name="connsiteY20" fmla="*/ 1 h 12192002"/>
              <a:gd name="connsiteX21" fmla="*/ 0 w 6858000"/>
              <a:gd name="connsiteY21" fmla="*/ 0 h 12192002"/>
              <a:gd name="connsiteX22" fmla="*/ 1440000 w 6858000"/>
              <a:gd name="connsiteY22" fmla="*/ 0 h 12192002"/>
              <a:gd name="connsiteX23" fmla="*/ 1440000 w 6858000"/>
              <a:gd name="connsiteY23" fmla="*/ 1 h 12192002"/>
              <a:gd name="connsiteX24" fmla="*/ 5418000 w 6858000"/>
              <a:gd name="connsiteY24" fmla="*/ 1 h 12192002"/>
              <a:gd name="connsiteX25" fmla="*/ 5418000 w 6858000"/>
              <a:gd name="connsiteY25" fmla="*/ 0 h 12192002"/>
              <a:gd name="connsiteX26" fmla="*/ 6858000 w 6858000"/>
              <a:gd name="connsiteY26" fmla="*/ 0 h 12192002"/>
              <a:gd name="connsiteX27" fmla="*/ 6858000 w 6858000"/>
              <a:gd name="connsiteY27" fmla="*/ 1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858000" h="12192002">
                <a:moveTo>
                  <a:pt x="5418000" y="1440001"/>
                </a:moveTo>
                <a:lnTo>
                  <a:pt x="1440000" y="1440001"/>
                </a:lnTo>
                <a:lnTo>
                  <a:pt x="1440000" y="10752001"/>
                </a:lnTo>
                <a:lnTo>
                  <a:pt x="5418000" y="10752001"/>
                </a:lnTo>
                <a:close/>
                <a:moveTo>
                  <a:pt x="6858000" y="1"/>
                </a:moveTo>
                <a:lnTo>
                  <a:pt x="6858000" y="1440001"/>
                </a:lnTo>
                <a:lnTo>
                  <a:pt x="6858000" y="1440001"/>
                </a:lnTo>
                <a:lnTo>
                  <a:pt x="6858000" y="10752001"/>
                </a:lnTo>
                <a:lnTo>
                  <a:pt x="6858000" y="10752001"/>
                </a:lnTo>
                <a:lnTo>
                  <a:pt x="6858000" y="12192001"/>
                </a:lnTo>
                <a:lnTo>
                  <a:pt x="6858000" y="12192001"/>
                </a:lnTo>
                <a:lnTo>
                  <a:pt x="6858000" y="12192002"/>
                </a:lnTo>
                <a:lnTo>
                  <a:pt x="5418000" y="12192002"/>
                </a:lnTo>
                <a:lnTo>
                  <a:pt x="5418000" y="12192001"/>
                </a:lnTo>
                <a:lnTo>
                  <a:pt x="1440000" y="12192001"/>
                </a:lnTo>
                <a:lnTo>
                  <a:pt x="1440000" y="12192002"/>
                </a:lnTo>
                <a:lnTo>
                  <a:pt x="0" y="12192002"/>
                </a:lnTo>
                <a:lnTo>
                  <a:pt x="0" y="12192001"/>
                </a:lnTo>
                <a:lnTo>
                  <a:pt x="0" y="10752001"/>
                </a:lnTo>
                <a:lnTo>
                  <a:pt x="0" y="1440001"/>
                </a:lnTo>
                <a:lnTo>
                  <a:pt x="0" y="1"/>
                </a:lnTo>
                <a:lnTo>
                  <a:pt x="0" y="0"/>
                </a:lnTo>
                <a:lnTo>
                  <a:pt x="1440000" y="0"/>
                </a:lnTo>
                <a:lnTo>
                  <a:pt x="1440000" y="1"/>
                </a:lnTo>
                <a:lnTo>
                  <a:pt x="5418000" y="1"/>
                </a:lnTo>
                <a:lnTo>
                  <a:pt x="5418000" y="0"/>
                </a:lnTo>
                <a:lnTo>
                  <a:pt x="6858000" y="0"/>
                </a:lnTo>
                <a:lnTo>
                  <a:pt x="6858000" y="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indent="0" algn="ctr">
              <a:buFont typeface="Arial" panose="020B0604020202020204" pitchFamily="34" charset="0"/>
              <a:buNone/>
            </a:pPr>
            <a:endParaRPr lang="en-US"/>
          </a:p>
        </p:txBody>
      </p:sp>
    </p:spTree>
    <p:custDataLst>
      <p:tags r:id="rId1"/>
    </p:custDataLst>
    <p:extLst>
      <p:ext uri="{BB962C8B-B14F-4D97-AF65-F5344CB8AC3E}">
        <p14:creationId xmlns:p14="http://schemas.microsoft.com/office/powerpoint/2010/main" val="3079477696"/>
      </p:ext>
    </p:extLst>
  </p:cSld>
  <p:clrMapOvr>
    <a:masterClrMapping/>
  </p:clrMapOvr>
  <p:extLst>
    <p:ext uri="{DCECCB84-F9BA-43D5-87BE-67443E8EF086}">
      <p15:sldGuideLst xmlns:p15="http://schemas.microsoft.com/office/powerpoint/2012/main">
        <p15:guide id="3" pos="316">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D6D2240-FA47-0D4F-A2AD-9029D094373B}"/>
              </a:ext>
            </a:extLst>
          </p:cNvPr>
          <p:cNvSpPr>
            <a:spLocks noGrp="1"/>
          </p:cNvSpPr>
          <p:nvPr>
            <p:ph type="title" hasCustomPrompt="1"/>
          </p:nvPr>
        </p:nvSpPr>
        <p:spPr>
          <a:xfrm>
            <a:off x="518859" y="225425"/>
            <a:ext cx="11161240" cy="720000"/>
          </a:xfrm>
        </p:spPr>
        <p:txBody>
          <a:bodyPr/>
          <a:lstStyle>
            <a:lvl1pPr>
              <a:defRPr b="1" i="0">
                <a:latin typeface="+mj-lt"/>
              </a:defRPr>
            </a:lvl1pPr>
          </a:lstStyle>
          <a:p>
            <a:r>
              <a:rPr lang="en-US"/>
              <a:t>Click to Add a Title To Your Slide</a:t>
            </a:r>
          </a:p>
        </p:txBody>
      </p:sp>
      <p:sp>
        <p:nvSpPr>
          <p:cNvPr id="3" name="Slide Number Placeholder 2">
            <a:extLst>
              <a:ext uri="{FF2B5EF4-FFF2-40B4-BE49-F238E27FC236}">
                <a16:creationId xmlns:a16="http://schemas.microsoft.com/office/drawing/2014/main" id="{D824821D-45D2-4B44-B568-237094D560A4}"/>
              </a:ext>
            </a:extLst>
          </p:cNvPr>
          <p:cNvSpPr>
            <a:spLocks noGrp="1"/>
          </p:cNvSpPr>
          <p:nvPr>
            <p:ph type="sldNum" sz="quarter" idx="15"/>
          </p:nvPr>
        </p:nvSpPr>
        <p:spPr/>
        <p:txBody>
          <a:bodyPr/>
          <a:lstStyle/>
          <a:p>
            <a:fld id="{4C6AF4E3-7C7A-4050-BF98-8B639F08A4A8}" type="slidenum">
              <a:rPr lang="en-CA" smtClean="0"/>
              <a:pPr/>
              <a:t>‹#›</a:t>
            </a:fld>
            <a:endParaRPr lang="en-CA"/>
          </a:p>
        </p:txBody>
      </p:sp>
      <p:sp>
        <p:nvSpPr>
          <p:cNvPr id="2" name="Footer Placeholder 1">
            <a:extLst>
              <a:ext uri="{FF2B5EF4-FFF2-40B4-BE49-F238E27FC236}">
                <a16:creationId xmlns:a16="http://schemas.microsoft.com/office/drawing/2014/main" id="{5725D5AC-D5C1-442A-8896-7992656AB03B}"/>
              </a:ext>
            </a:extLst>
          </p:cNvPr>
          <p:cNvSpPr>
            <a:spLocks noGrp="1"/>
          </p:cNvSpPr>
          <p:nvPr>
            <p:ph type="ftr" sz="quarter" idx="14"/>
          </p:nvPr>
        </p:nvSpPr>
        <p:spPr/>
        <p:txBody>
          <a:bodyPr/>
          <a:lstStyle/>
          <a:p>
            <a:endParaRPr lang="en-CA"/>
          </a:p>
        </p:txBody>
      </p:sp>
      <p:pic>
        <p:nvPicPr>
          <p:cNvPr id="11" name="Picture 10" descr="York University Logo.">
            <a:extLst>
              <a:ext uri="{FF2B5EF4-FFF2-40B4-BE49-F238E27FC236}">
                <a16:creationId xmlns:a16="http://schemas.microsoft.com/office/drawing/2014/main" id="{8DB00395-58E4-2940-BEC1-A7ECD6C19A2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9" name="Rectangle 8">
            <a:extLst>
              <a:ext uri="{FF2B5EF4-FFF2-40B4-BE49-F238E27FC236}">
                <a16:creationId xmlns:a16="http://schemas.microsoft.com/office/drawing/2014/main" id="{EF3AF607-A535-AE46-91A2-C2853802B769}"/>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2">
            <a:extLst>
              <a:ext uri="{FF2B5EF4-FFF2-40B4-BE49-F238E27FC236}">
                <a16:creationId xmlns:a16="http://schemas.microsoft.com/office/drawing/2014/main" id="{E4D340AE-33AC-42B7-BF23-605B0E3ECA65}"/>
              </a:ext>
            </a:extLst>
          </p:cNvPr>
          <p:cNvSpPr>
            <a:spLocks noGrp="1"/>
          </p:cNvSpPr>
          <p:nvPr>
            <p:ph idx="1"/>
          </p:nvPr>
        </p:nvSpPr>
        <p:spPr>
          <a:xfrm>
            <a:off x="518400" y="1198800"/>
            <a:ext cx="11159999" cy="496800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custDataLst>
      <p:tags r:id="rId1"/>
    </p:custDataLst>
    <p:extLst>
      <p:ext uri="{BB962C8B-B14F-4D97-AF65-F5344CB8AC3E}">
        <p14:creationId xmlns:p14="http://schemas.microsoft.com/office/powerpoint/2010/main" val="3607313655"/>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6" orient="horz" pos="4320">
          <p15:clr>
            <a:srgbClr val="FBAE40"/>
          </p15:clr>
        </p15:guide>
        <p15:guide id="7" orient="horz" pos="754">
          <p15:clr>
            <a:srgbClr val="FBAE40"/>
          </p15:clr>
        </p15:guide>
        <p15:guide id="10" orient="horz" pos="388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4EA3B59-861D-CC42-A8F6-D7799EDD6436}"/>
              </a:ext>
            </a:extLst>
          </p:cNvPr>
          <p:cNvSpPr>
            <a:spLocks noGrp="1"/>
          </p:cNvSpPr>
          <p:nvPr>
            <p:ph type="title" hasCustomPrompt="1"/>
          </p:nvPr>
        </p:nvSpPr>
        <p:spPr/>
        <p:txBody>
          <a:bodyPr/>
          <a:lstStyle/>
          <a:p>
            <a:r>
              <a:rPr lang="en-US"/>
              <a:t>Click to Add a Title To Your Slide</a:t>
            </a:r>
          </a:p>
        </p:txBody>
      </p:sp>
      <p:sp>
        <p:nvSpPr>
          <p:cNvPr id="9" name="Text Placeholder 57">
            <a:extLst>
              <a:ext uri="{FF2B5EF4-FFF2-40B4-BE49-F238E27FC236}">
                <a16:creationId xmlns:a16="http://schemas.microsoft.com/office/drawing/2014/main" id="{82A7616C-08E1-5C4A-94C3-59BF9457407A}"/>
              </a:ext>
            </a:extLst>
          </p:cNvPr>
          <p:cNvSpPr>
            <a:spLocks noGrp="1"/>
          </p:cNvSpPr>
          <p:nvPr>
            <p:ph type="body" sz="quarter" idx="15"/>
          </p:nvPr>
        </p:nvSpPr>
        <p:spPr>
          <a:xfrm>
            <a:off x="518859" y="1196975"/>
            <a:ext cx="5469192" cy="4975225"/>
          </a:xfrm>
          <a:prstGeom prst="rect">
            <a:avLst/>
          </a:prstGeo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a:extLst>
              <a:ext uri="{FF2B5EF4-FFF2-40B4-BE49-F238E27FC236}">
                <a16:creationId xmlns:a16="http://schemas.microsoft.com/office/drawing/2014/main" id="{7522F2D5-E9EF-4343-8DC4-709C8E32AE72}"/>
              </a:ext>
            </a:extLst>
          </p:cNvPr>
          <p:cNvSpPr>
            <a:spLocks noGrp="1"/>
          </p:cNvSpPr>
          <p:nvPr>
            <p:ph type="pic" sz="quarter" idx="18"/>
          </p:nvPr>
        </p:nvSpPr>
        <p:spPr>
          <a:xfrm>
            <a:off x="6203951" y="1196975"/>
            <a:ext cx="5469190" cy="4975225"/>
          </a:xfrm>
        </p:spPr>
        <p:txBody>
          <a:bodyPr/>
          <a:lstStyle>
            <a:lvl1pPr marL="0" indent="0">
              <a:buNone/>
              <a:defRPr/>
            </a:lvl1pPr>
          </a:lstStyle>
          <a:p>
            <a:r>
              <a:rPr lang="en-US"/>
              <a:t>Click icon to add picture</a:t>
            </a:r>
          </a:p>
        </p:txBody>
      </p:sp>
      <p:sp>
        <p:nvSpPr>
          <p:cNvPr id="4" name="Slide Number Placeholder 3">
            <a:extLst>
              <a:ext uri="{FF2B5EF4-FFF2-40B4-BE49-F238E27FC236}">
                <a16:creationId xmlns:a16="http://schemas.microsoft.com/office/drawing/2014/main" id="{C54E6109-2268-364C-8CD6-E955F7C54400}"/>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CBE64C34-46C3-CF47-86FC-801C5C79FA58}"/>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11" name="Picture 10" descr="York University Logo.">
            <a:extLst>
              <a:ext uri="{FF2B5EF4-FFF2-40B4-BE49-F238E27FC236}">
                <a16:creationId xmlns:a16="http://schemas.microsoft.com/office/drawing/2014/main" id="{ACA75758-CE2F-AD4D-9C00-A5C4D754094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8" name="Rectangle 7">
            <a:extLst>
              <a:ext uri="{FF2B5EF4-FFF2-40B4-BE49-F238E27FC236}">
                <a16:creationId xmlns:a16="http://schemas.microsoft.com/office/drawing/2014/main" id="{459BDC70-74B9-044C-8E4F-7A7CA082BF9A}"/>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4131649134"/>
      </p:ext>
    </p:extLst>
  </p:cSld>
  <p:clrMapOvr>
    <a:masterClrMapping/>
  </p:clrMapOvr>
  <p:extLst>
    <p:ext uri="{DCECCB84-F9BA-43D5-87BE-67443E8EF086}">
      <p15:sldGuideLst xmlns:p15="http://schemas.microsoft.com/office/powerpoint/2012/main">
        <p15:guide id="3" pos="316">
          <p15:clr>
            <a:srgbClr val="FBAE40"/>
          </p15:clr>
        </p15:guide>
        <p15:guide id="4" pos="3772">
          <p15:clr>
            <a:srgbClr val="FBAE40"/>
          </p15:clr>
        </p15:guide>
        <p15:guide id="5" pos="3908">
          <p15:clr>
            <a:srgbClr val="FBAE40"/>
          </p15:clr>
        </p15:guide>
        <p15:guide id="6" pos="7363">
          <p15:clr>
            <a:srgbClr val="FBAE40"/>
          </p15:clr>
        </p15:guide>
        <p15:guide id="9" orient="horz" pos="754">
          <p15:clr>
            <a:srgbClr val="FBAE40"/>
          </p15:clr>
        </p15:guide>
        <p15:guide id="10" orient="horz" pos="388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Slide - Bas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A2716-629B-9C45-AADD-DE61D864D5B7}"/>
              </a:ext>
            </a:extLst>
          </p:cNvPr>
          <p:cNvSpPr>
            <a:spLocks noGrp="1"/>
          </p:cNvSpPr>
          <p:nvPr>
            <p:ph type="title" hasCustomPrompt="1"/>
          </p:nvPr>
        </p:nvSpPr>
        <p:spPr>
          <a:xfrm>
            <a:off x="518859" y="225425"/>
            <a:ext cx="11161240" cy="720000"/>
          </a:xfrm>
        </p:spPr>
        <p:txBody>
          <a:bodyPr>
            <a:noAutofit/>
          </a:bodyPr>
          <a:lstStyle>
            <a:lvl1pPr>
              <a:defRPr b="1" i="0">
                <a:latin typeface="+mj-lt"/>
              </a:defRPr>
            </a:lvl1pPr>
          </a:lstStyle>
          <a:p>
            <a:r>
              <a:rPr lang="en-US"/>
              <a:t>Click to Add a Title To Your Slide</a:t>
            </a:r>
          </a:p>
        </p:txBody>
      </p:sp>
      <p:sp>
        <p:nvSpPr>
          <p:cNvPr id="62" name="Text Placeholder 53">
            <a:extLst>
              <a:ext uri="{FF2B5EF4-FFF2-40B4-BE49-F238E27FC236}">
                <a16:creationId xmlns:a16="http://schemas.microsoft.com/office/drawing/2014/main" id="{A0672088-1724-3342-BFB3-A9C3D78E98EA}"/>
              </a:ext>
            </a:extLst>
          </p:cNvPr>
          <p:cNvSpPr>
            <a:spLocks noGrp="1"/>
          </p:cNvSpPr>
          <p:nvPr>
            <p:ph type="body" sz="quarter" idx="12" hasCustomPrompt="1"/>
          </p:nvPr>
        </p:nvSpPr>
        <p:spPr>
          <a:xfrm>
            <a:off x="518431" y="1196975"/>
            <a:ext cx="5420895" cy="522097"/>
          </a:xfrm>
          <a:prstGeom prst="rect">
            <a:avLst/>
          </a:prstGeom>
        </p:spPr>
        <p:txBody>
          <a:bodyPr lIns="0" anchor="b">
            <a:noAutofit/>
          </a:bodyPr>
          <a:lstStyle>
            <a:lvl1pPr marL="0" indent="0">
              <a:spcBef>
                <a:spcPts val="0"/>
              </a:spcBef>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0" name="Text Placeholder 57">
            <a:extLst>
              <a:ext uri="{FF2B5EF4-FFF2-40B4-BE49-F238E27FC236}">
                <a16:creationId xmlns:a16="http://schemas.microsoft.com/office/drawing/2014/main" id="{76B0A7DC-3DDF-4F4C-9115-94893364EA17}"/>
              </a:ext>
            </a:extLst>
          </p:cNvPr>
          <p:cNvSpPr>
            <a:spLocks noGrp="1"/>
          </p:cNvSpPr>
          <p:nvPr>
            <p:ph type="body" sz="quarter" idx="15"/>
          </p:nvPr>
        </p:nvSpPr>
        <p:spPr>
          <a:xfrm>
            <a:off x="518859" y="1773239"/>
            <a:ext cx="5420468" cy="4451938"/>
          </a:xfrm>
          <a:prstGeom prst="rect">
            <a:avLst/>
          </a:prstGeom>
        </p:spPr>
        <p:txBody>
          <a:bodyPr lIns="0">
            <a:noAutofit/>
          </a:bodyPr>
          <a:lstStyle>
            <a:lvl1pPr>
              <a:spcBef>
                <a:spcPts val="600"/>
              </a:spcBef>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3" name="Text Placeholder 53">
            <a:extLst>
              <a:ext uri="{FF2B5EF4-FFF2-40B4-BE49-F238E27FC236}">
                <a16:creationId xmlns:a16="http://schemas.microsoft.com/office/drawing/2014/main" id="{A88E9F13-81DC-8F4C-8230-3311B1E57DD9}"/>
              </a:ext>
            </a:extLst>
          </p:cNvPr>
          <p:cNvSpPr>
            <a:spLocks noGrp="1"/>
          </p:cNvSpPr>
          <p:nvPr>
            <p:ph type="body" sz="quarter" idx="13" hasCustomPrompt="1"/>
          </p:nvPr>
        </p:nvSpPr>
        <p:spPr>
          <a:xfrm>
            <a:off x="6254750" y="1196975"/>
            <a:ext cx="5430910" cy="522097"/>
          </a:xfrm>
          <a:prstGeom prst="rect">
            <a:avLst/>
          </a:prstGeom>
        </p:spPr>
        <p:txBody>
          <a:bodyPr lIns="0" anchor="b">
            <a:noAutofit/>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1" name="Text Placeholder 57">
            <a:extLst>
              <a:ext uri="{FF2B5EF4-FFF2-40B4-BE49-F238E27FC236}">
                <a16:creationId xmlns:a16="http://schemas.microsoft.com/office/drawing/2014/main" id="{FBDE887A-1A03-0340-A830-921CEFD49730}"/>
              </a:ext>
            </a:extLst>
          </p:cNvPr>
          <p:cNvSpPr>
            <a:spLocks noGrp="1"/>
          </p:cNvSpPr>
          <p:nvPr>
            <p:ph type="body" sz="quarter" idx="16"/>
          </p:nvPr>
        </p:nvSpPr>
        <p:spPr>
          <a:xfrm>
            <a:off x="6254634" y="1773238"/>
            <a:ext cx="5434130" cy="4451939"/>
          </a:xfrm>
          <a:prstGeom prst="rect">
            <a:avLst/>
          </a:prstGeom>
        </p:spPr>
        <p:txBody>
          <a:bodyPr lIns="0">
            <a:no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13" name="Picture 12" descr="York University Logo.">
            <a:extLst>
              <a:ext uri="{FF2B5EF4-FFF2-40B4-BE49-F238E27FC236}">
                <a16:creationId xmlns:a16="http://schemas.microsoft.com/office/drawing/2014/main" id="{AECA45BF-7B1F-5649-9576-D519983F0E8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65669" y="6372792"/>
            <a:ext cx="1240699" cy="273600"/>
          </a:xfrm>
          <a:prstGeom prst="rect">
            <a:avLst/>
          </a:prstGeom>
        </p:spPr>
      </p:pic>
      <p:sp>
        <p:nvSpPr>
          <p:cNvPr id="61" name="Rectangle 60">
            <a:extLst>
              <a:ext uri="{FF2B5EF4-FFF2-40B4-BE49-F238E27FC236}">
                <a16:creationId xmlns:a16="http://schemas.microsoft.com/office/drawing/2014/main" id="{E2808EE8-9812-924F-92E0-A705FC0A1140}"/>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874498108"/>
      </p:ext>
    </p:extLst>
  </p:cSld>
  <p:clrMapOvr>
    <a:masterClrMapping/>
  </p:clrMapOvr>
  <p:extLst>
    <p:ext uri="{DCECCB84-F9BA-43D5-87BE-67443E8EF086}">
      <p15:sldGuideLst xmlns:p15="http://schemas.microsoft.com/office/powerpoint/2012/main">
        <p15:guide id="3" pos="316">
          <p15:clr>
            <a:srgbClr val="FBAE40"/>
          </p15:clr>
        </p15:guide>
        <p15:guide id="4" pos="3739">
          <p15:clr>
            <a:srgbClr val="FBAE40"/>
          </p15:clr>
        </p15:guide>
        <p15:guide id="5" pos="3940">
          <p15:clr>
            <a:srgbClr val="FBAE40"/>
          </p15:clr>
        </p15:guide>
        <p15:guide id="6" pos="7363">
          <p15:clr>
            <a:srgbClr val="FBAE40"/>
          </p15:clr>
        </p15:guide>
        <p15:guide id="9" orient="horz" pos="754">
          <p15:clr>
            <a:srgbClr val="FBAE40"/>
          </p15:clr>
        </p15:guide>
        <p15:guide id="10" orient="horz" pos="1117">
          <p15:clr>
            <a:srgbClr val="FBAE40"/>
          </p15:clr>
        </p15:guide>
        <p15:guide id="12" orient="horz" pos="3884">
          <p15:clr>
            <a:srgbClr val="FBAE40"/>
          </p15:clr>
        </p15:guide>
        <p15:guide id="13" orient="horz" pos="4269">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Column Slide - Bas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A2716-629B-9C45-AADD-DE61D864D5B7}"/>
              </a:ext>
            </a:extLst>
          </p:cNvPr>
          <p:cNvSpPr>
            <a:spLocks noGrp="1"/>
          </p:cNvSpPr>
          <p:nvPr>
            <p:ph type="title" hasCustomPrompt="1"/>
          </p:nvPr>
        </p:nvSpPr>
        <p:spPr>
          <a:xfrm>
            <a:off x="518859" y="225425"/>
            <a:ext cx="11161240" cy="720000"/>
          </a:xfrm>
        </p:spPr>
        <p:txBody>
          <a:bodyPr>
            <a:noAutofit/>
          </a:bodyPr>
          <a:lstStyle>
            <a:lvl1pPr>
              <a:defRPr b="1" i="0">
                <a:latin typeface="+mj-lt"/>
              </a:defRPr>
            </a:lvl1pPr>
          </a:lstStyle>
          <a:p>
            <a:r>
              <a:rPr lang="en-US"/>
              <a:t>Click to Add a Title To Your Slide</a:t>
            </a:r>
          </a:p>
        </p:txBody>
      </p:sp>
      <p:sp>
        <p:nvSpPr>
          <p:cNvPr id="19" name="Text Placeholder 53">
            <a:extLst>
              <a:ext uri="{FF2B5EF4-FFF2-40B4-BE49-F238E27FC236}">
                <a16:creationId xmlns:a16="http://schemas.microsoft.com/office/drawing/2014/main" id="{413C845C-EAE6-AF41-B604-B795A78D3EE5}"/>
              </a:ext>
            </a:extLst>
          </p:cNvPr>
          <p:cNvSpPr>
            <a:spLocks noGrp="1"/>
          </p:cNvSpPr>
          <p:nvPr>
            <p:ph type="body" sz="quarter" idx="12" hasCustomPrompt="1"/>
          </p:nvPr>
        </p:nvSpPr>
        <p:spPr>
          <a:xfrm>
            <a:off x="501651" y="1196975"/>
            <a:ext cx="3503625" cy="522097"/>
          </a:xfrm>
          <a:prstGeom prst="rect">
            <a:avLst/>
          </a:prstGeom>
        </p:spPr>
        <p:txBody>
          <a:bodyPr lIns="0" anchor="b">
            <a:noAutofit/>
          </a:bodyPr>
          <a:lstStyle>
            <a:lvl1pPr marL="0" indent="0">
              <a:spcBef>
                <a:spcPts val="0"/>
              </a:spcBef>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5" name="Text Placeholder 57">
            <a:extLst>
              <a:ext uri="{FF2B5EF4-FFF2-40B4-BE49-F238E27FC236}">
                <a16:creationId xmlns:a16="http://schemas.microsoft.com/office/drawing/2014/main" id="{8FDBC224-29B7-D94D-A917-7189CF9D8DFF}"/>
              </a:ext>
            </a:extLst>
          </p:cNvPr>
          <p:cNvSpPr>
            <a:spLocks noGrp="1"/>
          </p:cNvSpPr>
          <p:nvPr>
            <p:ph type="body" sz="quarter" idx="15"/>
          </p:nvPr>
        </p:nvSpPr>
        <p:spPr>
          <a:xfrm>
            <a:off x="501650" y="1773238"/>
            <a:ext cx="3510001" cy="4392612"/>
          </a:xfrm>
          <a:prstGeom prst="rect">
            <a:avLst/>
          </a:prstGeo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0" name="Text Placeholder 53">
            <a:extLst>
              <a:ext uri="{FF2B5EF4-FFF2-40B4-BE49-F238E27FC236}">
                <a16:creationId xmlns:a16="http://schemas.microsoft.com/office/drawing/2014/main" id="{231CCB01-79F2-F34F-BC4D-1031450FD5BD}"/>
              </a:ext>
            </a:extLst>
          </p:cNvPr>
          <p:cNvSpPr>
            <a:spLocks noGrp="1"/>
          </p:cNvSpPr>
          <p:nvPr>
            <p:ph type="body" sz="quarter" idx="21" hasCustomPrompt="1"/>
          </p:nvPr>
        </p:nvSpPr>
        <p:spPr>
          <a:xfrm>
            <a:off x="4332288" y="1196975"/>
            <a:ext cx="3524932" cy="522097"/>
          </a:xfrm>
          <a:prstGeom prst="rect">
            <a:avLst/>
          </a:prstGeom>
        </p:spPr>
        <p:txBody>
          <a:bodyPr lIns="0" anchor="b">
            <a:noAutofit/>
          </a:bodyPr>
          <a:lstStyle>
            <a:lvl1pPr marL="0" indent="0">
              <a:spcBef>
                <a:spcPts val="0"/>
              </a:spcBef>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6" name="Text Placeholder 57">
            <a:extLst>
              <a:ext uri="{FF2B5EF4-FFF2-40B4-BE49-F238E27FC236}">
                <a16:creationId xmlns:a16="http://schemas.microsoft.com/office/drawing/2014/main" id="{1ED52BD2-E8AE-D447-A7FC-9FAAD041AC09}"/>
              </a:ext>
            </a:extLst>
          </p:cNvPr>
          <p:cNvSpPr>
            <a:spLocks noGrp="1"/>
          </p:cNvSpPr>
          <p:nvPr>
            <p:ph type="body" sz="quarter" idx="19"/>
          </p:nvPr>
        </p:nvSpPr>
        <p:spPr>
          <a:xfrm>
            <a:off x="4338637" y="1773238"/>
            <a:ext cx="3510000" cy="4392612"/>
          </a:xfrm>
          <a:prstGeom prst="rect">
            <a:avLst/>
          </a:prstGeo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1" name="Text Placeholder 53">
            <a:extLst>
              <a:ext uri="{FF2B5EF4-FFF2-40B4-BE49-F238E27FC236}">
                <a16:creationId xmlns:a16="http://schemas.microsoft.com/office/drawing/2014/main" id="{CF16F710-257F-5041-8125-90E471B9BAE2}"/>
              </a:ext>
            </a:extLst>
          </p:cNvPr>
          <p:cNvSpPr>
            <a:spLocks noGrp="1"/>
          </p:cNvSpPr>
          <p:nvPr>
            <p:ph type="body" sz="quarter" idx="22" hasCustomPrompt="1"/>
          </p:nvPr>
        </p:nvSpPr>
        <p:spPr>
          <a:xfrm>
            <a:off x="8184232" y="1196975"/>
            <a:ext cx="3504531" cy="522097"/>
          </a:xfrm>
          <a:prstGeom prst="rect">
            <a:avLst/>
          </a:prstGeom>
        </p:spPr>
        <p:txBody>
          <a:bodyPr lIns="0" anchor="b">
            <a:noAutofit/>
          </a:bodyPr>
          <a:lstStyle>
            <a:lvl1pPr marL="0" indent="0">
              <a:spcBef>
                <a:spcPts val="0"/>
              </a:spcBef>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7" name="Text Placeholder 57">
            <a:extLst>
              <a:ext uri="{FF2B5EF4-FFF2-40B4-BE49-F238E27FC236}">
                <a16:creationId xmlns:a16="http://schemas.microsoft.com/office/drawing/2014/main" id="{70C5ADD5-F228-C64F-9A1A-553837A1E712}"/>
              </a:ext>
            </a:extLst>
          </p:cNvPr>
          <p:cNvSpPr>
            <a:spLocks noGrp="1"/>
          </p:cNvSpPr>
          <p:nvPr>
            <p:ph type="body" sz="quarter" idx="20"/>
          </p:nvPr>
        </p:nvSpPr>
        <p:spPr>
          <a:xfrm>
            <a:off x="8184231" y="1797540"/>
            <a:ext cx="3510000" cy="4368309"/>
          </a:xfrm>
          <a:prstGeom prst="rect">
            <a:avLst/>
          </a:prstGeo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13" name="Picture 12" descr="York University Logo.">
            <a:extLst>
              <a:ext uri="{FF2B5EF4-FFF2-40B4-BE49-F238E27FC236}">
                <a16:creationId xmlns:a16="http://schemas.microsoft.com/office/drawing/2014/main" id="{31E90577-5A07-9849-88E9-86D615B77F96}"/>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65670" y="6372792"/>
            <a:ext cx="1240699" cy="273600"/>
          </a:xfrm>
          <a:prstGeom prst="rect">
            <a:avLst/>
          </a:prstGeom>
        </p:spPr>
      </p:pic>
      <p:sp>
        <p:nvSpPr>
          <p:cNvPr id="61" name="Rectangle 60">
            <a:extLst>
              <a:ext uri="{FF2B5EF4-FFF2-40B4-BE49-F238E27FC236}">
                <a16:creationId xmlns:a16="http://schemas.microsoft.com/office/drawing/2014/main" id="{E2808EE8-9812-924F-92E0-A705FC0A1140}"/>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4070115352"/>
      </p:ext>
    </p:extLst>
  </p:cSld>
  <p:clrMapOvr>
    <a:masterClrMapping/>
  </p:clrMapOvr>
  <p:extLst>
    <p:ext uri="{DCECCB84-F9BA-43D5-87BE-67443E8EF086}">
      <p15:sldGuideLst xmlns:p15="http://schemas.microsoft.com/office/powerpoint/2012/main">
        <p15:guide id="3" pos="316">
          <p15:clr>
            <a:srgbClr val="FBAE40"/>
          </p15:clr>
        </p15:guide>
        <p15:guide id="6" pos="7363">
          <p15:clr>
            <a:srgbClr val="FBAE40"/>
          </p15:clr>
        </p15:guide>
        <p15:guide id="9" orient="horz" pos="1117">
          <p15:clr>
            <a:srgbClr val="FBAE40"/>
          </p15:clr>
        </p15:guide>
        <p15:guide id="12" orient="horz" pos="3888">
          <p15:clr>
            <a:srgbClr val="FBAE40"/>
          </p15:clr>
        </p15:guide>
        <p15:guide id="13" orient="horz" pos="754">
          <p15:clr>
            <a:srgbClr val="FBAE40"/>
          </p15:clr>
        </p15:guide>
        <p15:guide id="14" pos="2729">
          <p15:clr>
            <a:srgbClr val="FBAE40"/>
          </p15:clr>
        </p15:guide>
        <p15:guide id="15" pos="2525" userDrawn="1">
          <p15:clr>
            <a:srgbClr val="FBAE40"/>
          </p15:clr>
        </p15:guide>
        <p15:guide id="16" pos="4951">
          <p15:clr>
            <a:srgbClr val="FBAE40"/>
          </p15:clr>
        </p15:guide>
        <p15:guide id="17" pos="5155">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ur Column Slide - Bas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A2716-629B-9C45-AADD-DE61D864D5B7}"/>
              </a:ext>
            </a:extLst>
          </p:cNvPr>
          <p:cNvSpPr>
            <a:spLocks noGrp="1"/>
          </p:cNvSpPr>
          <p:nvPr>
            <p:ph type="title" hasCustomPrompt="1"/>
          </p:nvPr>
        </p:nvSpPr>
        <p:spPr>
          <a:xfrm>
            <a:off x="518859" y="225425"/>
            <a:ext cx="11161240" cy="720000"/>
          </a:xfrm>
        </p:spPr>
        <p:txBody>
          <a:bodyPr>
            <a:noAutofit/>
          </a:bodyPr>
          <a:lstStyle>
            <a:lvl1pPr>
              <a:defRPr b="1" i="0">
                <a:latin typeface="+mj-lt"/>
              </a:defRPr>
            </a:lvl1pPr>
          </a:lstStyle>
          <a:p>
            <a:r>
              <a:rPr lang="en-US"/>
              <a:t>Click to Add a Title To Your Slide</a:t>
            </a:r>
          </a:p>
        </p:txBody>
      </p:sp>
      <p:sp>
        <p:nvSpPr>
          <p:cNvPr id="23" name="Text Placeholder 53">
            <a:extLst>
              <a:ext uri="{FF2B5EF4-FFF2-40B4-BE49-F238E27FC236}">
                <a16:creationId xmlns:a16="http://schemas.microsoft.com/office/drawing/2014/main" id="{214B3C36-FAD2-2946-B5D2-577C63AC0194}"/>
              </a:ext>
            </a:extLst>
          </p:cNvPr>
          <p:cNvSpPr>
            <a:spLocks noGrp="1"/>
          </p:cNvSpPr>
          <p:nvPr>
            <p:ph type="body" sz="quarter" idx="12" hasCustomPrompt="1"/>
          </p:nvPr>
        </p:nvSpPr>
        <p:spPr>
          <a:xfrm>
            <a:off x="518432" y="1218329"/>
            <a:ext cx="2540681" cy="522097"/>
          </a:xfrm>
          <a:prstGeom prst="rect">
            <a:avLst/>
          </a:prstGeom>
        </p:spPr>
        <p:txBody>
          <a:bodyPr lIns="0" anchor="b">
            <a:noAutofit/>
          </a:bodyPr>
          <a:lstStyle>
            <a:lvl1pPr marL="0" indent="0">
              <a:spcBef>
                <a:spcPts val="0"/>
              </a:spcBef>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8" name="Text Placeholder 57">
            <a:extLst>
              <a:ext uri="{FF2B5EF4-FFF2-40B4-BE49-F238E27FC236}">
                <a16:creationId xmlns:a16="http://schemas.microsoft.com/office/drawing/2014/main" id="{E695CA26-1919-114C-BC11-38C996B851DE}"/>
              </a:ext>
            </a:extLst>
          </p:cNvPr>
          <p:cNvSpPr>
            <a:spLocks noGrp="1"/>
          </p:cNvSpPr>
          <p:nvPr>
            <p:ph type="body" sz="quarter" idx="15"/>
          </p:nvPr>
        </p:nvSpPr>
        <p:spPr>
          <a:xfrm>
            <a:off x="518859" y="1844674"/>
            <a:ext cx="2540528" cy="4321175"/>
          </a:xfrm>
          <a:prstGeom prst="rect">
            <a:avLst/>
          </a:prstGeom>
        </p:spPr>
        <p:txBody>
          <a:bodyPr lIns="0">
            <a:noAutofit/>
          </a:bodyPr>
          <a:lstStyle>
            <a:lvl1pPr marL="126000" indent="-126000">
              <a:defRPr sz="1400"/>
            </a:lvl1pPr>
            <a:lvl2pPr marL="252000" indent="-126000">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p:txBody>
      </p:sp>
      <p:sp>
        <p:nvSpPr>
          <p:cNvPr id="24" name="Text Placeholder 53">
            <a:extLst>
              <a:ext uri="{FF2B5EF4-FFF2-40B4-BE49-F238E27FC236}">
                <a16:creationId xmlns:a16="http://schemas.microsoft.com/office/drawing/2014/main" id="{364A19A7-DFB3-7E45-9878-76EAFAAC7717}"/>
              </a:ext>
            </a:extLst>
          </p:cNvPr>
          <p:cNvSpPr>
            <a:spLocks noGrp="1"/>
          </p:cNvSpPr>
          <p:nvPr>
            <p:ph type="body" sz="quarter" idx="26" hasCustomPrompt="1"/>
          </p:nvPr>
        </p:nvSpPr>
        <p:spPr>
          <a:xfrm>
            <a:off x="3386591" y="1211906"/>
            <a:ext cx="2540681" cy="522097"/>
          </a:xfrm>
          <a:prstGeom prst="rect">
            <a:avLst/>
          </a:prstGeom>
        </p:spPr>
        <p:txBody>
          <a:bodyPr lIns="0" anchor="b">
            <a:noAutofit/>
          </a:bodyPr>
          <a:lstStyle>
            <a:lvl1pPr marL="0" indent="0">
              <a:spcBef>
                <a:spcPts val="0"/>
              </a:spcBef>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9" name="Text Placeholder 57">
            <a:extLst>
              <a:ext uri="{FF2B5EF4-FFF2-40B4-BE49-F238E27FC236}">
                <a16:creationId xmlns:a16="http://schemas.microsoft.com/office/drawing/2014/main" id="{E13C6EED-B55A-9647-A753-CA6B53800D1E}"/>
              </a:ext>
            </a:extLst>
          </p:cNvPr>
          <p:cNvSpPr>
            <a:spLocks noGrp="1"/>
          </p:cNvSpPr>
          <p:nvPr>
            <p:ph type="body" sz="quarter" idx="23"/>
          </p:nvPr>
        </p:nvSpPr>
        <p:spPr>
          <a:xfrm>
            <a:off x="3378200" y="1844674"/>
            <a:ext cx="2553131" cy="4321175"/>
          </a:xfrm>
          <a:prstGeom prst="rect">
            <a:avLst/>
          </a:prstGeom>
        </p:spPr>
        <p:txBody>
          <a:bodyPr lIns="0">
            <a:noAutofit/>
          </a:bodyPr>
          <a:lstStyle>
            <a:lvl1pPr marL="126000" indent="-126000">
              <a:defRPr sz="1400"/>
            </a:lvl1pPr>
            <a:lvl2pPr marL="252000" indent="-126000">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p:txBody>
      </p:sp>
      <p:sp>
        <p:nvSpPr>
          <p:cNvPr id="26" name="Text Placeholder 53">
            <a:extLst>
              <a:ext uri="{FF2B5EF4-FFF2-40B4-BE49-F238E27FC236}">
                <a16:creationId xmlns:a16="http://schemas.microsoft.com/office/drawing/2014/main" id="{D881590F-FC81-0046-A179-47970EA06CB7}"/>
              </a:ext>
            </a:extLst>
          </p:cNvPr>
          <p:cNvSpPr>
            <a:spLocks noGrp="1"/>
          </p:cNvSpPr>
          <p:nvPr>
            <p:ph type="body" sz="quarter" idx="27" hasCustomPrompt="1"/>
          </p:nvPr>
        </p:nvSpPr>
        <p:spPr>
          <a:xfrm>
            <a:off x="6254750" y="1203325"/>
            <a:ext cx="2540681" cy="522097"/>
          </a:xfrm>
          <a:prstGeom prst="rect">
            <a:avLst/>
          </a:prstGeom>
        </p:spPr>
        <p:txBody>
          <a:bodyPr lIns="0" anchor="b">
            <a:noAutofit/>
          </a:bodyPr>
          <a:lstStyle>
            <a:lvl1pPr marL="0" indent="0">
              <a:spcBef>
                <a:spcPts val="0"/>
              </a:spcBef>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20" name="Text Placeholder 57">
            <a:extLst>
              <a:ext uri="{FF2B5EF4-FFF2-40B4-BE49-F238E27FC236}">
                <a16:creationId xmlns:a16="http://schemas.microsoft.com/office/drawing/2014/main" id="{F78578F5-EFC6-BC40-9724-A634789392C1}"/>
              </a:ext>
            </a:extLst>
          </p:cNvPr>
          <p:cNvSpPr>
            <a:spLocks noGrp="1"/>
          </p:cNvSpPr>
          <p:nvPr>
            <p:ph type="body" sz="quarter" idx="24"/>
          </p:nvPr>
        </p:nvSpPr>
        <p:spPr>
          <a:xfrm>
            <a:off x="6254750" y="1844674"/>
            <a:ext cx="2547914" cy="4321176"/>
          </a:xfrm>
          <a:prstGeom prst="rect">
            <a:avLst/>
          </a:prstGeom>
        </p:spPr>
        <p:txBody>
          <a:bodyPr lIns="0">
            <a:noAutofit/>
          </a:bodyPr>
          <a:lstStyle>
            <a:lvl1pPr marL="126000" indent="-126000">
              <a:defRPr sz="1400"/>
            </a:lvl1pPr>
            <a:lvl2pPr marL="252000" indent="-126000">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p:txBody>
      </p:sp>
      <p:sp>
        <p:nvSpPr>
          <p:cNvPr id="27" name="Text Placeholder 53">
            <a:extLst>
              <a:ext uri="{FF2B5EF4-FFF2-40B4-BE49-F238E27FC236}">
                <a16:creationId xmlns:a16="http://schemas.microsoft.com/office/drawing/2014/main" id="{EE21CEE7-7C87-8948-B4EA-C94A78749244}"/>
              </a:ext>
            </a:extLst>
          </p:cNvPr>
          <p:cNvSpPr>
            <a:spLocks noGrp="1"/>
          </p:cNvSpPr>
          <p:nvPr>
            <p:ph type="body" sz="quarter" idx="28" hasCustomPrompt="1"/>
          </p:nvPr>
        </p:nvSpPr>
        <p:spPr>
          <a:xfrm>
            <a:off x="9153504" y="1203325"/>
            <a:ext cx="2540681" cy="522097"/>
          </a:xfrm>
          <a:prstGeom prst="rect">
            <a:avLst/>
          </a:prstGeom>
        </p:spPr>
        <p:txBody>
          <a:bodyPr lIns="0" anchor="b">
            <a:noAutofit/>
          </a:bodyPr>
          <a:lstStyle>
            <a:lvl1pPr marL="0" indent="0">
              <a:spcBef>
                <a:spcPts val="0"/>
              </a:spcBef>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21" name="Text Placeholder 57">
            <a:extLst>
              <a:ext uri="{FF2B5EF4-FFF2-40B4-BE49-F238E27FC236}">
                <a16:creationId xmlns:a16="http://schemas.microsoft.com/office/drawing/2014/main" id="{F63C3783-BFD5-CE47-813A-DDB4E37BAA61}"/>
              </a:ext>
            </a:extLst>
          </p:cNvPr>
          <p:cNvSpPr>
            <a:spLocks noGrp="1"/>
          </p:cNvSpPr>
          <p:nvPr>
            <p:ph type="body" sz="quarter" idx="25"/>
          </p:nvPr>
        </p:nvSpPr>
        <p:spPr>
          <a:xfrm>
            <a:off x="9153504" y="1844674"/>
            <a:ext cx="2549800" cy="4327526"/>
          </a:xfrm>
          <a:prstGeom prst="rect">
            <a:avLst/>
          </a:prstGeom>
        </p:spPr>
        <p:txBody>
          <a:bodyPr lIns="0">
            <a:noAutofit/>
          </a:bodyPr>
          <a:lstStyle>
            <a:lvl1pPr marL="126000" indent="-126000">
              <a:defRPr sz="1400"/>
            </a:lvl1pPr>
            <a:lvl2pPr marL="252000" indent="-126000">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15" name="Picture 14" descr="York University Logo.&#10;">
            <a:extLst>
              <a:ext uri="{FF2B5EF4-FFF2-40B4-BE49-F238E27FC236}">
                <a16:creationId xmlns:a16="http://schemas.microsoft.com/office/drawing/2014/main" id="{A51EE3BB-C5D8-7748-AC61-802ED7AA1D7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5" name="Rectangle 4">
            <a:extLst>
              <a:ext uri="{FF2B5EF4-FFF2-40B4-BE49-F238E27FC236}">
                <a16:creationId xmlns:a16="http://schemas.microsoft.com/office/drawing/2014/main" id="{55ACEF09-F0CD-7449-9B9E-747B150BFF64}"/>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572193624"/>
      </p:ext>
    </p:extLst>
  </p:cSld>
  <p:clrMapOvr>
    <a:masterClrMapping/>
  </p:clrMapOvr>
  <p:extLst>
    <p:ext uri="{DCECCB84-F9BA-43D5-87BE-67443E8EF086}">
      <p15:sldGuideLst xmlns:p15="http://schemas.microsoft.com/office/powerpoint/2012/main">
        <p15:guide id="3" pos="316">
          <p15:clr>
            <a:srgbClr val="FBAE40"/>
          </p15:clr>
        </p15:guide>
        <p15:guide id="4" pos="1927">
          <p15:clr>
            <a:srgbClr val="FBAE40"/>
          </p15:clr>
        </p15:guide>
        <p15:guide id="5" pos="2128">
          <p15:clr>
            <a:srgbClr val="FBAE40"/>
          </p15:clr>
        </p15:guide>
        <p15:guide id="6" pos="3739">
          <p15:clr>
            <a:srgbClr val="FBAE40"/>
          </p15:clr>
        </p15:guide>
        <p15:guide id="7" pos="3940">
          <p15:clr>
            <a:srgbClr val="FBAE40"/>
          </p15:clr>
        </p15:guide>
        <p15:guide id="8" pos="5551">
          <p15:clr>
            <a:srgbClr val="FBAE40"/>
          </p15:clr>
        </p15:guide>
        <p15:guide id="9" pos="5752">
          <p15:clr>
            <a:srgbClr val="FBAE40"/>
          </p15:clr>
        </p15:guide>
        <p15:guide id="10" pos="7363">
          <p15:clr>
            <a:srgbClr val="FBAE40"/>
          </p15:clr>
        </p15:guide>
        <p15:guide id="14" orient="horz" pos="1162" userDrawn="1">
          <p15:clr>
            <a:srgbClr val="FBAE40"/>
          </p15:clr>
        </p15:guide>
        <p15:guide id="15" orient="horz" pos="754">
          <p15:clr>
            <a:srgbClr val="FBAE40"/>
          </p15:clr>
        </p15:guide>
        <p15:guide id="16" orient="horz" pos="388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603B2061-D856-4A41-B120-2B85C6C79AAD}"/>
              </a:ext>
            </a:extLst>
          </p:cNvPr>
          <p:cNvSpPr>
            <a:spLocks noGrp="1"/>
          </p:cNvSpPr>
          <p:nvPr>
            <p:ph type="pic" sz="quarter" idx="18" hasCustomPrompt="1"/>
          </p:nvPr>
        </p:nvSpPr>
        <p:spPr>
          <a:xfrm>
            <a:off x="355512" y="358954"/>
            <a:ext cx="11480977" cy="1558925"/>
          </a:xfrm>
          <a:prstGeom prst="rect">
            <a:avLst/>
          </a:prstGeom>
        </p:spPr>
        <p:txBody>
          <a:bodyPr bIns="180000" anchor="b">
            <a:normAutofit/>
          </a:bodyPr>
          <a:lstStyle>
            <a:lvl1pPr marL="0" indent="0" algn="ctr">
              <a:buFont typeface="Arial" panose="020B0604020202020204" pitchFamily="34" charset="0"/>
              <a:buNone/>
              <a:defRPr sz="1600">
                <a:solidFill>
                  <a:schemeClr val="tx1"/>
                </a:solidFill>
              </a:defRPr>
            </a:lvl1pPr>
          </a:lstStyle>
          <a:p>
            <a:r>
              <a:rPr lang="en-US"/>
              <a:t>Drag and drop photo onto slide to add header image</a:t>
            </a:r>
          </a:p>
        </p:txBody>
      </p:sp>
      <p:sp>
        <p:nvSpPr>
          <p:cNvPr id="2" name="Title 1">
            <a:extLst>
              <a:ext uri="{FF2B5EF4-FFF2-40B4-BE49-F238E27FC236}">
                <a16:creationId xmlns:a16="http://schemas.microsoft.com/office/drawing/2014/main" id="{AF4A2716-629B-9C45-AADD-DE61D864D5B7}"/>
              </a:ext>
            </a:extLst>
          </p:cNvPr>
          <p:cNvSpPr>
            <a:spLocks noGrp="1"/>
          </p:cNvSpPr>
          <p:nvPr>
            <p:ph type="title" hasCustomPrompt="1"/>
          </p:nvPr>
        </p:nvSpPr>
        <p:spPr>
          <a:xfrm>
            <a:off x="355800" y="357216"/>
            <a:ext cx="11480400" cy="1562400"/>
          </a:xfrm>
          <a:solidFill>
            <a:schemeClr val="tx1">
              <a:alpha val="54000"/>
            </a:schemeClr>
          </a:solidFill>
        </p:spPr>
        <p:txBody>
          <a:bodyPr anchor="ctr"/>
          <a:lstStyle>
            <a:lvl1pPr marL="0" indent="0" algn="ctr">
              <a:buFont typeface="Arial" panose="020B0604020202020204" pitchFamily="34" charset="0"/>
              <a:buNone/>
              <a:defRPr b="1" i="0">
                <a:solidFill>
                  <a:schemeClr val="bg1"/>
                </a:solidFill>
                <a:latin typeface="+mj-lt"/>
              </a:defRPr>
            </a:lvl1pPr>
          </a:lstStyle>
          <a:p>
            <a:r>
              <a:rPr lang="en-US"/>
              <a:t>Click to Add a Title To Your Slide</a:t>
            </a:r>
          </a:p>
        </p:txBody>
      </p:sp>
      <p:sp>
        <p:nvSpPr>
          <p:cNvPr id="54" name="Text Placeholder 53">
            <a:extLst>
              <a:ext uri="{FF2B5EF4-FFF2-40B4-BE49-F238E27FC236}">
                <a16:creationId xmlns:a16="http://schemas.microsoft.com/office/drawing/2014/main" id="{DDA1CF8A-1741-6B40-A154-613324130EC4}"/>
              </a:ext>
            </a:extLst>
          </p:cNvPr>
          <p:cNvSpPr>
            <a:spLocks noGrp="1"/>
          </p:cNvSpPr>
          <p:nvPr>
            <p:ph type="body" sz="quarter" idx="12" hasCustomPrompt="1"/>
          </p:nvPr>
        </p:nvSpPr>
        <p:spPr>
          <a:xfrm>
            <a:off x="518432" y="2468097"/>
            <a:ext cx="5400000" cy="455613"/>
          </a:xfrm>
          <a:prstGeom prst="rect">
            <a:avLst/>
          </a:prstGeom>
        </p:spPr>
        <p:txBody>
          <a:bodyPr lIns="0" anchor="b">
            <a:noAutofit/>
          </a:bodyPr>
          <a:lstStyle>
            <a:lvl1pPr marL="0" indent="0">
              <a:spcBef>
                <a:spcPts val="0"/>
              </a:spcBef>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3" name="Text Placeholder 57">
            <a:extLst>
              <a:ext uri="{FF2B5EF4-FFF2-40B4-BE49-F238E27FC236}">
                <a16:creationId xmlns:a16="http://schemas.microsoft.com/office/drawing/2014/main" id="{29A5CBBC-4A91-4C72-AE28-46A6B97D7626}"/>
              </a:ext>
            </a:extLst>
          </p:cNvPr>
          <p:cNvSpPr>
            <a:spLocks noGrp="1"/>
          </p:cNvSpPr>
          <p:nvPr>
            <p:ph type="body" sz="quarter" idx="20"/>
          </p:nvPr>
        </p:nvSpPr>
        <p:spPr>
          <a:xfrm>
            <a:off x="511631" y="3011997"/>
            <a:ext cx="5421633" cy="3138341"/>
          </a:xfrm>
          <a:prstGeom prst="rect">
            <a:avLst/>
          </a:prstGeom>
        </p:spPr>
        <p:txBody>
          <a:bodyPr lIns="0">
            <a:noAutofit/>
          </a:bodyPr>
          <a:lstStyle>
            <a:lvl1pPr>
              <a:defRPr sz="1600"/>
            </a:lvl1pPr>
            <a:lvl2pPr>
              <a:defRPr sz="1600"/>
            </a:lvl2pPr>
            <a:lvl3pPr>
              <a:defRPr sz="1400"/>
            </a:lvl3pPr>
            <a:lvl4pPr marL="669600" indent="0">
              <a:buNone/>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55" name="Text Placeholder 53">
            <a:extLst>
              <a:ext uri="{FF2B5EF4-FFF2-40B4-BE49-F238E27FC236}">
                <a16:creationId xmlns:a16="http://schemas.microsoft.com/office/drawing/2014/main" id="{85171A1C-33F0-154B-A90A-134189461561}"/>
              </a:ext>
            </a:extLst>
          </p:cNvPr>
          <p:cNvSpPr>
            <a:spLocks noGrp="1"/>
          </p:cNvSpPr>
          <p:nvPr>
            <p:ph type="body" sz="quarter" idx="13" hasCustomPrompt="1"/>
          </p:nvPr>
        </p:nvSpPr>
        <p:spPr>
          <a:xfrm>
            <a:off x="6264399" y="2468097"/>
            <a:ext cx="5412090" cy="455613"/>
          </a:xfrm>
          <a:prstGeom prst="rect">
            <a:avLst/>
          </a:prstGeom>
        </p:spPr>
        <p:txBody>
          <a:bodyPr lIns="0" anchor="b">
            <a:noAutofit/>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20" name="Text Placeholder 57">
            <a:extLst>
              <a:ext uri="{FF2B5EF4-FFF2-40B4-BE49-F238E27FC236}">
                <a16:creationId xmlns:a16="http://schemas.microsoft.com/office/drawing/2014/main" id="{D832DB65-C34A-724C-BC2D-C88133F6D6C0}"/>
              </a:ext>
            </a:extLst>
          </p:cNvPr>
          <p:cNvSpPr>
            <a:spLocks noGrp="1"/>
          </p:cNvSpPr>
          <p:nvPr>
            <p:ph type="body" sz="quarter" idx="19"/>
          </p:nvPr>
        </p:nvSpPr>
        <p:spPr>
          <a:xfrm>
            <a:off x="6264399" y="3015397"/>
            <a:ext cx="5421633" cy="3138341"/>
          </a:xfrm>
          <a:prstGeom prst="rect">
            <a:avLst/>
          </a:prstGeo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28" name="Picture 27" descr="York University Logo.&#10;">
            <a:extLst>
              <a:ext uri="{FF2B5EF4-FFF2-40B4-BE49-F238E27FC236}">
                <a16:creationId xmlns:a16="http://schemas.microsoft.com/office/drawing/2014/main" id="{9C3BBD24-06A8-1A4A-99ED-8A60807077D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5" name="Freeform 14">
            <a:extLst>
              <a:ext uri="{FF2B5EF4-FFF2-40B4-BE49-F238E27FC236}">
                <a16:creationId xmlns:a16="http://schemas.microsoft.com/office/drawing/2014/main" id="{7AA6FF0F-EF68-C34F-8441-557C608E34D2}"/>
              </a:ext>
              <a:ext uri="{C183D7F6-B498-43B3-948B-1728B52AA6E4}">
                <adec:decorative xmlns:adec="http://schemas.microsoft.com/office/drawing/2017/decorative" val="1"/>
              </a:ext>
            </a:extLst>
          </p:cNvPr>
          <p:cNvSpPr/>
          <p:nvPr userDrawn="1"/>
        </p:nvSpPr>
        <p:spPr>
          <a:xfrm rot="5400000">
            <a:off x="4957584" y="-4957585"/>
            <a:ext cx="2276833" cy="12192003"/>
          </a:xfrm>
          <a:custGeom>
            <a:avLst/>
            <a:gdLst>
              <a:gd name="connsiteX0" fmla="*/ 360000 w 2276833"/>
              <a:gd name="connsiteY0" fmla="*/ 11832003 h 12192003"/>
              <a:gd name="connsiteX1" fmla="*/ 1916832 w 2276833"/>
              <a:gd name="connsiteY1" fmla="*/ 11832003 h 12192003"/>
              <a:gd name="connsiteX2" fmla="*/ 1916833 w 2276833"/>
              <a:gd name="connsiteY2" fmla="*/ 360002 h 12192003"/>
              <a:gd name="connsiteX3" fmla="*/ 360000 w 2276833"/>
              <a:gd name="connsiteY3" fmla="*/ 360002 h 12192003"/>
              <a:gd name="connsiteX4" fmla="*/ 0 w 2276833"/>
              <a:gd name="connsiteY4" fmla="*/ 12192000 h 12192003"/>
              <a:gd name="connsiteX5" fmla="*/ 0 w 2276833"/>
              <a:gd name="connsiteY5" fmla="*/ 0 h 12192003"/>
              <a:gd name="connsiteX6" fmla="*/ 360000 w 2276833"/>
              <a:gd name="connsiteY6" fmla="*/ 0 h 12192003"/>
              <a:gd name="connsiteX7" fmla="*/ 360000 w 2276833"/>
              <a:gd name="connsiteY7" fmla="*/ 1 h 12192003"/>
              <a:gd name="connsiteX8" fmla="*/ 1916833 w 2276833"/>
              <a:gd name="connsiteY8" fmla="*/ 1 h 12192003"/>
              <a:gd name="connsiteX9" fmla="*/ 1916833 w 2276833"/>
              <a:gd name="connsiteY9" fmla="*/ 0 h 12192003"/>
              <a:gd name="connsiteX10" fmla="*/ 2276833 w 2276833"/>
              <a:gd name="connsiteY10" fmla="*/ 0 h 12192003"/>
              <a:gd name="connsiteX11" fmla="*/ 2276832 w 2276833"/>
              <a:gd name="connsiteY11" fmla="*/ 12192000 h 12192003"/>
              <a:gd name="connsiteX12" fmla="*/ 2266791 w 2276833"/>
              <a:gd name="connsiteY12" fmla="*/ 12192000 h 12192003"/>
              <a:gd name="connsiteX13" fmla="*/ 2266791 w 2276833"/>
              <a:gd name="connsiteY13" fmla="*/ 12192003 h 12192003"/>
              <a:gd name="connsiteX14" fmla="*/ 0 w 2276833"/>
              <a:gd name="connsiteY14" fmla="*/ 12192003 h 12192003"/>
              <a:gd name="connsiteX15" fmla="*/ 0 w 2276833"/>
              <a:gd name="connsiteY15" fmla="*/ 12192000 h 1219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6833" h="12192003">
                <a:moveTo>
                  <a:pt x="360000" y="11832003"/>
                </a:moveTo>
                <a:lnTo>
                  <a:pt x="1916832" y="11832003"/>
                </a:lnTo>
                <a:lnTo>
                  <a:pt x="1916833" y="360002"/>
                </a:lnTo>
                <a:lnTo>
                  <a:pt x="360000" y="360002"/>
                </a:lnTo>
                <a:close/>
                <a:moveTo>
                  <a:pt x="0" y="12192000"/>
                </a:moveTo>
                <a:lnTo>
                  <a:pt x="0" y="0"/>
                </a:lnTo>
                <a:lnTo>
                  <a:pt x="360000" y="0"/>
                </a:lnTo>
                <a:lnTo>
                  <a:pt x="360000" y="1"/>
                </a:lnTo>
                <a:lnTo>
                  <a:pt x="1916833" y="1"/>
                </a:lnTo>
                <a:lnTo>
                  <a:pt x="1916833" y="0"/>
                </a:lnTo>
                <a:lnTo>
                  <a:pt x="2276833" y="0"/>
                </a:lnTo>
                <a:lnTo>
                  <a:pt x="2276832" y="12192000"/>
                </a:lnTo>
                <a:lnTo>
                  <a:pt x="2266791" y="12192000"/>
                </a:lnTo>
                <a:lnTo>
                  <a:pt x="2266791" y="12192003"/>
                </a:lnTo>
                <a:lnTo>
                  <a:pt x="0" y="12192003"/>
                </a:lnTo>
                <a:lnTo>
                  <a:pt x="0" y="12192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Rectangle 17">
            <a:extLst>
              <a:ext uri="{FF2B5EF4-FFF2-40B4-BE49-F238E27FC236}">
                <a16:creationId xmlns:a16="http://schemas.microsoft.com/office/drawing/2014/main" id="{2F9C4D6D-A922-1345-A1A8-1C756DCF58EF}"/>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134402834"/>
      </p:ext>
    </p:extLst>
  </p:cSld>
  <p:clrMapOvr>
    <a:masterClrMapping/>
  </p:clrMapOvr>
  <p:extLst>
    <p:ext uri="{DCECCB84-F9BA-43D5-87BE-67443E8EF086}">
      <p15:sldGuideLst xmlns:p15="http://schemas.microsoft.com/office/powerpoint/2012/main">
        <p15:guide id="3" pos="316">
          <p15:clr>
            <a:srgbClr val="FBAE40"/>
          </p15:clr>
        </p15:guide>
        <p15:guide id="4" pos="3739">
          <p15:clr>
            <a:srgbClr val="FBAE40"/>
          </p15:clr>
        </p15:guide>
        <p15:guide id="5" pos="3940">
          <p15:clr>
            <a:srgbClr val="FBAE40"/>
          </p15:clr>
        </p15:guide>
        <p15:guide id="6" pos="7363">
          <p15:clr>
            <a:srgbClr val="FBAE40"/>
          </p15:clr>
        </p15:guide>
        <p15:guide id="9" orient="horz" pos="1842">
          <p15:clr>
            <a:srgbClr val="FBAE40"/>
          </p15:clr>
        </p15:guide>
        <p15:guide id="10" orient="horz" pos="3884">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18" name="Picture Placeholder 6">
            <a:extLst>
              <a:ext uri="{FF2B5EF4-FFF2-40B4-BE49-F238E27FC236}">
                <a16:creationId xmlns:a16="http://schemas.microsoft.com/office/drawing/2014/main" id="{53769F31-6ABB-C943-BB08-2C41A9CE09B2}"/>
              </a:ext>
            </a:extLst>
          </p:cNvPr>
          <p:cNvSpPr>
            <a:spLocks noGrp="1"/>
          </p:cNvSpPr>
          <p:nvPr>
            <p:ph type="pic" sz="quarter" idx="18" hasCustomPrompt="1"/>
          </p:nvPr>
        </p:nvSpPr>
        <p:spPr>
          <a:xfrm>
            <a:off x="355512" y="358954"/>
            <a:ext cx="11480977" cy="1558925"/>
          </a:xfrm>
          <a:prstGeom prst="rect">
            <a:avLst/>
          </a:prstGeom>
        </p:spPr>
        <p:txBody>
          <a:bodyPr bIns="180000" anchor="b">
            <a:normAutofit/>
          </a:bodyPr>
          <a:lstStyle>
            <a:lvl1pPr marL="0" indent="0" algn="ctr">
              <a:buFont typeface="Arial" panose="020B0604020202020204" pitchFamily="34" charset="0"/>
              <a:buNone/>
              <a:defRPr sz="1600">
                <a:solidFill>
                  <a:schemeClr val="tx1"/>
                </a:solidFill>
              </a:defRPr>
            </a:lvl1pPr>
          </a:lstStyle>
          <a:p>
            <a:r>
              <a:rPr lang="en-US"/>
              <a:t>Drag and drop photo onto slide to add header image</a:t>
            </a:r>
          </a:p>
        </p:txBody>
      </p:sp>
      <p:sp>
        <p:nvSpPr>
          <p:cNvPr id="2" name="Title 1">
            <a:extLst>
              <a:ext uri="{FF2B5EF4-FFF2-40B4-BE49-F238E27FC236}">
                <a16:creationId xmlns:a16="http://schemas.microsoft.com/office/drawing/2014/main" id="{AF4A2716-629B-9C45-AADD-DE61D864D5B7}"/>
              </a:ext>
            </a:extLst>
          </p:cNvPr>
          <p:cNvSpPr>
            <a:spLocks noGrp="1"/>
          </p:cNvSpPr>
          <p:nvPr>
            <p:ph type="title" hasCustomPrompt="1"/>
          </p:nvPr>
        </p:nvSpPr>
        <p:spPr>
          <a:xfrm>
            <a:off x="355800" y="348748"/>
            <a:ext cx="11480400" cy="1569600"/>
          </a:xfrm>
          <a:solidFill>
            <a:schemeClr val="tx1">
              <a:alpha val="54000"/>
            </a:schemeClr>
          </a:solidFill>
        </p:spPr>
        <p:txBody>
          <a:bodyPr anchor="ctr"/>
          <a:lstStyle>
            <a:lvl1pPr algn="ctr">
              <a:defRPr b="1" i="0">
                <a:solidFill>
                  <a:schemeClr val="bg1"/>
                </a:solidFill>
                <a:latin typeface="+mj-lt"/>
              </a:defRPr>
            </a:lvl1pPr>
          </a:lstStyle>
          <a:p>
            <a:r>
              <a:rPr lang="en-US"/>
              <a:t>Click to Add a Title To Your Slide</a:t>
            </a:r>
          </a:p>
        </p:txBody>
      </p:sp>
      <p:sp>
        <p:nvSpPr>
          <p:cNvPr id="54" name="Text Placeholder 53">
            <a:extLst>
              <a:ext uri="{FF2B5EF4-FFF2-40B4-BE49-F238E27FC236}">
                <a16:creationId xmlns:a16="http://schemas.microsoft.com/office/drawing/2014/main" id="{DDA1CF8A-1741-6B40-A154-613324130EC4}"/>
              </a:ext>
            </a:extLst>
          </p:cNvPr>
          <p:cNvSpPr>
            <a:spLocks noGrp="1"/>
          </p:cNvSpPr>
          <p:nvPr>
            <p:ph type="body" sz="quarter" idx="12" hasCustomPrompt="1"/>
          </p:nvPr>
        </p:nvSpPr>
        <p:spPr>
          <a:xfrm>
            <a:off x="518859" y="2468097"/>
            <a:ext cx="3514725" cy="455613"/>
          </a:xfrm>
          <a:prstGeom prst="rect">
            <a:avLst/>
          </a:prstGeom>
        </p:spPr>
        <p:txBody>
          <a:bodyPr lIns="0" anchor="b">
            <a:noAutofit/>
          </a:bodyPr>
          <a:lstStyle>
            <a:lvl1pPr marL="0" indent="0">
              <a:spcBef>
                <a:spcPts val="0"/>
              </a:spcBef>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4" name="Text Placeholder 57">
            <a:extLst>
              <a:ext uri="{FF2B5EF4-FFF2-40B4-BE49-F238E27FC236}">
                <a16:creationId xmlns:a16="http://schemas.microsoft.com/office/drawing/2014/main" id="{A0685936-FD89-8644-B6EC-36AD7532FB26}"/>
              </a:ext>
            </a:extLst>
          </p:cNvPr>
          <p:cNvSpPr>
            <a:spLocks noGrp="1"/>
          </p:cNvSpPr>
          <p:nvPr>
            <p:ph type="body" sz="quarter" idx="15"/>
          </p:nvPr>
        </p:nvSpPr>
        <p:spPr>
          <a:xfrm>
            <a:off x="518859" y="3015397"/>
            <a:ext cx="3523302" cy="3138341"/>
          </a:xfrm>
          <a:prstGeom prst="rect">
            <a:avLst/>
          </a:prstGeom>
        </p:spPr>
        <p:txBody>
          <a:bodyPr lIns="0">
            <a:noAutofit/>
          </a:bodyPr>
          <a:lstStyle>
            <a:lvl1pPr marL="180000" indent="-180000">
              <a:defRPr sz="1600"/>
            </a:lvl1pPr>
            <a:lvl2pPr marL="360000" indent="-180000">
              <a:defRPr sz="1600"/>
            </a:lvl2pPr>
            <a:lvl3pPr marL="540000" indent="-180000">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55" name="Text Placeholder 53">
            <a:extLst>
              <a:ext uri="{FF2B5EF4-FFF2-40B4-BE49-F238E27FC236}">
                <a16:creationId xmlns:a16="http://schemas.microsoft.com/office/drawing/2014/main" id="{85171A1C-33F0-154B-A90A-134189461561}"/>
              </a:ext>
            </a:extLst>
          </p:cNvPr>
          <p:cNvSpPr>
            <a:spLocks noGrp="1"/>
          </p:cNvSpPr>
          <p:nvPr>
            <p:ph type="body" sz="quarter" idx="13" hasCustomPrompt="1"/>
          </p:nvPr>
        </p:nvSpPr>
        <p:spPr>
          <a:xfrm>
            <a:off x="4338637" y="2468097"/>
            <a:ext cx="3514725" cy="455613"/>
          </a:xfrm>
          <a:prstGeom prst="rect">
            <a:avLst/>
          </a:prstGeom>
        </p:spPr>
        <p:txBody>
          <a:bodyPr lIns="0" anchor="b">
            <a:noAutofit/>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6" name="Text Placeholder 57">
            <a:extLst>
              <a:ext uri="{FF2B5EF4-FFF2-40B4-BE49-F238E27FC236}">
                <a16:creationId xmlns:a16="http://schemas.microsoft.com/office/drawing/2014/main" id="{1490539A-E4E2-DE44-B3A7-F6ADD2E83C64}"/>
              </a:ext>
            </a:extLst>
          </p:cNvPr>
          <p:cNvSpPr>
            <a:spLocks noGrp="1"/>
          </p:cNvSpPr>
          <p:nvPr>
            <p:ph type="body" sz="quarter" idx="19"/>
          </p:nvPr>
        </p:nvSpPr>
        <p:spPr>
          <a:xfrm>
            <a:off x="4338637" y="3015397"/>
            <a:ext cx="3510000" cy="3138341"/>
          </a:xfrm>
          <a:prstGeom prst="rect">
            <a:avLst/>
          </a:prstGeom>
        </p:spPr>
        <p:txBody>
          <a:bodyPr lIns="0">
            <a:noAutofit/>
          </a:bodyPr>
          <a:lstStyle>
            <a:lvl1pPr marL="180000" indent="-180000">
              <a:defRPr sz="1600"/>
            </a:lvl1pPr>
            <a:lvl2pPr marL="360000" indent="-180000">
              <a:defRPr sz="1600"/>
            </a:lvl2pPr>
            <a:lvl3pPr marL="540000" indent="-180000">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56" name="Text Placeholder 53">
            <a:extLst>
              <a:ext uri="{FF2B5EF4-FFF2-40B4-BE49-F238E27FC236}">
                <a16:creationId xmlns:a16="http://schemas.microsoft.com/office/drawing/2014/main" id="{A0CAE2A1-4EB9-AE45-A294-C7AF8E330E2E}"/>
              </a:ext>
            </a:extLst>
          </p:cNvPr>
          <p:cNvSpPr>
            <a:spLocks noGrp="1"/>
          </p:cNvSpPr>
          <p:nvPr>
            <p:ph type="body" sz="quarter" idx="14" hasCustomPrompt="1"/>
          </p:nvPr>
        </p:nvSpPr>
        <p:spPr>
          <a:xfrm>
            <a:off x="8175244" y="2468097"/>
            <a:ext cx="3513519" cy="455613"/>
          </a:xfrm>
          <a:prstGeom prst="rect">
            <a:avLst/>
          </a:prstGeom>
        </p:spPr>
        <p:txBody>
          <a:bodyPr lIns="0" anchor="b">
            <a:noAutofit/>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7" name="Text Placeholder 57">
            <a:extLst>
              <a:ext uri="{FF2B5EF4-FFF2-40B4-BE49-F238E27FC236}">
                <a16:creationId xmlns:a16="http://schemas.microsoft.com/office/drawing/2014/main" id="{6A290EEA-CFEC-614B-B849-D38F318885F1}"/>
              </a:ext>
            </a:extLst>
          </p:cNvPr>
          <p:cNvSpPr>
            <a:spLocks noGrp="1"/>
          </p:cNvSpPr>
          <p:nvPr>
            <p:ph type="body" sz="quarter" idx="20"/>
          </p:nvPr>
        </p:nvSpPr>
        <p:spPr>
          <a:xfrm>
            <a:off x="8175244" y="3015397"/>
            <a:ext cx="3514385" cy="3138341"/>
          </a:xfrm>
          <a:prstGeom prst="rect">
            <a:avLst/>
          </a:prstGeom>
        </p:spPr>
        <p:txBody>
          <a:bodyPr lIns="0">
            <a:noAutofit/>
          </a:bodyPr>
          <a:lstStyle>
            <a:lvl1pPr marL="180000" indent="-180000">
              <a:defRPr sz="1600"/>
            </a:lvl1pPr>
            <a:lvl2pPr marL="360000" indent="-180000">
              <a:defRPr sz="1600"/>
            </a:lvl2pPr>
            <a:lvl3pPr marL="540000" indent="-180000">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30" name="Picture 29" descr="York University Logo.">
            <a:extLst>
              <a:ext uri="{FF2B5EF4-FFF2-40B4-BE49-F238E27FC236}">
                <a16:creationId xmlns:a16="http://schemas.microsoft.com/office/drawing/2014/main" id="{F1CD1720-798A-2144-8E95-90329F56E555}"/>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5" name="Freeform 14">
            <a:extLst>
              <a:ext uri="{FF2B5EF4-FFF2-40B4-BE49-F238E27FC236}">
                <a16:creationId xmlns:a16="http://schemas.microsoft.com/office/drawing/2014/main" id="{7AA6FF0F-EF68-C34F-8441-557C608E34D2}"/>
              </a:ext>
              <a:ext uri="{C183D7F6-B498-43B3-948B-1728B52AA6E4}">
                <adec:decorative xmlns:adec="http://schemas.microsoft.com/office/drawing/2017/decorative" val="1"/>
              </a:ext>
            </a:extLst>
          </p:cNvPr>
          <p:cNvSpPr/>
          <p:nvPr userDrawn="1"/>
        </p:nvSpPr>
        <p:spPr>
          <a:xfrm rot="5400000">
            <a:off x="4957584" y="-4957585"/>
            <a:ext cx="2276833" cy="12192003"/>
          </a:xfrm>
          <a:custGeom>
            <a:avLst/>
            <a:gdLst>
              <a:gd name="connsiteX0" fmla="*/ 360000 w 2276833"/>
              <a:gd name="connsiteY0" fmla="*/ 11832003 h 12192003"/>
              <a:gd name="connsiteX1" fmla="*/ 1916832 w 2276833"/>
              <a:gd name="connsiteY1" fmla="*/ 11832003 h 12192003"/>
              <a:gd name="connsiteX2" fmla="*/ 1916833 w 2276833"/>
              <a:gd name="connsiteY2" fmla="*/ 360002 h 12192003"/>
              <a:gd name="connsiteX3" fmla="*/ 360000 w 2276833"/>
              <a:gd name="connsiteY3" fmla="*/ 360002 h 12192003"/>
              <a:gd name="connsiteX4" fmla="*/ 0 w 2276833"/>
              <a:gd name="connsiteY4" fmla="*/ 12192000 h 12192003"/>
              <a:gd name="connsiteX5" fmla="*/ 0 w 2276833"/>
              <a:gd name="connsiteY5" fmla="*/ 0 h 12192003"/>
              <a:gd name="connsiteX6" fmla="*/ 360000 w 2276833"/>
              <a:gd name="connsiteY6" fmla="*/ 0 h 12192003"/>
              <a:gd name="connsiteX7" fmla="*/ 360000 w 2276833"/>
              <a:gd name="connsiteY7" fmla="*/ 1 h 12192003"/>
              <a:gd name="connsiteX8" fmla="*/ 1916833 w 2276833"/>
              <a:gd name="connsiteY8" fmla="*/ 1 h 12192003"/>
              <a:gd name="connsiteX9" fmla="*/ 1916833 w 2276833"/>
              <a:gd name="connsiteY9" fmla="*/ 0 h 12192003"/>
              <a:gd name="connsiteX10" fmla="*/ 2276833 w 2276833"/>
              <a:gd name="connsiteY10" fmla="*/ 0 h 12192003"/>
              <a:gd name="connsiteX11" fmla="*/ 2276832 w 2276833"/>
              <a:gd name="connsiteY11" fmla="*/ 12192000 h 12192003"/>
              <a:gd name="connsiteX12" fmla="*/ 2266791 w 2276833"/>
              <a:gd name="connsiteY12" fmla="*/ 12192000 h 12192003"/>
              <a:gd name="connsiteX13" fmla="*/ 2266791 w 2276833"/>
              <a:gd name="connsiteY13" fmla="*/ 12192003 h 12192003"/>
              <a:gd name="connsiteX14" fmla="*/ 0 w 2276833"/>
              <a:gd name="connsiteY14" fmla="*/ 12192003 h 12192003"/>
              <a:gd name="connsiteX15" fmla="*/ 0 w 2276833"/>
              <a:gd name="connsiteY15" fmla="*/ 12192000 h 1219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6833" h="12192003">
                <a:moveTo>
                  <a:pt x="360000" y="11832003"/>
                </a:moveTo>
                <a:lnTo>
                  <a:pt x="1916832" y="11832003"/>
                </a:lnTo>
                <a:lnTo>
                  <a:pt x="1916833" y="360002"/>
                </a:lnTo>
                <a:lnTo>
                  <a:pt x="360000" y="360002"/>
                </a:lnTo>
                <a:close/>
                <a:moveTo>
                  <a:pt x="0" y="12192000"/>
                </a:moveTo>
                <a:lnTo>
                  <a:pt x="0" y="0"/>
                </a:lnTo>
                <a:lnTo>
                  <a:pt x="360000" y="0"/>
                </a:lnTo>
                <a:lnTo>
                  <a:pt x="360000" y="1"/>
                </a:lnTo>
                <a:lnTo>
                  <a:pt x="1916833" y="1"/>
                </a:lnTo>
                <a:lnTo>
                  <a:pt x="1916833" y="0"/>
                </a:lnTo>
                <a:lnTo>
                  <a:pt x="2276833" y="0"/>
                </a:lnTo>
                <a:lnTo>
                  <a:pt x="2276832" y="12192000"/>
                </a:lnTo>
                <a:lnTo>
                  <a:pt x="2266791" y="12192000"/>
                </a:lnTo>
                <a:lnTo>
                  <a:pt x="2266791" y="12192003"/>
                </a:lnTo>
                <a:lnTo>
                  <a:pt x="0" y="12192003"/>
                </a:lnTo>
                <a:lnTo>
                  <a:pt x="0" y="12192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Rectangle 12">
            <a:extLst>
              <a:ext uri="{FF2B5EF4-FFF2-40B4-BE49-F238E27FC236}">
                <a16:creationId xmlns:a16="http://schemas.microsoft.com/office/drawing/2014/main" id="{BC3A69CB-0B60-2E46-9CE9-075656CED18E}"/>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4053919518"/>
      </p:ext>
    </p:extLst>
  </p:cSld>
  <p:clrMapOvr>
    <a:masterClrMapping/>
  </p:clrMapOvr>
  <p:extLst>
    <p:ext uri="{DCECCB84-F9BA-43D5-87BE-67443E8EF086}">
      <p15:sldGuideLst xmlns:p15="http://schemas.microsoft.com/office/powerpoint/2012/main">
        <p15:guide id="3" pos="316">
          <p15:clr>
            <a:srgbClr val="FBAE40"/>
          </p15:clr>
        </p15:guide>
        <p15:guide id="4" pos="2547">
          <p15:clr>
            <a:srgbClr val="FBAE40"/>
          </p15:clr>
        </p15:guide>
        <p15:guide id="5" pos="2732">
          <p15:clr>
            <a:srgbClr val="FBAE40"/>
          </p15:clr>
        </p15:guide>
        <p15:guide id="6" pos="4947">
          <p15:clr>
            <a:srgbClr val="FBAE40"/>
          </p15:clr>
        </p15:guide>
        <p15:guide id="7" pos="5148">
          <p15:clr>
            <a:srgbClr val="FBAE40"/>
          </p15:clr>
        </p15:guide>
        <p15:guide id="8" pos="7363">
          <p15:clr>
            <a:srgbClr val="FBAE40"/>
          </p15:clr>
        </p15:guide>
        <p15:guide id="11" orient="horz" pos="1843">
          <p15:clr>
            <a:srgbClr val="FBAE40"/>
          </p15:clr>
        </p15:guide>
        <p15:guide id="12" orient="horz" pos="388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17" name="Picture Placeholder 6">
            <a:extLst>
              <a:ext uri="{FF2B5EF4-FFF2-40B4-BE49-F238E27FC236}">
                <a16:creationId xmlns:a16="http://schemas.microsoft.com/office/drawing/2014/main" id="{072FC477-98CC-A64C-82A6-5D6E46920DD4}"/>
              </a:ext>
            </a:extLst>
          </p:cNvPr>
          <p:cNvSpPr>
            <a:spLocks noGrp="1"/>
          </p:cNvSpPr>
          <p:nvPr>
            <p:ph type="pic" sz="quarter" idx="26" hasCustomPrompt="1"/>
          </p:nvPr>
        </p:nvSpPr>
        <p:spPr>
          <a:xfrm>
            <a:off x="355512" y="358954"/>
            <a:ext cx="11480977" cy="1558925"/>
          </a:xfrm>
          <a:prstGeom prst="rect">
            <a:avLst/>
          </a:prstGeom>
        </p:spPr>
        <p:txBody>
          <a:bodyPr bIns="180000" anchor="b">
            <a:normAutofit/>
          </a:bodyPr>
          <a:lstStyle>
            <a:lvl1pPr marL="0" indent="0" algn="ctr">
              <a:buFont typeface="Arial" panose="020B0604020202020204" pitchFamily="34" charset="0"/>
              <a:buNone/>
              <a:defRPr sz="1600">
                <a:solidFill>
                  <a:schemeClr val="tx1"/>
                </a:solidFill>
              </a:defRPr>
            </a:lvl1pPr>
          </a:lstStyle>
          <a:p>
            <a:r>
              <a:rPr lang="en-US"/>
              <a:t>Drag and drop photo onto slide to add header image</a:t>
            </a:r>
          </a:p>
        </p:txBody>
      </p:sp>
      <p:sp>
        <p:nvSpPr>
          <p:cNvPr id="69" name="Title 1">
            <a:extLst>
              <a:ext uri="{FF2B5EF4-FFF2-40B4-BE49-F238E27FC236}">
                <a16:creationId xmlns:a16="http://schemas.microsoft.com/office/drawing/2014/main" id="{20E1D805-0FBE-4047-AA28-F7B71DA351E3}"/>
              </a:ext>
            </a:extLst>
          </p:cNvPr>
          <p:cNvSpPr>
            <a:spLocks noGrp="1"/>
          </p:cNvSpPr>
          <p:nvPr>
            <p:ph type="title" hasCustomPrompt="1"/>
          </p:nvPr>
        </p:nvSpPr>
        <p:spPr>
          <a:xfrm>
            <a:off x="355800" y="357216"/>
            <a:ext cx="11480400" cy="1562400"/>
          </a:xfrm>
          <a:solidFill>
            <a:schemeClr val="tx1">
              <a:alpha val="54000"/>
            </a:schemeClr>
          </a:solidFill>
        </p:spPr>
        <p:txBody>
          <a:bodyPr anchor="ctr"/>
          <a:lstStyle>
            <a:lvl1pPr algn="ctr">
              <a:defRPr b="1" i="0">
                <a:solidFill>
                  <a:schemeClr val="bg1"/>
                </a:solidFill>
                <a:latin typeface="+mj-lt"/>
              </a:defRPr>
            </a:lvl1pPr>
          </a:lstStyle>
          <a:p>
            <a:r>
              <a:rPr lang="en-US"/>
              <a:t>Click to Add a Title To Your Slide</a:t>
            </a:r>
          </a:p>
        </p:txBody>
      </p:sp>
      <p:sp>
        <p:nvSpPr>
          <p:cNvPr id="54" name="Text Placeholder 53">
            <a:extLst>
              <a:ext uri="{FF2B5EF4-FFF2-40B4-BE49-F238E27FC236}">
                <a16:creationId xmlns:a16="http://schemas.microsoft.com/office/drawing/2014/main" id="{DDA1CF8A-1741-6B40-A154-613324130EC4}"/>
              </a:ext>
            </a:extLst>
          </p:cNvPr>
          <p:cNvSpPr>
            <a:spLocks noGrp="1"/>
          </p:cNvSpPr>
          <p:nvPr>
            <p:ph type="body" sz="quarter" idx="12" hasCustomPrompt="1"/>
          </p:nvPr>
        </p:nvSpPr>
        <p:spPr>
          <a:xfrm>
            <a:off x="518860" y="2467711"/>
            <a:ext cx="2539980" cy="455613"/>
          </a:xfrm>
          <a:prstGeom prst="rect">
            <a:avLst/>
          </a:prstGeom>
        </p:spPr>
        <p:txBody>
          <a:bodyPr lIns="0" anchor="b">
            <a:noAutofit/>
          </a:bodyPr>
          <a:lstStyle>
            <a:lvl1pPr marL="0" indent="0">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6" name="Text Placeholder 57">
            <a:extLst>
              <a:ext uri="{FF2B5EF4-FFF2-40B4-BE49-F238E27FC236}">
                <a16:creationId xmlns:a16="http://schemas.microsoft.com/office/drawing/2014/main" id="{CD95C082-98A0-6748-A678-AAFE8DE67E8D}"/>
              </a:ext>
            </a:extLst>
          </p:cNvPr>
          <p:cNvSpPr>
            <a:spLocks noGrp="1"/>
          </p:cNvSpPr>
          <p:nvPr>
            <p:ph type="body" sz="quarter" idx="15"/>
          </p:nvPr>
        </p:nvSpPr>
        <p:spPr>
          <a:xfrm>
            <a:off x="518859" y="3015397"/>
            <a:ext cx="2540254" cy="3138341"/>
          </a:xfrm>
          <a:prstGeom prst="rect">
            <a:avLst/>
          </a:prstGeom>
        </p:spPr>
        <p:txBody>
          <a:bodyPr lIns="0">
            <a:noAutofit/>
          </a:bodyPr>
          <a:lstStyle>
            <a:lvl1pPr marL="126000" indent="-126000">
              <a:defRPr sz="1400"/>
            </a:lvl1pPr>
            <a:lvl2pPr marL="252000" indent="-126000">
              <a:defRPr sz="1400"/>
            </a:lvl2pPr>
            <a:lvl3pPr marL="396000" indent="-126000">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57" name="Text Placeholder 53">
            <a:extLst>
              <a:ext uri="{FF2B5EF4-FFF2-40B4-BE49-F238E27FC236}">
                <a16:creationId xmlns:a16="http://schemas.microsoft.com/office/drawing/2014/main" id="{05ABEBBB-8B74-7A42-8A9F-A3DDD027B073}"/>
              </a:ext>
            </a:extLst>
          </p:cNvPr>
          <p:cNvSpPr>
            <a:spLocks noGrp="1"/>
          </p:cNvSpPr>
          <p:nvPr>
            <p:ph type="body" sz="quarter" idx="16" hasCustomPrompt="1"/>
          </p:nvPr>
        </p:nvSpPr>
        <p:spPr>
          <a:xfrm>
            <a:off x="3382808" y="2467711"/>
            <a:ext cx="2552855" cy="455613"/>
          </a:xfrm>
          <a:prstGeom prst="rect">
            <a:avLst/>
          </a:prstGeom>
        </p:spPr>
        <p:txBody>
          <a:bodyPr lIns="0" anchor="b">
            <a:noAutofit/>
          </a:bodyPr>
          <a:lstStyle>
            <a:lvl1pPr marL="0" indent="0">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8" name="Text Placeholder 57">
            <a:extLst>
              <a:ext uri="{FF2B5EF4-FFF2-40B4-BE49-F238E27FC236}">
                <a16:creationId xmlns:a16="http://schemas.microsoft.com/office/drawing/2014/main" id="{D443BBF1-455E-AF49-A986-735889667730}"/>
              </a:ext>
            </a:extLst>
          </p:cNvPr>
          <p:cNvSpPr>
            <a:spLocks noGrp="1"/>
          </p:cNvSpPr>
          <p:nvPr>
            <p:ph type="body" sz="quarter" idx="23"/>
          </p:nvPr>
        </p:nvSpPr>
        <p:spPr>
          <a:xfrm>
            <a:off x="3382530" y="3015397"/>
            <a:ext cx="2553130" cy="3138341"/>
          </a:xfrm>
          <a:prstGeom prst="rect">
            <a:avLst/>
          </a:prstGeom>
        </p:spPr>
        <p:txBody>
          <a:bodyPr lIns="0">
            <a:noAutofit/>
          </a:bodyPr>
          <a:lstStyle>
            <a:lvl1pPr marL="126000" marR="0" indent="-126000" algn="l" defTabSz="914400" rtl="0" eaLnBrk="1" fontAlgn="auto" latinLnBrk="0" hangingPunct="1">
              <a:lnSpc>
                <a:spcPct val="100000"/>
              </a:lnSpc>
              <a:spcBef>
                <a:spcPts val="0"/>
              </a:spcBef>
              <a:spcAft>
                <a:spcPts val="300"/>
              </a:spcAft>
              <a:buClrTx/>
              <a:buSzTx/>
              <a:buFontTx/>
              <a:buBlip>
                <a:blip r:embed="rId3"/>
              </a:buBlip>
              <a:tabLst/>
              <a:defRPr sz="1400"/>
            </a:lvl1pPr>
            <a:lvl2pPr marL="252000" marR="0" indent="-126000" algn="l" defTabSz="914400" rtl="0" eaLnBrk="1" fontAlgn="auto" latinLnBrk="0" hangingPunct="1">
              <a:lnSpc>
                <a:spcPct val="100000"/>
              </a:lnSpc>
              <a:spcBef>
                <a:spcPts val="0"/>
              </a:spcBef>
              <a:spcAft>
                <a:spcPts val="300"/>
              </a:spcAft>
              <a:buClr>
                <a:srgbClr val="E31837"/>
              </a:buClr>
              <a:buSzTx/>
              <a:buFont typeface="Arial" panose="020B0604020202020204" pitchFamily="34" charset="0"/>
              <a:buChar char="•"/>
              <a:tabLst/>
              <a:defRPr sz="1400"/>
            </a:lvl2pPr>
            <a:lvl3pPr marL="396000" marR="0" indent="-126000" algn="l" defTabSz="914400" rtl="0" eaLnBrk="1" fontAlgn="auto" latinLnBrk="0" hangingPunct="1">
              <a:lnSpc>
                <a:spcPct val="100000"/>
              </a:lnSpc>
              <a:spcBef>
                <a:spcPts val="0"/>
              </a:spcBef>
              <a:spcAft>
                <a:spcPts val="300"/>
              </a:spcAft>
              <a:buClr>
                <a:srgbClr val="E31837"/>
              </a:buClr>
              <a:buSzTx/>
              <a:buFont typeface="Wingdings" panose="05000000000000000000" pitchFamily="2" charset="2"/>
              <a:buChar char="§"/>
              <a:tabLst/>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62" name="Text Placeholder 53">
            <a:extLst>
              <a:ext uri="{FF2B5EF4-FFF2-40B4-BE49-F238E27FC236}">
                <a16:creationId xmlns:a16="http://schemas.microsoft.com/office/drawing/2014/main" id="{4952AB17-501E-A84A-B8E5-47E1F3E05446}"/>
              </a:ext>
            </a:extLst>
          </p:cNvPr>
          <p:cNvSpPr>
            <a:spLocks noGrp="1"/>
          </p:cNvSpPr>
          <p:nvPr>
            <p:ph type="body" sz="quarter" idx="18" hasCustomPrompt="1"/>
          </p:nvPr>
        </p:nvSpPr>
        <p:spPr>
          <a:xfrm>
            <a:off x="6254750" y="2467711"/>
            <a:ext cx="2562128" cy="455613"/>
          </a:xfrm>
          <a:prstGeom prst="rect">
            <a:avLst/>
          </a:prstGeom>
        </p:spPr>
        <p:txBody>
          <a:bodyPr lIns="0" anchor="b">
            <a:noAutofit/>
          </a:bodyPr>
          <a:lstStyle>
            <a:lvl1pPr marL="0" indent="0">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9" name="Text Placeholder 57">
            <a:extLst>
              <a:ext uri="{FF2B5EF4-FFF2-40B4-BE49-F238E27FC236}">
                <a16:creationId xmlns:a16="http://schemas.microsoft.com/office/drawing/2014/main" id="{993B8260-5652-8746-BF74-85470FB85505}"/>
              </a:ext>
            </a:extLst>
          </p:cNvPr>
          <p:cNvSpPr>
            <a:spLocks noGrp="1"/>
          </p:cNvSpPr>
          <p:nvPr>
            <p:ph type="body" sz="quarter" idx="24"/>
          </p:nvPr>
        </p:nvSpPr>
        <p:spPr>
          <a:xfrm>
            <a:off x="6254751" y="3015397"/>
            <a:ext cx="2562404" cy="3138341"/>
          </a:xfrm>
          <a:prstGeom prst="rect">
            <a:avLst/>
          </a:prstGeom>
        </p:spPr>
        <p:txBody>
          <a:bodyPr lIns="0">
            <a:noAutofit/>
          </a:bodyPr>
          <a:lstStyle>
            <a:lvl1pPr marL="126000" indent="-126000">
              <a:defRPr sz="1400"/>
            </a:lvl1pPr>
            <a:lvl2pPr marL="252000" indent="-126000">
              <a:defRPr sz="1400"/>
            </a:lvl2pPr>
            <a:lvl3pPr marL="396000" indent="-126000">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64" name="Text Placeholder 53">
            <a:extLst>
              <a:ext uri="{FF2B5EF4-FFF2-40B4-BE49-F238E27FC236}">
                <a16:creationId xmlns:a16="http://schemas.microsoft.com/office/drawing/2014/main" id="{DF00A96C-E66D-9343-B080-A9DE19366887}"/>
              </a:ext>
            </a:extLst>
          </p:cNvPr>
          <p:cNvSpPr>
            <a:spLocks noGrp="1"/>
          </p:cNvSpPr>
          <p:nvPr>
            <p:ph type="body" sz="quarter" idx="20" hasCustomPrompt="1"/>
          </p:nvPr>
        </p:nvSpPr>
        <p:spPr>
          <a:xfrm>
            <a:off x="9132890" y="2467711"/>
            <a:ext cx="2555873" cy="455613"/>
          </a:xfrm>
          <a:prstGeom prst="rect">
            <a:avLst/>
          </a:prstGeom>
        </p:spPr>
        <p:txBody>
          <a:bodyPr lIns="0" anchor="b">
            <a:noAutofit/>
          </a:bodyPr>
          <a:lstStyle>
            <a:lvl1pPr marL="0" indent="0">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20" name="Text Placeholder 57">
            <a:extLst>
              <a:ext uri="{FF2B5EF4-FFF2-40B4-BE49-F238E27FC236}">
                <a16:creationId xmlns:a16="http://schemas.microsoft.com/office/drawing/2014/main" id="{0E4B3554-1F36-134D-A7B1-C7726BF5C8CC}"/>
              </a:ext>
            </a:extLst>
          </p:cNvPr>
          <p:cNvSpPr>
            <a:spLocks noGrp="1"/>
          </p:cNvSpPr>
          <p:nvPr>
            <p:ph type="body" sz="quarter" idx="25"/>
          </p:nvPr>
        </p:nvSpPr>
        <p:spPr>
          <a:xfrm>
            <a:off x="9132890" y="3015397"/>
            <a:ext cx="2556148" cy="3138341"/>
          </a:xfrm>
          <a:prstGeom prst="rect">
            <a:avLst/>
          </a:prstGeom>
        </p:spPr>
        <p:txBody>
          <a:bodyPr lIns="0">
            <a:noAutofit/>
          </a:bodyPr>
          <a:lstStyle>
            <a:lvl1pPr marL="126000" indent="-126000">
              <a:defRPr sz="1400"/>
            </a:lvl1pPr>
            <a:lvl2pPr marL="252000" indent="-126000">
              <a:defRPr sz="1400"/>
            </a:lvl2pPr>
            <a:lvl3pPr marL="396000" indent="-126000">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32" name="Picture 31" descr="York University Logo.">
            <a:extLst>
              <a:ext uri="{FF2B5EF4-FFF2-40B4-BE49-F238E27FC236}">
                <a16:creationId xmlns:a16="http://schemas.microsoft.com/office/drawing/2014/main" id="{E8D4B176-2C79-484B-A8DE-FEC4A3AFEB5A}"/>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70" name="Rectangle 69">
            <a:extLst>
              <a:ext uri="{FF2B5EF4-FFF2-40B4-BE49-F238E27FC236}">
                <a16:creationId xmlns:a16="http://schemas.microsoft.com/office/drawing/2014/main" id="{79E4E51C-FB87-8B4E-8FE3-8608D1425507}"/>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a:extLst>
              <a:ext uri="{FF2B5EF4-FFF2-40B4-BE49-F238E27FC236}">
                <a16:creationId xmlns:a16="http://schemas.microsoft.com/office/drawing/2014/main" id="{A81A7D1D-57C2-7F4D-86FF-CCB8244B5FD9}"/>
              </a:ext>
              <a:ext uri="{C183D7F6-B498-43B3-948B-1728B52AA6E4}">
                <adec:decorative xmlns:adec="http://schemas.microsoft.com/office/drawing/2017/decorative" val="1"/>
              </a:ext>
            </a:extLst>
          </p:cNvPr>
          <p:cNvSpPr/>
          <p:nvPr userDrawn="1"/>
        </p:nvSpPr>
        <p:spPr>
          <a:xfrm rot="5400000">
            <a:off x="4957584" y="-4957585"/>
            <a:ext cx="2276833" cy="12192003"/>
          </a:xfrm>
          <a:custGeom>
            <a:avLst/>
            <a:gdLst>
              <a:gd name="connsiteX0" fmla="*/ 360000 w 2276833"/>
              <a:gd name="connsiteY0" fmla="*/ 11832003 h 12192003"/>
              <a:gd name="connsiteX1" fmla="*/ 1916832 w 2276833"/>
              <a:gd name="connsiteY1" fmla="*/ 11832003 h 12192003"/>
              <a:gd name="connsiteX2" fmla="*/ 1916833 w 2276833"/>
              <a:gd name="connsiteY2" fmla="*/ 360002 h 12192003"/>
              <a:gd name="connsiteX3" fmla="*/ 360000 w 2276833"/>
              <a:gd name="connsiteY3" fmla="*/ 360002 h 12192003"/>
              <a:gd name="connsiteX4" fmla="*/ 0 w 2276833"/>
              <a:gd name="connsiteY4" fmla="*/ 12192000 h 12192003"/>
              <a:gd name="connsiteX5" fmla="*/ 0 w 2276833"/>
              <a:gd name="connsiteY5" fmla="*/ 0 h 12192003"/>
              <a:gd name="connsiteX6" fmla="*/ 360000 w 2276833"/>
              <a:gd name="connsiteY6" fmla="*/ 0 h 12192003"/>
              <a:gd name="connsiteX7" fmla="*/ 360000 w 2276833"/>
              <a:gd name="connsiteY7" fmla="*/ 1 h 12192003"/>
              <a:gd name="connsiteX8" fmla="*/ 1916833 w 2276833"/>
              <a:gd name="connsiteY8" fmla="*/ 1 h 12192003"/>
              <a:gd name="connsiteX9" fmla="*/ 1916833 w 2276833"/>
              <a:gd name="connsiteY9" fmla="*/ 0 h 12192003"/>
              <a:gd name="connsiteX10" fmla="*/ 2276833 w 2276833"/>
              <a:gd name="connsiteY10" fmla="*/ 0 h 12192003"/>
              <a:gd name="connsiteX11" fmla="*/ 2276832 w 2276833"/>
              <a:gd name="connsiteY11" fmla="*/ 12192000 h 12192003"/>
              <a:gd name="connsiteX12" fmla="*/ 2266791 w 2276833"/>
              <a:gd name="connsiteY12" fmla="*/ 12192000 h 12192003"/>
              <a:gd name="connsiteX13" fmla="*/ 2266791 w 2276833"/>
              <a:gd name="connsiteY13" fmla="*/ 12192003 h 12192003"/>
              <a:gd name="connsiteX14" fmla="*/ 0 w 2276833"/>
              <a:gd name="connsiteY14" fmla="*/ 12192003 h 12192003"/>
              <a:gd name="connsiteX15" fmla="*/ 0 w 2276833"/>
              <a:gd name="connsiteY15" fmla="*/ 12192000 h 1219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6833" h="12192003">
                <a:moveTo>
                  <a:pt x="360000" y="11832003"/>
                </a:moveTo>
                <a:lnTo>
                  <a:pt x="1916832" y="11832003"/>
                </a:lnTo>
                <a:lnTo>
                  <a:pt x="1916833" y="360002"/>
                </a:lnTo>
                <a:lnTo>
                  <a:pt x="360000" y="360002"/>
                </a:lnTo>
                <a:close/>
                <a:moveTo>
                  <a:pt x="0" y="12192000"/>
                </a:moveTo>
                <a:lnTo>
                  <a:pt x="0" y="0"/>
                </a:lnTo>
                <a:lnTo>
                  <a:pt x="360000" y="0"/>
                </a:lnTo>
                <a:lnTo>
                  <a:pt x="360000" y="1"/>
                </a:lnTo>
                <a:lnTo>
                  <a:pt x="1916833" y="1"/>
                </a:lnTo>
                <a:lnTo>
                  <a:pt x="1916833" y="0"/>
                </a:lnTo>
                <a:lnTo>
                  <a:pt x="2276833" y="0"/>
                </a:lnTo>
                <a:lnTo>
                  <a:pt x="2276832" y="12192000"/>
                </a:lnTo>
                <a:lnTo>
                  <a:pt x="2266791" y="12192000"/>
                </a:lnTo>
                <a:lnTo>
                  <a:pt x="2266791" y="12192003"/>
                </a:lnTo>
                <a:lnTo>
                  <a:pt x="0" y="12192003"/>
                </a:lnTo>
                <a:lnTo>
                  <a:pt x="0" y="12192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custDataLst>
      <p:tags r:id="rId1"/>
    </p:custDataLst>
    <p:extLst>
      <p:ext uri="{BB962C8B-B14F-4D97-AF65-F5344CB8AC3E}">
        <p14:creationId xmlns:p14="http://schemas.microsoft.com/office/powerpoint/2010/main" val="3579051017"/>
      </p:ext>
    </p:extLst>
  </p:cSld>
  <p:clrMapOvr>
    <a:masterClrMapping/>
  </p:clrMapOvr>
  <p:extLst>
    <p:ext uri="{DCECCB84-F9BA-43D5-87BE-67443E8EF086}">
      <p15:sldGuideLst xmlns:p15="http://schemas.microsoft.com/office/powerpoint/2012/main">
        <p15:guide id="1">
          <p15:clr>
            <a:srgbClr val="FBAE40"/>
          </p15:clr>
        </p15:guide>
        <p15:guide id="2" pos="7680">
          <p15:clr>
            <a:srgbClr val="FBAE40"/>
          </p15:clr>
        </p15:guide>
        <p15:guide id="3" pos="316">
          <p15:clr>
            <a:srgbClr val="FBAE40"/>
          </p15:clr>
        </p15:guide>
        <p15:guide id="4" pos="1927">
          <p15:clr>
            <a:srgbClr val="FBAE40"/>
          </p15:clr>
        </p15:guide>
        <p15:guide id="5" pos="2128">
          <p15:clr>
            <a:srgbClr val="FBAE40"/>
          </p15:clr>
        </p15:guide>
        <p15:guide id="6" pos="3739">
          <p15:clr>
            <a:srgbClr val="FBAE40"/>
          </p15:clr>
        </p15:guide>
        <p15:guide id="7" pos="3940">
          <p15:clr>
            <a:srgbClr val="FBAE40"/>
          </p15:clr>
        </p15:guide>
        <p15:guide id="8" pos="5551">
          <p15:clr>
            <a:srgbClr val="FBAE40"/>
          </p15:clr>
        </p15:guide>
        <p15:guide id="9" pos="5752">
          <p15:clr>
            <a:srgbClr val="FBAE40"/>
          </p15:clr>
        </p15:guide>
        <p15:guide id="10" pos="7363">
          <p15:clr>
            <a:srgbClr val="FBAE40"/>
          </p15:clr>
        </p15:guide>
        <p15:guide id="11" orient="horz">
          <p15:clr>
            <a:srgbClr val="FBAE40"/>
          </p15:clr>
        </p15:guide>
        <p15:guide id="12" orient="horz" pos="4320">
          <p15:clr>
            <a:srgbClr val="FBAE40"/>
          </p15:clr>
        </p15:guide>
        <p15:guide id="13" orient="horz" pos="1843">
          <p15:clr>
            <a:srgbClr val="FBAE40"/>
          </p15:clr>
        </p15:guide>
        <p15:guide id="14" orient="horz" pos="388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Quote Slide - Full Width">
    <p:spTree>
      <p:nvGrpSpPr>
        <p:cNvPr id="1" name=""/>
        <p:cNvGrpSpPr/>
        <p:nvPr/>
      </p:nvGrpSpPr>
      <p:grpSpPr>
        <a:xfrm>
          <a:off x="0" y="0"/>
          <a:ext cx="0" cy="0"/>
          <a:chOff x="0" y="0"/>
          <a:chExt cx="0" cy="0"/>
        </a:xfrm>
      </p:grpSpPr>
      <p:sp>
        <p:nvSpPr>
          <p:cNvPr id="14" name="Title 3">
            <a:extLst>
              <a:ext uri="{FF2B5EF4-FFF2-40B4-BE49-F238E27FC236}">
                <a16:creationId xmlns:a16="http://schemas.microsoft.com/office/drawing/2014/main" id="{5217D531-B496-054C-9BDC-E7096734FC71}"/>
              </a:ext>
            </a:extLst>
          </p:cNvPr>
          <p:cNvSpPr>
            <a:spLocks noGrp="1"/>
          </p:cNvSpPr>
          <p:nvPr>
            <p:ph type="title" hasCustomPrompt="1"/>
          </p:nvPr>
        </p:nvSpPr>
        <p:spPr>
          <a:xfrm>
            <a:off x="5403273" y="8428"/>
            <a:ext cx="6292132" cy="720000"/>
          </a:xfrm>
        </p:spPr>
        <p:txBody>
          <a:bodyPr/>
          <a:lstStyle/>
          <a:p>
            <a:r>
              <a:rPr lang="en-US"/>
              <a:t>Click to Add a Title To Your Slide</a:t>
            </a:r>
          </a:p>
        </p:txBody>
      </p:sp>
      <p:sp>
        <p:nvSpPr>
          <p:cNvPr id="8" name="Text Placeholder 7">
            <a:extLst>
              <a:ext uri="{FF2B5EF4-FFF2-40B4-BE49-F238E27FC236}">
                <a16:creationId xmlns:a16="http://schemas.microsoft.com/office/drawing/2014/main" id="{64C0373C-6C5D-1F40-86FF-5BD9724B620D}"/>
              </a:ext>
            </a:extLst>
          </p:cNvPr>
          <p:cNvSpPr>
            <a:spLocks noGrp="1"/>
          </p:cNvSpPr>
          <p:nvPr>
            <p:ph type="body" sz="quarter" idx="13" hasCustomPrompt="1"/>
          </p:nvPr>
        </p:nvSpPr>
        <p:spPr>
          <a:xfrm>
            <a:off x="847344" y="1529200"/>
            <a:ext cx="10497312" cy="3443288"/>
          </a:xfrm>
          <a:prstGeom prst="rect">
            <a:avLst/>
          </a:prstGeom>
          <a:solidFill>
            <a:schemeClr val="bg1"/>
          </a:solidFill>
        </p:spPr>
        <p:txBody>
          <a:bodyPr anchor="ctr"/>
          <a:lstStyle>
            <a:lvl1pPr marL="0" indent="0" algn="ctr">
              <a:buFont typeface="Arial" panose="020B0604020202020204" pitchFamily="34" charset="0"/>
              <a:buNone/>
              <a:defRPr sz="3600" b="0" i="0">
                <a:latin typeface="IBM Plex Serif Medium" panose="02060503050406000203" pitchFamily="18" charset="77"/>
              </a:defRPr>
            </a:lvl1pPr>
          </a:lstStyle>
          <a:p>
            <a:pPr lvl="0"/>
            <a:r>
              <a:rPr lang="en-US"/>
              <a:t>Click to add quote</a:t>
            </a:r>
          </a:p>
        </p:txBody>
      </p:sp>
      <p:sp>
        <p:nvSpPr>
          <p:cNvPr id="16" name="Text Placeholder 7">
            <a:extLst>
              <a:ext uri="{FF2B5EF4-FFF2-40B4-BE49-F238E27FC236}">
                <a16:creationId xmlns:a16="http://schemas.microsoft.com/office/drawing/2014/main" id="{4A35A8FC-F629-EA4D-B295-B916CFA54C35}"/>
              </a:ext>
            </a:extLst>
          </p:cNvPr>
          <p:cNvSpPr>
            <a:spLocks noGrp="1"/>
          </p:cNvSpPr>
          <p:nvPr>
            <p:ph type="body" sz="quarter" idx="14" hasCustomPrompt="1"/>
          </p:nvPr>
        </p:nvSpPr>
        <p:spPr>
          <a:xfrm>
            <a:off x="511175" y="5858415"/>
            <a:ext cx="11169650" cy="338036"/>
          </a:xfrm>
          <a:prstGeom prst="rect">
            <a:avLst/>
          </a:prstGeom>
          <a:solidFill>
            <a:schemeClr val="bg1"/>
          </a:solidFill>
        </p:spPr>
        <p:txBody>
          <a:bodyPr anchor="ctr"/>
          <a:lstStyle>
            <a:lvl1pPr marL="0" indent="0" algn="r">
              <a:buFont typeface="Arial" panose="020B0604020202020204" pitchFamily="34" charset="0"/>
              <a:buNone/>
              <a:defRPr sz="1600" b="0" i="0">
                <a:latin typeface="IBM Plex Serif ExtraLight" panose="02060303050406000203" pitchFamily="18" charset="77"/>
              </a:defRPr>
            </a:lvl1pPr>
          </a:lstStyle>
          <a:p>
            <a:pPr lvl="0"/>
            <a:r>
              <a:rPr lang="en-US"/>
              <a:t>- Click to add name</a:t>
            </a:r>
          </a:p>
        </p:txBody>
      </p:sp>
      <p:sp>
        <p:nvSpPr>
          <p:cNvPr id="4" name="Slide Number Placeholder 3">
            <a:extLst>
              <a:ext uri="{FF2B5EF4-FFF2-40B4-BE49-F238E27FC236}">
                <a16:creationId xmlns:a16="http://schemas.microsoft.com/office/drawing/2014/main" id="{018AC99A-40A8-394A-8D4C-61EB6EC27A16}"/>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005A40D6-3962-3843-866A-C5845A9048E3}"/>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13" name="Picture 12" descr="York University Logo.">
            <a:extLst>
              <a:ext uri="{FF2B5EF4-FFF2-40B4-BE49-F238E27FC236}">
                <a16:creationId xmlns:a16="http://schemas.microsoft.com/office/drawing/2014/main" id="{E7FE781F-0518-2345-A57C-DEB4B8BFF134}"/>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5" name="Freeform 14">
            <a:extLst>
              <a:ext uri="{FF2B5EF4-FFF2-40B4-BE49-F238E27FC236}">
                <a16:creationId xmlns:a16="http://schemas.microsoft.com/office/drawing/2014/main" id="{D0FD2320-9916-B945-8520-A2418121744A}"/>
              </a:ext>
              <a:ext uri="{C183D7F6-B498-43B3-948B-1728B52AA6E4}">
                <adec:decorative xmlns:adec="http://schemas.microsoft.com/office/drawing/2017/decorative" val="1"/>
              </a:ext>
            </a:extLst>
          </p:cNvPr>
          <p:cNvSpPr/>
          <p:nvPr userDrawn="1"/>
        </p:nvSpPr>
        <p:spPr>
          <a:xfrm flipV="1">
            <a:off x="603504" y="4781035"/>
            <a:ext cx="10991088" cy="548640"/>
          </a:xfrm>
          <a:custGeom>
            <a:avLst/>
            <a:gdLst>
              <a:gd name="connsiteX0" fmla="*/ 0 w 10991088"/>
              <a:gd name="connsiteY0" fmla="*/ 493776 h 530352"/>
              <a:gd name="connsiteX1" fmla="*/ 0 w 10991088"/>
              <a:gd name="connsiteY1" fmla="*/ 0 h 530352"/>
              <a:gd name="connsiteX2" fmla="*/ 10991088 w 10991088"/>
              <a:gd name="connsiteY2" fmla="*/ 0 h 530352"/>
              <a:gd name="connsiteX3" fmla="*/ 10991088 w 10991088"/>
              <a:gd name="connsiteY3" fmla="*/ 530352 h 530352"/>
            </a:gdLst>
            <a:ahLst/>
            <a:cxnLst>
              <a:cxn ang="0">
                <a:pos x="connsiteX0" y="connsiteY0"/>
              </a:cxn>
              <a:cxn ang="0">
                <a:pos x="connsiteX1" y="connsiteY1"/>
              </a:cxn>
              <a:cxn ang="0">
                <a:pos x="connsiteX2" y="connsiteY2"/>
              </a:cxn>
              <a:cxn ang="0">
                <a:pos x="connsiteX3" y="connsiteY3"/>
              </a:cxn>
            </a:cxnLst>
            <a:rect l="l" t="t" r="r" b="b"/>
            <a:pathLst>
              <a:path w="10991088" h="530352">
                <a:moveTo>
                  <a:pt x="0" y="493776"/>
                </a:moveTo>
                <a:lnTo>
                  <a:pt x="0" y="0"/>
                </a:lnTo>
                <a:lnTo>
                  <a:pt x="10991088" y="0"/>
                </a:lnTo>
                <a:lnTo>
                  <a:pt x="10991088" y="530352"/>
                </a:lnTo>
              </a:path>
            </a:pathLst>
          </a:custGeom>
          <a:noFill/>
          <a:ln w="152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a:extLst>
              <a:ext uri="{FF2B5EF4-FFF2-40B4-BE49-F238E27FC236}">
                <a16:creationId xmlns:a16="http://schemas.microsoft.com/office/drawing/2014/main" id="{BB48568B-1C7F-1043-8FB4-C34722649442}"/>
              </a:ext>
              <a:ext uri="{C183D7F6-B498-43B3-948B-1728B52AA6E4}">
                <adec:decorative xmlns:adec="http://schemas.microsoft.com/office/drawing/2017/decorative" val="1"/>
              </a:ext>
            </a:extLst>
          </p:cNvPr>
          <p:cNvSpPr/>
          <p:nvPr userDrawn="1"/>
        </p:nvSpPr>
        <p:spPr>
          <a:xfrm>
            <a:off x="603504" y="1016374"/>
            <a:ext cx="10991088" cy="548640"/>
          </a:xfrm>
          <a:custGeom>
            <a:avLst/>
            <a:gdLst>
              <a:gd name="connsiteX0" fmla="*/ 0 w 10991088"/>
              <a:gd name="connsiteY0" fmla="*/ 493776 h 530352"/>
              <a:gd name="connsiteX1" fmla="*/ 0 w 10991088"/>
              <a:gd name="connsiteY1" fmla="*/ 0 h 530352"/>
              <a:gd name="connsiteX2" fmla="*/ 10991088 w 10991088"/>
              <a:gd name="connsiteY2" fmla="*/ 0 h 530352"/>
              <a:gd name="connsiteX3" fmla="*/ 10991088 w 10991088"/>
              <a:gd name="connsiteY3" fmla="*/ 530352 h 530352"/>
            </a:gdLst>
            <a:ahLst/>
            <a:cxnLst>
              <a:cxn ang="0">
                <a:pos x="connsiteX0" y="connsiteY0"/>
              </a:cxn>
              <a:cxn ang="0">
                <a:pos x="connsiteX1" y="connsiteY1"/>
              </a:cxn>
              <a:cxn ang="0">
                <a:pos x="connsiteX2" y="connsiteY2"/>
              </a:cxn>
              <a:cxn ang="0">
                <a:pos x="connsiteX3" y="connsiteY3"/>
              </a:cxn>
            </a:cxnLst>
            <a:rect l="l" t="t" r="r" b="b"/>
            <a:pathLst>
              <a:path w="10991088" h="530352">
                <a:moveTo>
                  <a:pt x="0" y="493776"/>
                </a:moveTo>
                <a:lnTo>
                  <a:pt x="0" y="0"/>
                </a:lnTo>
                <a:lnTo>
                  <a:pt x="10991088" y="0"/>
                </a:lnTo>
                <a:lnTo>
                  <a:pt x="10991088" y="530352"/>
                </a:lnTo>
              </a:path>
            </a:pathLst>
          </a:custGeom>
          <a:noFill/>
          <a:ln w="152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1CCB49D-21BD-7E44-AE19-8BE23A6D654A}"/>
              </a:ext>
              <a:ext uri="{C183D7F6-B498-43B3-948B-1728B52AA6E4}">
                <adec:decorative xmlns:adec="http://schemas.microsoft.com/office/drawing/2017/decorative" val="1"/>
              </a:ext>
            </a:extLst>
          </p:cNvPr>
          <p:cNvSpPr/>
          <p:nvPr userDrawn="1"/>
        </p:nvSpPr>
        <p:spPr>
          <a:xfrm>
            <a:off x="10308452" y="4671805"/>
            <a:ext cx="1285929" cy="2646878"/>
          </a:xfrm>
          <a:prstGeom prst="rect">
            <a:avLst/>
          </a:prstGeom>
        </p:spPr>
        <p:txBody>
          <a:bodyPr wrap="none">
            <a:spAutoFit/>
          </a:bodyPr>
          <a:lstStyle/>
          <a:p>
            <a:r>
              <a:rPr lang="en-US" sz="16600" b="1" i="0">
                <a:solidFill>
                  <a:schemeClr val="accent2"/>
                </a:solidFill>
                <a:latin typeface="IBM Plex Serif" panose="02060503050406000203" pitchFamily="18" charset="77"/>
              </a:rPr>
              <a:t>”</a:t>
            </a:r>
          </a:p>
        </p:txBody>
      </p:sp>
      <p:sp>
        <p:nvSpPr>
          <p:cNvPr id="23" name="Rectangle 22">
            <a:extLst>
              <a:ext uri="{FF2B5EF4-FFF2-40B4-BE49-F238E27FC236}">
                <a16:creationId xmlns:a16="http://schemas.microsoft.com/office/drawing/2014/main" id="{1F410E56-EAA4-184C-A88F-39DBFF3B3134}"/>
              </a:ext>
              <a:ext uri="{C183D7F6-B498-43B3-948B-1728B52AA6E4}">
                <adec:decorative xmlns:adec="http://schemas.microsoft.com/office/drawing/2017/decorative" val="1"/>
              </a:ext>
            </a:extLst>
          </p:cNvPr>
          <p:cNvSpPr/>
          <p:nvPr userDrawn="1"/>
        </p:nvSpPr>
        <p:spPr>
          <a:xfrm>
            <a:off x="688881" y="138550"/>
            <a:ext cx="1285929" cy="2646878"/>
          </a:xfrm>
          <a:prstGeom prst="rect">
            <a:avLst/>
          </a:prstGeom>
        </p:spPr>
        <p:txBody>
          <a:bodyPr wrap="none">
            <a:spAutoFit/>
          </a:bodyPr>
          <a:lstStyle/>
          <a:p>
            <a:r>
              <a:rPr lang="en-US" sz="16600" b="1" i="0">
                <a:solidFill>
                  <a:schemeClr val="accent2"/>
                </a:solidFill>
                <a:latin typeface="IBM Plex Serif" panose="02060503050406000203" pitchFamily="18" charset="77"/>
              </a:rPr>
              <a:t>“</a:t>
            </a:r>
          </a:p>
        </p:txBody>
      </p:sp>
    </p:spTree>
    <p:custDataLst>
      <p:tags r:id="rId1"/>
    </p:custDataLst>
    <p:extLst>
      <p:ext uri="{BB962C8B-B14F-4D97-AF65-F5344CB8AC3E}">
        <p14:creationId xmlns:p14="http://schemas.microsoft.com/office/powerpoint/2010/main" val="53851608"/>
      </p:ext>
    </p:extLst>
  </p:cSld>
  <p:clrMapOvr>
    <a:masterClrMapping/>
  </p:clrMapOvr>
  <p:extLst>
    <p:ext uri="{DCECCB84-F9BA-43D5-87BE-67443E8EF086}">
      <p15:sldGuideLst xmlns:p15="http://schemas.microsoft.com/office/powerpoint/2012/main">
        <p15:guide id="3" pos="325">
          <p15:clr>
            <a:srgbClr val="FBAE40"/>
          </p15:clr>
        </p15:guide>
        <p15:guide id="4" pos="7355">
          <p15:clr>
            <a:srgbClr val="FBAE40"/>
          </p15:clr>
        </p15:guide>
        <p15:guide id="7" orient="horz" pos="958" userDrawn="1">
          <p15:clr>
            <a:srgbClr val="FBAE40"/>
          </p15:clr>
        </p15:guide>
        <p15:guide id="8" orient="horz" pos="3680" userDrawn="1">
          <p15:clr>
            <a:srgbClr val="FBAE40"/>
          </p15:clr>
        </p15:guide>
        <p15:guide id="9" orient="horz" pos="3135" userDrawn="1">
          <p15:clr>
            <a:srgbClr val="FBAE40"/>
          </p15:clr>
        </p15:guide>
        <p15:guide id="10" orient="horz" pos="3906"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Quote Slide - 2 Columns">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4DB51F-2F9B-5243-A42A-C53BF2CEDB20}"/>
              </a:ext>
            </a:extLst>
          </p:cNvPr>
          <p:cNvSpPr>
            <a:spLocks noGrp="1"/>
          </p:cNvSpPr>
          <p:nvPr>
            <p:ph type="title" hasCustomPrompt="1"/>
          </p:nvPr>
        </p:nvSpPr>
        <p:spPr>
          <a:xfrm>
            <a:off x="6263016" y="-1"/>
            <a:ext cx="5432389" cy="644163"/>
          </a:xfrm>
        </p:spPr>
        <p:txBody>
          <a:bodyPr/>
          <a:lstStyle/>
          <a:p>
            <a:r>
              <a:rPr lang="en-US"/>
              <a:t>Click to Add a Title To Your Slide</a:t>
            </a:r>
          </a:p>
        </p:txBody>
      </p:sp>
      <p:sp>
        <p:nvSpPr>
          <p:cNvPr id="8" name="Text Placeholder 7">
            <a:extLst>
              <a:ext uri="{FF2B5EF4-FFF2-40B4-BE49-F238E27FC236}">
                <a16:creationId xmlns:a16="http://schemas.microsoft.com/office/drawing/2014/main" id="{64C0373C-6C5D-1F40-86FF-5BD9724B620D}"/>
              </a:ext>
            </a:extLst>
          </p:cNvPr>
          <p:cNvSpPr>
            <a:spLocks noGrp="1"/>
          </p:cNvSpPr>
          <p:nvPr>
            <p:ph type="body" sz="quarter" idx="13" hasCustomPrompt="1"/>
          </p:nvPr>
        </p:nvSpPr>
        <p:spPr>
          <a:xfrm>
            <a:off x="6708775" y="962828"/>
            <a:ext cx="4986630" cy="4589526"/>
          </a:xfrm>
          <a:prstGeom prst="rect">
            <a:avLst/>
          </a:prstGeom>
          <a:noFill/>
        </p:spPr>
        <p:txBody>
          <a:bodyPr anchor="ctr"/>
          <a:lstStyle>
            <a:lvl1pPr marL="0" indent="0" algn="ctr">
              <a:buFont typeface="Arial" panose="020B0604020202020204" pitchFamily="34" charset="0"/>
              <a:buNone/>
              <a:defRPr sz="3600" b="0" i="0">
                <a:latin typeface="IBM Plex Serif Medium" panose="02060503050406000203" pitchFamily="18" charset="77"/>
              </a:defRPr>
            </a:lvl1pPr>
          </a:lstStyle>
          <a:p>
            <a:pPr lvl="0"/>
            <a:r>
              <a:rPr lang="en-US"/>
              <a:t>Click to add quote</a:t>
            </a:r>
          </a:p>
        </p:txBody>
      </p:sp>
      <p:sp>
        <p:nvSpPr>
          <p:cNvPr id="16" name="Text Placeholder 7">
            <a:extLst>
              <a:ext uri="{FF2B5EF4-FFF2-40B4-BE49-F238E27FC236}">
                <a16:creationId xmlns:a16="http://schemas.microsoft.com/office/drawing/2014/main" id="{4A35A8FC-F629-EA4D-B295-B916CFA54C35}"/>
              </a:ext>
            </a:extLst>
          </p:cNvPr>
          <p:cNvSpPr>
            <a:spLocks noGrp="1"/>
          </p:cNvSpPr>
          <p:nvPr>
            <p:ph type="body" sz="quarter" idx="14" hasCustomPrompt="1"/>
          </p:nvPr>
        </p:nvSpPr>
        <p:spPr>
          <a:xfrm>
            <a:off x="6712008" y="5913438"/>
            <a:ext cx="4967961" cy="323850"/>
          </a:xfrm>
          <a:prstGeom prst="rect">
            <a:avLst/>
          </a:prstGeom>
          <a:solidFill>
            <a:schemeClr val="bg1"/>
          </a:solidFill>
        </p:spPr>
        <p:txBody>
          <a:bodyPr anchor="ctr"/>
          <a:lstStyle>
            <a:lvl1pPr marL="0" indent="0" algn="r">
              <a:buFont typeface="Arial" panose="020B0604020202020204" pitchFamily="34" charset="0"/>
              <a:buNone/>
              <a:defRPr sz="1600" b="0" i="0">
                <a:latin typeface="IBM Plex Serif ExtraLight" panose="02060303050406000203" pitchFamily="18" charset="77"/>
              </a:defRPr>
            </a:lvl1pPr>
          </a:lstStyle>
          <a:p>
            <a:pPr lvl="0"/>
            <a:r>
              <a:rPr lang="en-US"/>
              <a:t>- Click to add name</a:t>
            </a:r>
          </a:p>
        </p:txBody>
      </p:sp>
      <p:sp>
        <p:nvSpPr>
          <p:cNvPr id="3" name="Footer Placeholder 2">
            <a:extLst>
              <a:ext uri="{FF2B5EF4-FFF2-40B4-BE49-F238E27FC236}">
                <a16:creationId xmlns:a16="http://schemas.microsoft.com/office/drawing/2014/main" id="{005A40D6-3962-3843-866A-C5845A9048E3}"/>
              </a:ext>
            </a:extLst>
          </p:cNvPr>
          <p:cNvSpPr>
            <a:spLocks noGrp="1"/>
          </p:cNvSpPr>
          <p:nvPr>
            <p:ph type="ftr" sz="quarter" idx="10"/>
          </p:nvPr>
        </p:nvSpPr>
        <p:spPr>
          <a:xfrm>
            <a:off x="6718434" y="6331945"/>
            <a:ext cx="3885652" cy="365125"/>
          </a:xfrm>
          <a:prstGeom prst="rect">
            <a:avLst/>
          </a:prstGeom>
        </p:spPr>
        <p:txBody>
          <a:bodyPr/>
          <a:lstStyle/>
          <a:p>
            <a:endParaRPr lang="en-US"/>
          </a:p>
        </p:txBody>
      </p:sp>
      <p:pic>
        <p:nvPicPr>
          <p:cNvPr id="11" name="Picture 10" descr="York University Logo.">
            <a:extLst>
              <a:ext uri="{FF2B5EF4-FFF2-40B4-BE49-F238E27FC236}">
                <a16:creationId xmlns:a16="http://schemas.microsoft.com/office/drawing/2014/main" id="{6D022EC4-CA4B-2540-B156-F5767CE456FF}"/>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8" name="Picture Placeholder 7">
            <a:extLst>
              <a:ext uri="{FF2B5EF4-FFF2-40B4-BE49-F238E27FC236}">
                <a16:creationId xmlns:a16="http://schemas.microsoft.com/office/drawing/2014/main" id="{73AF9339-E113-EA49-B120-160ADDC548F9}"/>
              </a:ext>
            </a:extLst>
          </p:cNvPr>
          <p:cNvSpPr>
            <a:spLocks noGrp="1"/>
          </p:cNvSpPr>
          <p:nvPr>
            <p:ph type="pic" sz="quarter" idx="15" hasCustomPrompt="1"/>
          </p:nvPr>
        </p:nvSpPr>
        <p:spPr>
          <a:xfrm>
            <a:off x="177799" y="178129"/>
            <a:ext cx="5740401" cy="6511595"/>
          </a:xfrm>
          <a:prstGeom prst="rect">
            <a:avLst/>
          </a:prstGeom>
          <a:solidFill>
            <a:schemeClr val="bg1"/>
          </a:solidFill>
        </p:spPr>
        <p:txBody>
          <a:bodyPr wrap="square" rIns="36000" anchor="ctr">
            <a:noAutofit/>
          </a:bodyPr>
          <a:lstStyle>
            <a:lvl1pPr marL="0" indent="0" algn="ctr">
              <a:buFont typeface="Arial" panose="020B0604020202020204" pitchFamily="34" charset="0"/>
              <a:buNone/>
              <a:defRPr/>
            </a:lvl1pPr>
          </a:lstStyle>
          <a:p>
            <a:r>
              <a:rPr lang="en-US"/>
              <a:t>Drop photo here</a:t>
            </a:r>
            <a:br>
              <a:rPr lang="en-US"/>
            </a:br>
            <a:r>
              <a:rPr lang="en-US"/>
              <a:t>to add background photo</a:t>
            </a:r>
          </a:p>
        </p:txBody>
      </p:sp>
      <p:sp>
        <p:nvSpPr>
          <p:cNvPr id="24" name="Rectangle 23">
            <a:extLst>
              <a:ext uri="{FF2B5EF4-FFF2-40B4-BE49-F238E27FC236}">
                <a16:creationId xmlns:a16="http://schemas.microsoft.com/office/drawing/2014/main" id="{01CCB49D-21BD-7E44-AE19-8BE23A6D654A}"/>
              </a:ext>
              <a:ext uri="{C183D7F6-B498-43B3-948B-1728B52AA6E4}">
                <adec:decorative xmlns:adec="http://schemas.microsoft.com/office/drawing/2017/decorative" val="1"/>
              </a:ext>
            </a:extLst>
          </p:cNvPr>
          <p:cNvSpPr/>
          <p:nvPr userDrawn="1"/>
        </p:nvSpPr>
        <p:spPr>
          <a:xfrm>
            <a:off x="10760656" y="4644929"/>
            <a:ext cx="1285929" cy="2646878"/>
          </a:xfrm>
          <a:prstGeom prst="rect">
            <a:avLst/>
          </a:prstGeom>
        </p:spPr>
        <p:txBody>
          <a:bodyPr wrap="none">
            <a:spAutoFit/>
          </a:bodyPr>
          <a:lstStyle/>
          <a:p>
            <a:r>
              <a:rPr lang="en-US" sz="16600" b="1" i="0">
                <a:solidFill>
                  <a:schemeClr val="accent2"/>
                </a:solidFill>
                <a:latin typeface="IBM Plex Serif" panose="02060503050406000203" pitchFamily="18" charset="77"/>
              </a:rPr>
              <a:t>”</a:t>
            </a:r>
          </a:p>
        </p:txBody>
      </p:sp>
      <p:sp>
        <p:nvSpPr>
          <p:cNvPr id="23" name="Rectangle 22">
            <a:extLst>
              <a:ext uri="{FF2B5EF4-FFF2-40B4-BE49-F238E27FC236}">
                <a16:creationId xmlns:a16="http://schemas.microsoft.com/office/drawing/2014/main" id="{1F410E56-EAA4-184C-A88F-39DBFF3B3134}"/>
              </a:ext>
              <a:ext uri="{C183D7F6-B498-43B3-948B-1728B52AA6E4}">
                <adec:decorative xmlns:adec="http://schemas.microsoft.com/office/drawing/2017/decorative" val="1"/>
              </a:ext>
            </a:extLst>
          </p:cNvPr>
          <p:cNvSpPr/>
          <p:nvPr userDrawn="1"/>
        </p:nvSpPr>
        <p:spPr>
          <a:xfrm>
            <a:off x="6096000" y="193970"/>
            <a:ext cx="1285929" cy="2646878"/>
          </a:xfrm>
          <a:prstGeom prst="rect">
            <a:avLst/>
          </a:prstGeom>
        </p:spPr>
        <p:txBody>
          <a:bodyPr wrap="none">
            <a:spAutoFit/>
          </a:bodyPr>
          <a:lstStyle/>
          <a:p>
            <a:r>
              <a:rPr lang="en-US" sz="16600" b="1" i="0">
                <a:solidFill>
                  <a:schemeClr val="accent2"/>
                </a:solidFill>
                <a:latin typeface="IBM Plex Serif" panose="02060503050406000203" pitchFamily="18" charset="77"/>
              </a:rPr>
              <a:t>“</a:t>
            </a:r>
          </a:p>
        </p:txBody>
      </p:sp>
      <p:sp>
        <p:nvSpPr>
          <p:cNvPr id="19" name="Freeform 18">
            <a:extLst>
              <a:ext uri="{FF2B5EF4-FFF2-40B4-BE49-F238E27FC236}">
                <a16:creationId xmlns:a16="http://schemas.microsoft.com/office/drawing/2014/main" id="{73AC0119-2425-DB42-917D-CE92E1BED7B2}"/>
              </a:ext>
              <a:ext uri="{C183D7F6-B498-43B3-948B-1728B52AA6E4}">
                <adec:decorative xmlns:adec="http://schemas.microsoft.com/office/drawing/2017/decorative" val="1"/>
              </a:ext>
            </a:extLst>
          </p:cNvPr>
          <p:cNvSpPr/>
          <p:nvPr userDrawn="1"/>
        </p:nvSpPr>
        <p:spPr>
          <a:xfrm>
            <a:off x="0" y="0"/>
            <a:ext cx="6096000" cy="6866389"/>
          </a:xfrm>
          <a:custGeom>
            <a:avLst/>
            <a:gdLst>
              <a:gd name="connsiteX0" fmla="*/ 180000 w 6096000"/>
              <a:gd name="connsiteY0" fmla="*/ 180001 h 6866389"/>
              <a:gd name="connsiteX1" fmla="*/ 180000 w 6096000"/>
              <a:gd name="connsiteY1" fmla="*/ 6686389 h 6866389"/>
              <a:gd name="connsiteX2" fmla="*/ 5916000 w 6096000"/>
              <a:gd name="connsiteY2" fmla="*/ 6686389 h 6866389"/>
              <a:gd name="connsiteX3" fmla="*/ 5916000 w 6096000"/>
              <a:gd name="connsiteY3" fmla="*/ 180001 h 6866389"/>
              <a:gd name="connsiteX4" fmla="*/ 0 w 6096000"/>
              <a:gd name="connsiteY4" fmla="*/ 0 h 6866389"/>
              <a:gd name="connsiteX5" fmla="*/ 180000 w 6096000"/>
              <a:gd name="connsiteY5" fmla="*/ 0 h 6866389"/>
              <a:gd name="connsiteX6" fmla="*/ 180000 w 6096000"/>
              <a:gd name="connsiteY6" fmla="*/ 1 h 6866389"/>
              <a:gd name="connsiteX7" fmla="*/ 5916000 w 6096000"/>
              <a:gd name="connsiteY7" fmla="*/ 1 h 6866389"/>
              <a:gd name="connsiteX8" fmla="*/ 5916000 w 6096000"/>
              <a:gd name="connsiteY8" fmla="*/ 0 h 6866389"/>
              <a:gd name="connsiteX9" fmla="*/ 6096000 w 6096000"/>
              <a:gd name="connsiteY9" fmla="*/ 0 h 6866389"/>
              <a:gd name="connsiteX10" fmla="*/ 6096000 w 6096000"/>
              <a:gd name="connsiteY10" fmla="*/ 6858000 h 6866389"/>
              <a:gd name="connsiteX11" fmla="*/ 6006096 w 6096000"/>
              <a:gd name="connsiteY11" fmla="*/ 6858000 h 6866389"/>
              <a:gd name="connsiteX12" fmla="*/ 6006096 w 6096000"/>
              <a:gd name="connsiteY12" fmla="*/ 6866389 h 6866389"/>
              <a:gd name="connsiteX13" fmla="*/ 1 w 6096000"/>
              <a:gd name="connsiteY13" fmla="*/ 6866389 h 6866389"/>
              <a:gd name="connsiteX14" fmla="*/ 1 w 6096000"/>
              <a:gd name="connsiteY14" fmla="*/ 6858000 h 6866389"/>
              <a:gd name="connsiteX15" fmla="*/ 0 w 6096000"/>
              <a:gd name="connsiteY15" fmla="*/ 6858000 h 6866389"/>
              <a:gd name="connsiteX0" fmla="*/ 180000 w 6096000"/>
              <a:gd name="connsiteY0" fmla="*/ 180001 h 6866389"/>
              <a:gd name="connsiteX1" fmla="*/ 180000 w 6096000"/>
              <a:gd name="connsiteY1" fmla="*/ 6686389 h 6866389"/>
              <a:gd name="connsiteX2" fmla="*/ 5916000 w 6096000"/>
              <a:gd name="connsiteY2" fmla="*/ 6686389 h 6866389"/>
              <a:gd name="connsiteX3" fmla="*/ 5916000 w 6096000"/>
              <a:gd name="connsiteY3" fmla="*/ 180001 h 6866389"/>
              <a:gd name="connsiteX4" fmla="*/ 180000 w 6096000"/>
              <a:gd name="connsiteY4" fmla="*/ 180001 h 6866389"/>
              <a:gd name="connsiteX5" fmla="*/ 0 w 6096000"/>
              <a:gd name="connsiteY5" fmla="*/ 0 h 6866389"/>
              <a:gd name="connsiteX6" fmla="*/ 180000 w 6096000"/>
              <a:gd name="connsiteY6" fmla="*/ 0 h 6866389"/>
              <a:gd name="connsiteX7" fmla="*/ 180000 w 6096000"/>
              <a:gd name="connsiteY7" fmla="*/ 1 h 6866389"/>
              <a:gd name="connsiteX8" fmla="*/ 5916000 w 6096000"/>
              <a:gd name="connsiteY8" fmla="*/ 1 h 6866389"/>
              <a:gd name="connsiteX9" fmla="*/ 5916000 w 6096000"/>
              <a:gd name="connsiteY9" fmla="*/ 0 h 6866389"/>
              <a:gd name="connsiteX10" fmla="*/ 6096000 w 6096000"/>
              <a:gd name="connsiteY10" fmla="*/ 0 h 6866389"/>
              <a:gd name="connsiteX11" fmla="*/ 6096000 w 6096000"/>
              <a:gd name="connsiteY11" fmla="*/ 6858000 h 6866389"/>
              <a:gd name="connsiteX12" fmla="*/ 6006096 w 6096000"/>
              <a:gd name="connsiteY12" fmla="*/ 6858000 h 6866389"/>
              <a:gd name="connsiteX13" fmla="*/ 1 w 6096000"/>
              <a:gd name="connsiteY13" fmla="*/ 6866389 h 6866389"/>
              <a:gd name="connsiteX14" fmla="*/ 1 w 6096000"/>
              <a:gd name="connsiteY14" fmla="*/ 6858000 h 6866389"/>
              <a:gd name="connsiteX15" fmla="*/ 0 w 6096000"/>
              <a:gd name="connsiteY15" fmla="*/ 6858000 h 6866389"/>
              <a:gd name="connsiteX16" fmla="*/ 0 w 6096000"/>
              <a:gd name="connsiteY16" fmla="*/ 0 h 6866389"/>
              <a:gd name="connsiteX0" fmla="*/ 180000 w 6096000"/>
              <a:gd name="connsiteY0" fmla="*/ 180001 h 6866389"/>
              <a:gd name="connsiteX1" fmla="*/ 180000 w 6096000"/>
              <a:gd name="connsiteY1" fmla="*/ 6686389 h 6866389"/>
              <a:gd name="connsiteX2" fmla="*/ 5916000 w 6096000"/>
              <a:gd name="connsiteY2" fmla="*/ 6686389 h 6866389"/>
              <a:gd name="connsiteX3" fmla="*/ 5916000 w 6096000"/>
              <a:gd name="connsiteY3" fmla="*/ 180001 h 6866389"/>
              <a:gd name="connsiteX4" fmla="*/ 180000 w 6096000"/>
              <a:gd name="connsiteY4" fmla="*/ 180001 h 6866389"/>
              <a:gd name="connsiteX5" fmla="*/ 0 w 6096000"/>
              <a:gd name="connsiteY5" fmla="*/ 0 h 6866389"/>
              <a:gd name="connsiteX6" fmla="*/ 180000 w 6096000"/>
              <a:gd name="connsiteY6" fmla="*/ 0 h 6866389"/>
              <a:gd name="connsiteX7" fmla="*/ 180000 w 6096000"/>
              <a:gd name="connsiteY7" fmla="*/ 1 h 6866389"/>
              <a:gd name="connsiteX8" fmla="*/ 5916000 w 6096000"/>
              <a:gd name="connsiteY8" fmla="*/ 1 h 6866389"/>
              <a:gd name="connsiteX9" fmla="*/ 5916000 w 6096000"/>
              <a:gd name="connsiteY9" fmla="*/ 0 h 6866389"/>
              <a:gd name="connsiteX10" fmla="*/ 6096000 w 6096000"/>
              <a:gd name="connsiteY10" fmla="*/ 0 h 6866389"/>
              <a:gd name="connsiteX11" fmla="*/ 6096000 w 6096000"/>
              <a:gd name="connsiteY11" fmla="*/ 6858000 h 6866389"/>
              <a:gd name="connsiteX12" fmla="*/ 1 w 6096000"/>
              <a:gd name="connsiteY12" fmla="*/ 6866389 h 6866389"/>
              <a:gd name="connsiteX13" fmla="*/ 1 w 6096000"/>
              <a:gd name="connsiteY13" fmla="*/ 6858000 h 6866389"/>
              <a:gd name="connsiteX14" fmla="*/ 0 w 6096000"/>
              <a:gd name="connsiteY14" fmla="*/ 6858000 h 6866389"/>
              <a:gd name="connsiteX15" fmla="*/ 0 w 6096000"/>
              <a:gd name="connsiteY15" fmla="*/ 0 h 6866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096000" h="6866389">
                <a:moveTo>
                  <a:pt x="180000" y="180001"/>
                </a:moveTo>
                <a:lnTo>
                  <a:pt x="180000" y="6686389"/>
                </a:lnTo>
                <a:lnTo>
                  <a:pt x="5916000" y="6686389"/>
                </a:lnTo>
                <a:lnTo>
                  <a:pt x="5916000" y="180001"/>
                </a:lnTo>
                <a:lnTo>
                  <a:pt x="180000" y="180001"/>
                </a:lnTo>
                <a:close/>
                <a:moveTo>
                  <a:pt x="0" y="0"/>
                </a:moveTo>
                <a:lnTo>
                  <a:pt x="180000" y="0"/>
                </a:lnTo>
                <a:lnTo>
                  <a:pt x="180000" y="1"/>
                </a:lnTo>
                <a:lnTo>
                  <a:pt x="5916000" y="1"/>
                </a:lnTo>
                <a:lnTo>
                  <a:pt x="5916000" y="0"/>
                </a:lnTo>
                <a:lnTo>
                  <a:pt x="6096000" y="0"/>
                </a:lnTo>
                <a:lnTo>
                  <a:pt x="6096000" y="6858000"/>
                </a:lnTo>
                <a:lnTo>
                  <a:pt x="1" y="6866389"/>
                </a:lnTo>
                <a:lnTo>
                  <a:pt x="1" y="6858000"/>
                </a:lnTo>
                <a:lnTo>
                  <a:pt x="0" y="6858000"/>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custDataLst>
      <p:tags r:id="rId1"/>
    </p:custDataLst>
    <p:extLst>
      <p:ext uri="{BB962C8B-B14F-4D97-AF65-F5344CB8AC3E}">
        <p14:creationId xmlns:p14="http://schemas.microsoft.com/office/powerpoint/2010/main" val="3274938163"/>
      </p:ext>
    </p:extLst>
  </p:cSld>
  <p:clrMapOvr>
    <a:masterClrMapping/>
  </p:clrMapOvr>
  <p:extLst>
    <p:ext uri="{DCECCB84-F9BA-43D5-87BE-67443E8EF086}">
      <p15:sldGuideLst xmlns:p15="http://schemas.microsoft.com/office/powerpoint/2012/main">
        <p15:guide id="4" pos="7363">
          <p15:clr>
            <a:srgbClr val="FBAE40"/>
          </p15:clr>
        </p15:guide>
        <p15:guide id="7" orient="horz" pos="3725" userDrawn="1">
          <p15:clr>
            <a:srgbClr val="FBAE40"/>
          </p15:clr>
        </p15:guide>
        <p15:guide id="8" orient="horz" pos="3498" userDrawn="1">
          <p15:clr>
            <a:srgbClr val="FBAE40"/>
          </p15:clr>
        </p15:guide>
        <p15:guide id="9" orient="horz" pos="595" userDrawn="1">
          <p15:clr>
            <a:srgbClr val="FBAE40"/>
          </p15:clr>
        </p15:guide>
        <p15:guide id="10" pos="4226">
          <p15:clr>
            <a:srgbClr val="FBAE40"/>
          </p15:clr>
        </p15:guide>
        <p15:guide id="11" orient="horz" pos="3929"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Multiple Content">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C5BEAB38-C748-2248-8770-3109CF347825}"/>
              </a:ext>
            </a:extLst>
          </p:cNvPr>
          <p:cNvSpPr>
            <a:spLocks noGrp="1"/>
          </p:cNvSpPr>
          <p:nvPr>
            <p:ph type="title" hasCustomPrompt="1"/>
          </p:nvPr>
        </p:nvSpPr>
        <p:spPr>
          <a:xfrm>
            <a:off x="518859" y="225425"/>
            <a:ext cx="11161240" cy="720000"/>
          </a:xfrm>
        </p:spPr>
        <p:txBody>
          <a:bodyPr>
            <a:noAutofit/>
          </a:bodyPr>
          <a:lstStyle>
            <a:lvl1pPr>
              <a:defRPr b="1" i="0">
                <a:latin typeface="+mj-lt"/>
              </a:defRPr>
            </a:lvl1pPr>
          </a:lstStyle>
          <a:p>
            <a:r>
              <a:rPr lang="en-US"/>
              <a:t>Click to Add a Title To Your Slide</a:t>
            </a:r>
          </a:p>
        </p:txBody>
      </p:sp>
      <p:sp>
        <p:nvSpPr>
          <p:cNvPr id="15" name="Content Placeholder 7">
            <a:extLst>
              <a:ext uri="{FF2B5EF4-FFF2-40B4-BE49-F238E27FC236}">
                <a16:creationId xmlns:a16="http://schemas.microsoft.com/office/drawing/2014/main" id="{5B00F938-8D68-9B4D-9BF9-D2B9ADDA7056}"/>
              </a:ext>
            </a:extLst>
          </p:cNvPr>
          <p:cNvSpPr>
            <a:spLocks noGrp="1"/>
          </p:cNvSpPr>
          <p:nvPr>
            <p:ph sz="quarter" idx="13"/>
          </p:nvPr>
        </p:nvSpPr>
        <p:spPr>
          <a:xfrm>
            <a:off x="510615" y="1196975"/>
            <a:ext cx="6791343" cy="2377498"/>
          </a:xfrm>
          <a:prstGeom prst="rect">
            <a:avLst/>
          </a:prstGeom>
        </p:spPr>
        <p:txBody>
          <a:bodyPr lIns="0">
            <a:noAutofit/>
          </a:bodyPr>
          <a:lstStyle>
            <a:lvl1pPr>
              <a:defRPr sz="18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p:txBody>
      </p:sp>
      <p:sp>
        <p:nvSpPr>
          <p:cNvPr id="9" name="Picture Placeholder 8">
            <a:extLst>
              <a:ext uri="{FF2B5EF4-FFF2-40B4-BE49-F238E27FC236}">
                <a16:creationId xmlns:a16="http://schemas.microsoft.com/office/drawing/2014/main" id="{88EBA71C-0E20-6E4F-B108-F26C9CC9F31B}"/>
              </a:ext>
            </a:extLst>
          </p:cNvPr>
          <p:cNvSpPr>
            <a:spLocks noGrp="1"/>
          </p:cNvSpPr>
          <p:nvPr>
            <p:ph type="pic" sz="quarter" idx="23"/>
          </p:nvPr>
        </p:nvSpPr>
        <p:spPr>
          <a:xfrm>
            <a:off x="7478711" y="1204775"/>
            <a:ext cx="4201387" cy="2384434"/>
          </a:xfrm>
          <a:prstGeom prst="rect">
            <a:avLst/>
          </a:prstGeom>
          <a:ln w="25400">
            <a:solidFill>
              <a:schemeClr val="accent2">
                <a:lumMod val="60000"/>
                <a:lumOff val="40000"/>
              </a:schemeClr>
            </a:solidFill>
            <a:miter lim="800000"/>
          </a:ln>
        </p:spPr>
        <p:txBody>
          <a:bodyPr>
            <a:noAutofit/>
          </a:bodyPr>
          <a:lstStyle>
            <a:lvl1pPr marL="0" indent="0">
              <a:buFont typeface="Arial" panose="020B0604020202020204" pitchFamily="34" charset="0"/>
              <a:buNone/>
              <a:defRPr/>
            </a:lvl1pPr>
          </a:lstStyle>
          <a:p>
            <a:r>
              <a:rPr lang="en-US"/>
              <a:t>Click icon to add picture</a:t>
            </a:r>
          </a:p>
        </p:txBody>
      </p:sp>
      <p:sp>
        <p:nvSpPr>
          <p:cNvPr id="16" name="Content Placeholder 7">
            <a:extLst>
              <a:ext uri="{FF2B5EF4-FFF2-40B4-BE49-F238E27FC236}">
                <a16:creationId xmlns:a16="http://schemas.microsoft.com/office/drawing/2014/main" id="{1AB37550-8A87-7441-9466-8056CD272C07}"/>
              </a:ext>
            </a:extLst>
          </p:cNvPr>
          <p:cNvSpPr>
            <a:spLocks noGrp="1"/>
          </p:cNvSpPr>
          <p:nvPr>
            <p:ph sz="quarter" idx="20"/>
          </p:nvPr>
        </p:nvSpPr>
        <p:spPr>
          <a:xfrm>
            <a:off x="510615" y="3796153"/>
            <a:ext cx="6791343" cy="2369698"/>
          </a:xfrm>
          <a:prstGeom prst="rect">
            <a:avLst/>
          </a:prstGeom>
        </p:spPr>
        <p:txBody>
          <a:bodyPr lIns="0">
            <a:noAutofit/>
          </a:bodyPr>
          <a:lstStyle>
            <a:lvl1pPr>
              <a:defRPr sz="18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p:txBody>
      </p:sp>
      <p:sp>
        <p:nvSpPr>
          <p:cNvPr id="5" name="Picture Placeholder 4">
            <a:extLst>
              <a:ext uri="{FF2B5EF4-FFF2-40B4-BE49-F238E27FC236}">
                <a16:creationId xmlns:a16="http://schemas.microsoft.com/office/drawing/2014/main" id="{E51A7A73-3A69-E940-A5D6-0D6278955763}"/>
              </a:ext>
            </a:extLst>
          </p:cNvPr>
          <p:cNvSpPr>
            <a:spLocks noGrp="1"/>
          </p:cNvSpPr>
          <p:nvPr>
            <p:ph type="pic" sz="quarter" idx="24"/>
          </p:nvPr>
        </p:nvSpPr>
        <p:spPr>
          <a:xfrm>
            <a:off x="7478711" y="3796152"/>
            <a:ext cx="4201387" cy="2384434"/>
          </a:xfrm>
          <a:ln w="25400">
            <a:solidFill>
              <a:schemeClr val="accent2">
                <a:lumMod val="60000"/>
                <a:lumOff val="40000"/>
              </a:schemeClr>
            </a:solidFill>
            <a:miter lim="800000"/>
          </a:ln>
        </p:spPr>
        <p:txBody>
          <a:bodyPr/>
          <a:lstStyle>
            <a:lvl1pPr marL="0" indent="0">
              <a:buNone/>
              <a:defRPr/>
            </a:lvl1pPr>
          </a:lstStyle>
          <a:p>
            <a:r>
              <a:rPr lang="en-US"/>
              <a:t>Click icon to add picture</a:t>
            </a:r>
          </a:p>
        </p:txBody>
      </p:sp>
      <p:sp>
        <p:nvSpPr>
          <p:cNvPr id="4" name="Slide Number Placeholder 3">
            <a:extLst>
              <a:ext uri="{FF2B5EF4-FFF2-40B4-BE49-F238E27FC236}">
                <a16:creationId xmlns:a16="http://schemas.microsoft.com/office/drawing/2014/main" id="{C54E6109-2268-364C-8CD6-E955F7C54400}"/>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CBE64C34-46C3-CF47-86FC-801C5C79FA58}"/>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14" name="Picture 13" descr="York University Logo.">
            <a:extLst>
              <a:ext uri="{FF2B5EF4-FFF2-40B4-BE49-F238E27FC236}">
                <a16:creationId xmlns:a16="http://schemas.microsoft.com/office/drawing/2014/main" id="{7865DF70-CAC2-5B48-A439-F80062E2E27E}"/>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8" name="Rectangle 7">
            <a:extLst>
              <a:ext uri="{FF2B5EF4-FFF2-40B4-BE49-F238E27FC236}">
                <a16:creationId xmlns:a16="http://schemas.microsoft.com/office/drawing/2014/main" id="{459BDC70-74B9-044C-8E4F-7A7CA082BF9A}"/>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1684726"/>
      </p:ext>
    </p:extLst>
  </p:cSld>
  <p:clrMapOvr>
    <a:masterClrMapping/>
  </p:clrMapOvr>
  <p:extLst>
    <p:ext uri="{DCECCB84-F9BA-43D5-87BE-67443E8EF086}">
      <p15:sldGuideLst xmlns:p15="http://schemas.microsoft.com/office/powerpoint/2012/main">
        <p15:guide id="3" pos="316">
          <p15:clr>
            <a:srgbClr val="FBAE40"/>
          </p15:clr>
        </p15:guide>
        <p15:guide id="5" pos="4702">
          <p15:clr>
            <a:srgbClr val="FBAE40"/>
          </p15:clr>
        </p15:guide>
        <p15:guide id="6" pos="7363">
          <p15:clr>
            <a:srgbClr val="FBAE40"/>
          </p15:clr>
        </p15:guide>
        <p15:guide id="9" orient="horz" pos="2251">
          <p15:clr>
            <a:srgbClr val="FBAE40"/>
          </p15:clr>
        </p15:guide>
        <p15:guide id="10" orient="horz" pos="2387">
          <p15:clr>
            <a:srgbClr val="FBAE40"/>
          </p15:clr>
        </p15:guide>
        <p15:guide id="11" orient="horz" pos="754">
          <p15:clr>
            <a:srgbClr val="FBAE40"/>
          </p15:clr>
        </p15:guide>
        <p15:guide id="12" orient="horz" pos="3884">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Key Message Slide - Horizontal">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4EA3B59-861D-CC42-A8F6-D7799EDD6436}"/>
              </a:ext>
            </a:extLst>
          </p:cNvPr>
          <p:cNvSpPr>
            <a:spLocks noGrp="1"/>
          </p:cNvSpPr>
          <p:nvPr>
            <p:ph type="title" hasCustomPrompt="1"/>
          </p:nvPr>
        </p:nvSpPr>
        <p:spPr/>
        <p:txBody>
          <a:bodyPr/>
          <a:lstStyle/>
          <a:p>
            <a:r>
              <a:rPr lang="en-US"/>
              <a:t>Click to Add a Title To Your Slide</a:t>
            </a:r>
          </a:p>
        </p:txBody>
      </p:sp>
      <p:sp>
        <p:nvSpPr>
          <p:cNvPr id="9" name="Text Placeholder 57">
            <a:extLst>
              <a:ext uri="{FF2B5EF4-FFF2-40B4-BE49-F238E27FC236}">
                <a16:creationId xmlns:a16="http://schemas.microsoft.com/office/drawing/2014/main" id="{82A7616C-08E1-5C4A-94C3-59BF9457407A}"/>
              </a:ext>
            </a:extLst>
          </p:cNvPr>
          <p:cNvSpPr>
            <a:spLocks noGrp="1"/>
          </p:cNvSpPr>
          <p:nvPr>
            <p:ph type="body" sz="quarter" idx="15"/>
          </p:nvPr>
        </p:nvSpPr>
        <p:spPr>
          <a:xfrm>
            <a:off x="518859" y="1196975"/>
            <a:ext cx="5469192" cy="3631399"/>
          </a:xfrm>
          <a:prstGeom prst="rect">
            <a:avLst/>
          </a:prstGeo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p:txBody>
      </p:sp>
      <p:sp>
        <p:nvSpPr>
          <p:cNvPr id="6" name="Content Placeholder 5">
            <a:extLst>
              <a:ext uri="{FF2B5EF4-FFF2-40B4-BE49-F238E27FC236}">
                <a16:creationId xmlns:a16="http://schemas.microsoft.com/office/drawing/2014/main" id="{9CF470C1-9891-4042-9E4B-7B72C488D569}"/>
              </a:ext>
            </a:extLst>
          </p:cNvPr>
          <p:cNvSpPr>
            <a:spLocks noGrp="1"/>
          </p:cNvSpPr>
          <p:nvPr>
            <p:ph sz="quarter" idx="17"/>
          </p:nvPr>
        </p:nvSpPr>
        <p:spPr>
          <a:xfrm>
            <a:off x="6199187" y="1196975"/>
            <a:ext cx="5481638" cy="3631963"/>
          </a:xfrm>
          <a:prstGeom prst="rect">
            <a:avLst/>
          </a:prstGeom>
        </p:spPr>
        <p:txBody>
          <a:bodyPr>
            <a:noAutofit/>
          </a:bodyPr>
          <a:lstStyle>
            <a:lvl1pPr>
              <a:defRPr sz="1600"/>
            </a:lvl1pPr>
            <a:lvl2pPr>
              <a:defRPr sz="1400"/>
            </a:lvl2pPr>
            <a:lvl3pPr>
              <a:defRPr sz="1400"/>
            </a:lvl3pPr>
            <a:lvl4pPr>
              <a:defRPr sz="1400"/>
            </a:lvl4pPr>
            <a:lvl5pPr>
              <a:defRPr sz="1400"/>
            </a:lvl5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p:txBody>
      </p:sp>
      <p:sp>
        <p:nvSpPr>
          <p:cNvPr id="23" name="Text Placeholder 22">
            <a:extLst>
              <a:ext uri="{FF2B5EF4-FFF2-40B4-BE49-F238E27FC236}">
                <a16:creationId xmlns:a16="http://schemas.microsoft.com/office/drawing/2014/main" id="{00C011D8-2A62-E249-872A-5B51381422FD}"/>
              </a:ext>
            </a:extLst>
          </p:cNvPr>
          <p:cNvSpPr>
            <a:spLocks noGrp="1"/>
          </p:cNvSpPr>
          <p:nvPr>
            <p:ph type="body" sz="quarter" idx="16" hasCustomPrompt="1"/>
          </p:nvPr>
        </p:nvSpPr>
        <p:spPr>
          <a:xfrm>
            <a:off x="0" y="4983481"/>
            <a:ext cx="12192000" cy="1182370"/>
          </a:xfrm>
          <a:prstGeom prst="rect">
            <a:avLst/>
          </a:prstGeom>
          <a:solidFill>
            <a:schemeClr val="accent1"/>
          </a:solidFill>
        </p:spPr>
        <p:txBody>
          <a:bodyPr lIns="360000" rIns="360000" anchor="ctr">
            <a:noAutofit/>
          </a:bodyPr>
          <a:lstStyle>
            <a:lvl1pPr marL="0" indent="0" algn="ctr">
              <a:spcBef>
                <a:spcPts val="0"/>
              </a:spcBef>
              <a:buFont typeface="Arial" panose="020B0604020202020204" pitchFamily="34" charset="0"/>
              <a:buNone/>
              <a:defRPr sz="2500" b="1" i="0">
                <a:solidFill>
                  <a:schemeClr val="bg1"/>
                </a:solidFill>
                <a:latin typeface="IBM Plex Sans SemiBold" panose="020B0503050203000203" pitchFamily="34" charset="0"/>
              </a:defRPr>
            </a:lvl1pPr>
            <a:lvl2pPr algn="ctr">
              <a:defRPr/>
            </a:lvl2pPr>
            <a:lvl3pPr algn="ctr">
              <a:defRPr/>
            </a:lvl3pPr>
            <a:lvl4pPr algn="ctr">
              <a:defRPr/>
            </a:lvl4pPr>
            <a:lvl5pPr algn="ctr">
              <a:defRPr/>
            </a:lvl5pPr>
          </a:lstStyle>
          <a:p>
            <a:pPr lvl="0"/>
            <a:r>
              <a:rPr lang="en-US"/>
              <a:t>Click to add key message here</a:t>
            </a:r>
          </a:p>
        </p:txBody>
      </p:sp>
      <p:sp>
        <p:nvSpPr>
          <p:cNvPr id="4" name="Slide Number Placeholder 3">
            <a:extLst>
              <a:ext uri="{FF2B5EF4-FFF2-40B4-BE49-F238E27FC236}">
                <a16:creationId xmlns:a16="http://schemas.microsoft.com/office/drawing/2014/main" id="{C54E6109-2268-364C-8CD6-E955F7C54400}"/>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CBE64C34-46C3-CF47-86FC-801C5C79FA58}"/>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11" name="Picture 10" descr="York University Logo.">
            <a:extLst>
              <a:ext uri="{FF2B5EF4-FFF2-40B4-BE49-F238E27FC236}">
                <a16:creationId xmlns:a16="http://schemas.microsoft.com/office/drawing/2014/main" id="{ACA75758-CE2F-AD4D-9C00-A5C4D754094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8" name="Rectangle 7">
            <a:extLst>
              <a:ext uri="{FF2B5EF4-FFF2-40B4-BE49-F238E27FC236}">
                <a16:creationId xmlns:a16="http://schemas.microsoft.com/office/drawing/2014/main" id="{459BDC70-74B9-044C-8E4F-7A7CA082BF9A}"/>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011667124"/>
      </p:ext>
    </p:extLst>
  </p:cSld>
  <p:clrMapOvr>
    <a:masterClrMapping/>
  </p:clrMapOvr>
  <p:extLst>
    <p:ext uri="{DCECCB84-F9BA-43D5-87BE-67443E8EF086}">
      <p15:sldGuideLst xmlns:p15="http://schemas.microsoft.com/office/powerpoint/2012/main">
        <p15:guide id="3" pos="316">
          <p15:clr>
            <a:srgbClr val="FBAE40"/>
          </p15:clr>
        </p15:guide>
        <p15:guide id="4" pos="3772">
          <p15:clr>
            <a:srgbClr val="FBAE40"/>
          </p15:clr>
        </p15:guide>
        <p15:guide id="5" pos="3908">
          <p15:clr>
            <a:srgbClr val="FBAE40"/>
          </p15:clr>
        </p15:guide>
        <p15:guide id="6" pos="7363">
          <p15:clr>
            <a:srgbClr val="FBAE40"/>
          </p15:clr>
        </p15:guide>
        <p15:guide id="7" orient="horz" pos="3045">
          <p15:clr>
            <a:srgbClr val="FBAE40"/>
          </p15:clr>
        </p15:guide>
        <p15:guide id="9" orient="horz" pos="754">
          <p15:clr>
            <a:srgbClr val="FBAE40"/>
          </p15:clr>
        </p15:guide>
        <p15:guide id="10" orient="horz" pos="3888">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Key Message Slide - Right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82438-6E57-9647-843B-BA5F13D0AA18}"/>
              </a:ext>
            </a:extLst>
          </p:cNvPr>
          <p:cNvSpPr>
            <a:spLocks noGrp="1"/>
          </p:cNvSpPr>
          <p:nvPr>
            <p:ph type="title" hasCustomPrompt="1"/>
          </p:nvPr>
        </p:nvSpPr>
        <p:spPr>
          <a:xfrm>
            <a:off x="515380" y="241403"/>
            <a:ext cx="11161240" cy="720000"/>
          </a:xfrm>
        </p:spPr>
        <p:txBody>
          <a:bodyPr/>
          <a:lstStyle/>
          <a:p>
            <a:r>
              <a:rPr lang="en-US"/>
              <a:t>Click to Add a Title To Your Slide</a:t>
            </a:r>
          </a:p>
        </p:txBody>
      </p:sp>
      <p:sp>
        <p:nvSpPr>
          <p:cNvPr id="5" name="Rectangle 4">
            <a:extLst>
              <a:ext uri="{FF2B5EF4-FFF2-40B4-BE49-F238E27FC236}">
                <a16:creationId xmlns:a16="http://schemas.microsoft.com/office/drawing/2014/main" id="{89EF7FFA-B04E-C541-A81B-39886A3ECF51}"/>
              </a:ext>
              <a:ext uri="{C183D7F6-B498-43B3-948B-1728B52AA6E4}">
                <adec:decorative xmlns:adec="http://schemas.microsoft.com/office/drawing/2017/decorative" val="1"/>
              </a:ext>
            </a:extLst>
          </p:cNvPr>
          <p:cNvSpPr/>
          <p:nvPr userDrawn="1"/>
        </p:nvSpPr>
        <p:spPr>
          <a:xfrm>
            <a:off x="7464425" y="1196976"/>
            <a:ext cx="4727575" cy="49689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indent="0" algn="ctr">
              <a:buFont typeface="Arial" panose="020B0604020202020204" pitchFamily="34" charset="0"/>
              <a:buNone/>
            </a:pPr>
            <a:endParaRPr lang="en-US"/>
          </a:p>
        </p:txBody>
      </p:sp>
      <p:sp>
        <p:nvSpPr>
          <p:cNvPr id="7" name="Text Placeholder 6">
            <a:extLst>
              <a:ext uri="{FF2B5EF4-FFF2-40B4-BE49-F238E27FC236}">
                <a16:creationId xmlns:a16="http://schemas.microsoft.com/office/drawing/2014/main" id="{204EFEAB-5229-BC4B-901B-5A2A517F5510}"/>
              </a:ext>
            </a:extLst>
          </p:cNvPr>
          <p:cNvSpPr>
            <a:spLocks noGrp="1"/>
          </p:cNvSpPr>
          <p:nvPr>
            <p:ph type="body" sz="quarter" idx="18" hasCustomPrompt="1"/>
          </p:nvPr>
        </p:nvSpPr>
        <p:spPr>
          <a:xfrm>
            <a:off x="7906871" y="1400175"/>
            <a:ext cx="3795771" cy="2173288"/>
          </a:xfrm>
          <a:prstGeom prst="callout1">
            <a:avLst>
              <a:gd name="adj1" fmla="val 99688"/>
              <a:gd name="adj2" fmla="val 118"/>
              <a:gd name="adj3" fmla="val 99626"/>
              <a:gd name="adj4" fmla="val 99603"/>
            </a:avLst>
          </a:prstGeom>
          <a:ln w="12700">
            <a:solidFill>
              <a:schemeClr val="bg1"/>
            </a:solidFill>
          </a:ln>
        </p:spPr>
        <p:txBody>
          <a:bodyPr bIns="180000" anchor="b">
            <a:noAutofit/>
          </a:bodyPr>
          <a:lstStyle>
            <a:lvl1pPr marL="0" indent="0">
              <a:buFont typeface="Arial" panose="020B0604020202020204" pitchFamily="34" charset="0"/>
              <a:buNone/>
              <a:defRPr sz="2800" b="1" i="0">
                <a:solidFill>
                  <a:schemeClr val="bg1"/>
                </a:solidFill>
                <a:latin typeface="IBM Plex Sans SemiBold" panose="020B0503050203000203" pitchFamily="34" charset="0"/>
              </a:defRPr>
            </a:lvl1pPr>
            <a:lvl2pPr>
              <a:defRPr sz="2000" b="1" i="0">
                <a:solidFill>
                  <a:schemeClr val="bg1"/>
                </a:solidFill>
                <a:latin typeface="IBM Plex Sans SemiBold" panose="020B0503050203000203" pitchFamily="34" charset="0"/>
              </a:defRPr>
            </a:lvl2pPr>
            <a:lvl3pPr>
              <a:defRPr sz="20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XX% </a:t>
            </a:r>
            <a:br>
              <a:rPr lang="en-US"/>
            </a:br>
            <a:r>
              <a:rPr lang="en-US"/>
              <a:t>Key takeaway here</a:t>
            </a:r>
          </a:p>
        </p:txBody>
      </p:sp>
      <p:sp>
        <p:nvSpPr>
          <p:cNvPr id="13" name="Text Placeholder 12">
            <a:extLst>
              <a:ext uri="{FF2B5EF4-FFF2-40B4-BE49-F238E27FC236}">
                <a16:creationId xmlns:a16="http://schemas.microsoft.com/office/drawing/2014/main" id="{BD292504-3200-184C-B462-F52FB17C00F5}"/>
              </a:ext>
            </a:extLst>
          </p:cNvPr>
          <p:cNvSpPr>
            <a:spLocks noGrp="1"/>
          </p:cNvSpPr>
          <p:nvPr>
            <p:ph type="body" sz="quarter" idx="19" hasCustomPrompt="1"/>
          </p:nvPr>
        </p:nvSpPr>
        <p:spPr>
          <a:xfrm>
            <a:off x="7904938" y="3789363"/>
            <a:ext cx="3775886" cy="2200376"/>
          </a:xfrm>
          <a:prstGeom prst="rect">
            <a:avLst/>
          </a:prstGeom>
        </p:spPr>
        <p:txBody>
          <a:bodyPr>
            <a:noAutofit/>
          </a:bodyPr>
          <a:lstStyle>
            <a:lvl1pPr marL="0" indent="0">
              <a:buFont typeface="Arial" panose="020B0604020202020204" pitchFamily="34" charse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add supporting text</a:t>
            </a:r>
          </a:p>
        </p:txBody>
      </p:sp>
      <p:sp>
        <p:nvSpPr>
          <p:cNvPr id="15" name="Content Placeholder 7">
            <a:extLst>
              <a:ext uri="{FF2B5EF4-FFF2-40B4-BE49-F238E27FC236}">
                <a16:creationId xmlns:a16="http://schemas.microsoft.com/office/drawing/2014/main" id="{5B00F938-8D68-9B4D-9BF9-D2B9ADDA7056}"/>
              </a:ext>
            </a:extLst>
          </p:cNvPr>
          <p:cNvSpPr>
            <a:spLocks noGrp="1"/>
          </p:cNvSpPr>
          <p:nvPr>
            <p:ph sz="quarter" idx="13"/>
          </p:nvPr>
        </p:nvSpPr>
        <p:spPr>
          <a:xfrm>
            <a:off x="519197" y="1196975"/>
            <a:ext cx="6773796" cy="2377498"/>
          </a:xfrm>
          <a:prstGeom prst="rect">
            <a:avLst/>
          </a:prstGeo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p:txBody>
      </p:sp>
      <p:sp>
        <p:nvSpPr>
          <p:cNvPr id="16" name="Content Placeholder 7">
            <a:extLst>
              <a:ext uri="{FF2B5EF4-FFF2-40B4-BE49-F238E27FC236}">
                <a16:creationId xmlns:a16="http://schemas.microsoft.com/office/drawing/2014/main" id="{1AB37550-8A87-7441-9466-8056CD272C07}"/>
              </a:ext>
            </a:extLst>
          </p:cNvPr>
          <p:cNvSpPr>
            <a:spLocks noGrp="1"/>
          </p:cNvSpPr>
          <p:nvPr>
            <p:ph sz="quarter" idx="20"/>
          </p:nvPr>
        </p:nvSpPr>
        <p:spPr>
          <a:xfrm>
            <a:off x="519197" y="3789041"/>
            <a:ext cx="6773796" cy="2376868"/>
          </a:xfrm>
          <a:prstGeom prst="rect">
            <a:avLst/>
          </a:prstGeo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C54E6109-2268-364C-8CD6-E955F7C54400}"/>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CBE64C34-46C3-CF47-86FC-801C5C79FA58}"/>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12" name="Picture 11" descr="York University Logo.">
            <a:extLst>
              <a:ext uri="{FF2B5EF4-FFF2-40B4-BE49-F238E27FC236}">
                <a16:creationId xmlns:a16="http://schemas.microsoft.com/office/drawing/2014/main" id="{422D4709-976D-8A4B-91D9-0F46B2A3B23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8" name="Rectangle 7">
            <a:extLst>
              <a:ext uri="{FF2B5EF4-FFF2-40B4-BE49-F238E27FC236}">
                <a16:creationId xmlns:a16="http://schemas.microsoft.com/office/drawing/2014/main" id="{459BDC70-74B9-044C-8E4F-7A7CA082BF9A}"/>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493504671"/>
      </p:ext>
    </p:extLst>
  </p:cSld>
  <p:clrMapOvr>
    <a:masterClrMapping/>
  </p:clrMapOvr>
  <p:extLst>
    <p:ext uri="{DCECCB84-F9BA-43D5-87BE-67443E8EF086}">
      <p15:sldGuideLst xmlns:p15="http://schemas.microsoft.com/office/powerpoint/2012/main">
        <p15:guide id="3" pos="316">
          <p15:clr>
            <a:srgbClr val="FBAE40"/>
          </p15:clr>
        </p15:guide>
        <p15:guide id="5" pos="4702">
          <p15:clr>
            <a:srgbClr val="FBAE40"/>
          </p15:clr>
        </p15:guide>
        <p15:guide id="6" pos="7363">
          <p15:clr>
            <a:srgbClr val="FBAE40"/>
          </p15:clr>
        </p15:guide>
        <p15:guide id="9" orient="horz" pos="2251">
          <p15:clr>
            <a:srgbClr val="FBAE40"/>
          </p15:clr>
        </p15:guide>
        <p15:guide id="10" orient="horz" pos="2387">
          <p15:clr>
            <a:srgbClr val="FBAE40"/>
          </p15:clr>
        </p15:guide>
        <p15:guide id="11" orient="horz" pos="754">
          <p15:clr>
            <a:srgbClr val="FBAE40"/>
          </p15:clr>
        </p15:guide>
        <p15:guide id="12" orient="horz" pos="3884">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Key Message Slide - Left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82438-6E57-9647-843B-BA5F13D0AA18}"/>
              </a:ext>
            </a:extLst>
          </p:cNvPr>
          <p:cNvSpPr>
            <a:spLocks noGrp="1"/>
          </p:cNvSpPr>
          <p:nvPr>
            <p:ph type="title" hasCustomPrompt="1"/>
          </p:nvPr>
        </p:nvSpPr>
        <p:spPr>
          <a:xfrm>
            <a:off x="515380" y="241403"/>
            <a:ext cx="11161240" cy="720000"/>
          </a:xfrm>
        </p:spPr>
        <p:txBody>
          <a:bodyPr/>
          <a:lstStyle/>
          <a:p>
            <a:r>
              <a:rPr lang="en-US"/>
              <a:t>Click to Add a Title To Your Slide</a:t>
            </a:r>
          </a:p>
        </p:txBody>
      </p:sp>
      <p:sp>
        <p:nvSpPr>
          <p:cNvPr id="5" name="Rectangle 4">
            <a:extLst>
              <a:ext uri="{FF2B5EF4-FFF2-40B4-BE49-F238E27FC236}">
                <a16:creationId xmlns:a16="http://schemas.microsoft.com/office/drawing/2014/main" id="{89EF7FFA-B04E-C541-A81B-39886A3ECF51}"/>
              </a:ext>
              <a:ext uri="{C183D7F6-B498-43B3-948B-1728B52AA6E4}">
                <adec:decorative xmlns:adec="http://schemas.microsoft.com/office/drawing/2017/decorative" val="1"/>
              </a:ext>
            </a:extLst>
          </p:cNvPr>
          <p:cNvSpPr/>
          <p:nvPr userDrawn="1"/>
        </p:nvSpPr>
        <p:spPr>
          <a:xfrm>
            <a:off x="0" y="1196975"/>
            <a:ext cx="4709020" cy="4975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7" name="Text Placeholder 6">
            <a:extLst>
              <a:ext uri="{FF2B5EF4-FFF2-40B4-BE49-F238E27FC236}">
                <a16:creationId xmlns:a16="http://schemas.microsoft.com/office/drawing/2014/main" id="{204EFEAB-5229-BC4B-901B-5A2A517F5510}"/>
              </a:ext>
            </a:extLst>
          </p:cNvPr>
          <p:cNvSpPr>
            <a:spLocks noGrp="1"/>
          </p:cNvSpPr>
          <p:nvPr>
            <p:ph type="body" sz="quarter" idx="18" hasCustomPrompt="1"/>
          </p:nvPr>
        </p:nvSpPr>
        <p:spPr>
          <a:xfrm>
            <a:off x="511175" y="1400175"/>
            <a:ext cx="3708487" cy="2215480"/>
          </a:xfrm>
          <a:prstGeom prst="callout1">
            <a:avLst>
              <a:gd name="adj1" fmla="val 99688"/>
              <a:gd name="adj2" fmla="val 118"/>
              <a:gd name="adj3" fmla="val 99626"/>
              <a:gd name="adj4" fmla="val 99603"/>
            </a:avLst>
          </a:prstGeom>
          <a:ln w="12700">
            <a:solidFill>
              <a:schemeClr val="bg1"/>
            </a:solidFill>
          </a:ln>
        </p:spPr>
        <p:txBody>
          <a:bodyPr bIns="0" anchor="b">
            <a:noAutofit/>
          </a:bodyPr>
          <a:lstStyle>
            <a:lvl1pPr marL="0" indent="0">
              <a:buFont typeface="Arial" panose="020B0604020202020204" pitchFamily="34" charset="0"/>
              <a:buNone/>
              <a:defRPr sz="2800" b="1" i="0">
                <a:solidFill>
                  <a:schemeClr val="bg1"/>
                </a:solidFill>
                <a:latin typeface="IBM Plex Sans SemiBold" panose="020B0503050203000203" pitchFamily="34" charset="0"/>
              </a:defRPr>
            </a:lvl1pPr>
            <a:lvl2pPr>
              <a:defRPr sz="2000" b="1" i="0">
                <a:solidFill>
                  <a:schemeClr val="bg1"/>
                </a:solidFill>
                <a:latin typeface="IBM Plex Sans SemiBold" panose="020B0503050203000203" pitchFamily="34" charset="0"/>
              </a:defRPr>
            </a:lvl2pPr>
            <a:lvl3pPr>
              <a:defRPr sz="20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XX% </a:t>
            </a:r>
            <a:br>
              <a:rPr lang="en-US"/>
            </a:br>
            <a:r>
              <a:rPr lang="en-US"/>
              <a:t>Key takeaway here</a:t>
            </a:r>
          </a:p>
        </p:txBody>
      </p:sp>
      <p:sp>
        <p:nvSpPr>
          <p:cNvPr id="13" name="Text Placeholder 12">
            <a:extLst>
              <a:ext uri="{FF2B5EF4-FFF2-40B4-BE49-F238E27FC236}">
                <a16:creationId xmlns:a16="http://schemas.microsoft.com/office/drawing/2014/main" id="{BD292504-3200-184C-B462-F52FB17C00F5}"/>
              </a:ext>
            </a:extLst>
          </p:cNvPr>
          <p:cNvSpPr>
            <a:spLocks noGrp="1"/>
          </p:cNvSpPr>
          <p:nvPr>
            <p:ph type="body" sz="quarter" idx="19" hasCustomPrompt="1"/>
          </p:nvPr>
        </p:nvSpPr>
        <p:spPr>
          <a:xfrm>
            <a:off x="508784" y="3741738"/>
            <a:ext cx="3689059" cy="2248001"/>
          </a:xfrm>
          <a:prstGeom prst="rect">
            <a:avLst/>
          </a:prstGeom>
        </p:spPr>
        <p:txBody>
          <a:bodyPr bIns="0">
            <a:noAutofit/>
          </a:bodyPr>
          <a:lstStyle>
            <a:lvl1pPr marL="0" indent="0">
              <a:buFont typeface="Arial" panose="020B0604020202020204" pitchFamily="34" charse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add supporting text</a:t>
            </a:r>
          </a:p>
        </p:txBody>
      </p:sp>
      <p:sp>
        <p:nvSpPr>
          <p:cNvPr id="12" name="Content Placeholder 1">
            <a:extLst>
              <a:ext uri="{FF2B5EF4-FFF2-40B4-BE49-F238E27FC236}">
                <a16:creationId xmlns:a16="http://schemas.microsoft.com/office/drawing/2014/main" id="{3C53C104-C340-4445-B597-ADA10F229264}"/>
              </a:ext>
            </a:extLst>
          </p:cNvPr>
          <p:cNvSpPr>
            <a:spLocks noGrp="1"/>
          </p:cNvSpPr>
          <p:nvPr>
            <p:ph sz="quarter" idx="13"/>
          </p:nvPr>
        </p:nvSpPr>
        <p:spPr>
          <a:xfrm>
            <a:off x="4907029" y="1196975"/>
            <a:ext cx="6773796" cy="2377498"/>
          </a:xfrm>
          <a:prstGeom prst="rect">
            <a:avLst/>
          </a:prstGeo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p:txBody>
      </p:sp>
      <p:sp>
        <p:nvSpPr>
          <p:cNvPr id="14" name="Content Placeholder 2">
            <a:extLst>
              <a:ext uri="{FF2B5EF4-FFF2-40B4-BE49-F238E27FC236}">
                <a16:creationId xmlns:a16="http://schemas.microsoft.com/office/drawing/2014/main" id="{627D0DAE-E129-5445-8C07-39C5633DAD93}"/>
              </a:ext>
            </a:extLst>
          </p:cNvPr>
          <p:cNvSpPr>
            <a:spLocks noGrp="1"/>
          </p:cNvSpPr>
          <p:nvPr>
            <p:ph sz="quarter" idx="20"/>
          </p:nvPr>
        </p:nvSpPr>
        <p:spPr>
          <a:xfrm>
            <a:off x="4907029" y="3789040"/>
            <a:ext cx="6773796" cy="2377497"/>
          </a:xfrm>
          <a:prstGeom prst="rect">
            <a:avLst/>
          </a:prstGeo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C54E6109-2268-364C-8CD6-E955F7C54400}"/>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CBE64C34-46C3-CF47-86FC-801C5C79FA58}"/>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15" name="Picture 14" descr="York University Logo.&#10;">
            <a:extLst>
              <a:ext uri="{FF2B5EF4-FFF2-40B4-BE49-F238E27FC236}">
                <a16:creationId xmlns:a16="http://schemas.microsoft.com/office/drawing/2014/main" id="{30D26959-709E-344A-9D91-500503F8DEF5}"/>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8" name="Rectangle 7">
            <a:extLst>
              <a:ext uri="{FF2B5EF4-FFF2-40B4-BE49-F238E27FC236}">
                <a16:creationId xmlns:a16="http://schemas.microsoft.com/office/drawing/2014/main" id="{459BDC70-74B9-044C-8E4F-7A7CA082BF9A}"/>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089935258"/>
      </p:ext>
    </p:extLst>
  </p:cSld>
  <p:clrMapOvr>
    <a:masterClrMapping/>
  </p:clrMapOvr>
  <p:extLst>
    <p:ext uri="{DCECCB84-F9BA-43D5-87BE-67443E8EF086}">
      <p15:sldGuideLst xmlns:p15="http://schemas.microsoft.com/office/powerpoint/2012/main">
        <p15:guide id="3" pos="316">
          <p15:clr>
            <a:srgbClr val="FBAE40"/>
          </p15:clr>
        </p15:guide>
        <p15:guide id="7" orient="horz" pos="754">
          <p15:clr>
            <a:srgbClr val="FBAE40"/>
          </p15:clr>
        </p15:guide>
        <p15:guide id="8" orient="horz" pos="2251">
          <p15:clr>
            <a:srgbClr val="FBAE40"/>
          </p15:clr>
        </p15:guide>
        <p15:guide id="9" orient="horz" pos="2387">
          <p15:clr>
            <a:srgbClr val="FBAE40"/>
          </p15:clr>
        </p15:guide>
        <p15:guide id="10" orient="horz" pos="3888">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hoto Column Slide -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3E130-96B9-2A4D-8ECC-62AAABB506C6}"/>
              </a:ext>
            </a:extLst>
          </p:cNvPr>
          <p:cNvSpPr>
            <a:spLocks noGrp="1"/>
          </p:cNvSpPr>
          <p:nvPr>
            <p:ph type="title" hasCustomPrompt="1"/>
          </p:nvPr>
        </p:nvSpPr>
        <p:spPr>
          <a:xfrm>
            <a:off x="4478866" y="225425"/>
            <a:ext cx="7197753" cy="720000"/>
          </a:xfrm>
        </p:spPr>
        <p:txBody>
          <a:bodyPr/>
          <a:lstStyle/>
          <a:p>
            <a:r>
              <a:rPr lang="en-US"/>
              <a:t>Click to Add a Title To Your Slide</a:t>
            </a:r>
          </a:p>
        </p:txBody>
      </p:sp>
      <p:sp>
        <p:nvSpPr>
          <p:cNvPr id="7" name="Content Placeholder 7">
            <a:extLst>
              <a:ext uri="{FF2B5EF4-FFF2-40B4-BE49-F238E27FC236}">
                <a16:creationId xmlns:a16="http://schemas.microsoft.com/office/drawing/2014/main" id="{9D18FA23-2CD1-AD41-99C8-1AC86935DDEF}"/>
              </a:ext>
            </a:extLst>
          </p:cNvPr>
          <p:cNvSpPr>
            <a:spLocks noGrp="1"/>
          </p:cNvSpPr>
          <p:nvPr>
            <p:ph sz="quarter" idx="13"/>
          </p:nvPr>
        </p:nvSpPr>
        <p:spPr>
          <a:xfrm>
            <a:off x="4478866" y="1268412"/>
            <a:ext cx="7201959" cy="4897437"/>
          </a:xfrm>
          <a:prstGeom prst="rect">
            <a:avLst/>
          </a:prstGeo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Picture Placeholder 22">
            <a:extLst>
              <a:ext uri="{FF2B5EF4-FFF2-40B4-BE49-F238E27FC236}">
                <a16:creationId xmlns:a16="http://schemas.microsoft.com/office/drawing/2014/main" id="{10960A72-CFDD-F747-A1D3-7264486AF543}"/>
              </a:ext>
            </a:extLst>
          </p:cNvPr>
          <p:cNvSpPr>
            <a:spLocks noGrp="1"/>
          </p:cNvSpPr>
          <p:nvPr>
            <p:ph type="pic" sz="quarter" idx="18" hasCustomPrompt="1"/>
          </p:nvPr>
        </p:nvSpPr>
        <p:spPr>
          <a:xfrm>
            <a:off x="0" y="1738"/>
            <a:ext cx="4258733" cy="6856262"/>
          </a:xfrm>
          <a:custGeom>
            <a:avLst/>
            <a:gdLst>
              <a:gd name="connsiteX0" fmla="*/ 362982 w 4258733"/>
              <a:gd name="connsiteY0" fmla="*/ 357707 h 6856262"/>
              <a:gd name="connsiteX1" fmla="*/ 3914316 w 4258733"/>
              <a:gd name="connsiteY1" fmla="*/ 357707 h 6856262"/>
              <a:gd name="connsiteX2" fmla="*/ 3914316 w 4258733"/>
              <a:gd name="connsiteY2" fmla="*/ 6496176 h 6856262"/>
              <a:gd name="connsiteX3" fmla="*/ 362982 w 4258733"/>
              <a:gd name="connsiteY3" fmla="*/ 6496176 h 6856262"/>
              <a:gd name="connsiteX4" fmla="*/ 182982 w 4258733"/>
              <a:gd name="connsiteY4" fmla="*/ 177707 h 6856262"/>
              <a:gd name="connsiteX5" fmla="*/ 182982 w 4258733"/>
              <a:gd name="connsiteY5" fmla="*/ 357707 h 6856262"/>
              <a:gd name="connsiteX6" fmla="*/ 182982 w 4258733"/>
              <a:gd name="connsiteY6" fmla="*/ 6496176 h 6856262"/>
              <a:gd name="connsiteX7" fmla="*/ 182982 w 4258733"/>
              <a:gd name="connsiteY7" fmla="*/ 6676176 h 6856262"/>
              <a:gd name="connsiteX8" fmla="*/ 182982 w 4258733"/>
              <a:gd name="connsiteY8" fmla="*/ 6677040 h 6856262"/>
              <a:gd name="connsiteX9" fmla="*/ 362982 w 4258733"/>
              <a:gd name="connsiteY9" fmla="*/ 6677040 h 6856262"/>
              <a:gd name="connsiteX10" fmla="*/ 362982 w 4258733"/>
              <a:gd name="connsiteY10" fmla="*/ 6676176 h 6856262"/>
              <a:gd name="connsiteX11" fmla="*/ 3914316 w 4258733"/>
              <a:gd name="connsiteY11" fmla="*/ 6676176 h 6856262"/>
              <a:gd name="connsiteX12" fmla="*/ 3914316 w 4258733"/>
              <a:gd name="connsiteY12" fmla="*/ 6677040 h 6856262"/>
              <a:gd name="connsiteX13" fmla="*/ 4094316 w 4258733"/>
              <a:gd name="connsiteY13" fmla="*/ 6677040 h 6856262"/>
              <a:gd name="connsiteX14" fmla="*/ 4094316 w 4258733"/>
              <a:gd name="connsiteY14" fmla="*/ 6676176 h 6856262"/>
              <a:gd name="connsiteX15" fmla="*/ 4096011 w 4258733"/>
              <a:gd name="connsiteY15" fmla="*/ 6676176 h 6856262"/>
              <a:gd name="connsiteX16" fmla="*/ 4096011 w 4258733"/>
              <a:gd name="connsiteY16" fmla="*/ 6496176 h 6856262"/>
              <a:gd name="connsiteX17" fmla="*/ 4094316 w 4258733"/>
              <a:gd name="connsiteY17" fmla="*/ 6496176 h 6856262"/>
              <a:gd name="connsiteX18" fmla="*/ 4094316 w 4258733"/>
              <a:gd name="connsiteY18" fmla="*/ 357707 h 6856262"/>
              <a:gd name="connsiteX19" fmla="*/ 4096011 w 4258733"/>
              <a:gd name="connsiteY19" fmla="*/ 357707 h 6856262"/>
              <a:gd name="connsiteX20" fmla="*/ 4096011 w 4258733"/>
              <a:gd name="connsiteY20" fmla="*/ 177707 h 6856262"/>
              <a:gd name="connsiteX21" fmla="*/ 0 w 4258733"/>
              <a:gd name="connsiteY21" fmla="*/ 0 h 6856262"/>
              <a:gd name="connsiteX22" fmla="*/ 4258733 w 4258733"/>
              <a:gd name="connsiteY22" fmla="*/ 0 h 6856262"/>
              <a:gd name="connsiteX23" fmla="*/ 4258733 w 4258733"/>
              <a:gd name="connsiteY23" fmla="*/ 6856262 h 6856262"/>
              <a:gd name="connsiteX24" fmla="*/ 0 w 4258733"/>
              <a:gd name="connsiteY24" fmla="*/ 6856262 h 685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258733" h="6856262">
                <a:moveTo>
                  <a:pt x="362982" y="357707"/>
                </a:moveTo>
                <a:lnTo>
                  <a:pt x="3914316" y="357707"/>
                </a:lnTo>
                <a:lnTo>
                  <a:pt x="3914316" y="6496176"/>
                </a:lnTo>
                <a:lnTo>
                  <a:pt x="362982" y="6496176"/>
                </a:lnTo>
                <a:close/>
                <a:moveTo>
                  <a:pt x="182982" y="177707"/>
                </a:moveTo>
                <a:lnTo>
                  <a:pt x="182982" y="357707"/>
                </a:lnTo>
                <a:lnTo>
                  <a:pt x="182982" y="6496176"/>
                </a:lnTo>
                <a:lnTo>
                  <a:pt x="182982" y="6676176"/>
                </a:lnTo>
                <a:lnTo>
                  <a:pt x="182982" y="6677040"/>
                </a:lnTo>
                <a:lnTo>
                  <a:pt x="362982" y="6677040"/>
                </a:lnTo>
                <a:lnTo>
                  <a:pt x="362982" y="6676176"/>
                </a:lnTo>
                <a:lnTo>
                  <a:pt x="3914316" y="6676176"/>
                </a:lnTo>
                <a:lnTo>
                  <a:pt x="3914316" y="6677040"/>
                </a:lnTo>
                <a:lnTo>
                  <a:pt x="4094316" y="6677040"/>
                </a:lnTo>
                <a:lnTo>
                  <a:pt x="4094316" y="6676176"/>
                </a:lnTo>
                <a:lnTo>
                  <a:pt x="4096011" y="6676176"/>
                </a:lnTo>
                <a:lnTo>
                  <a:pt x="4096011" y="6496176"/>
                </a:lnTo>
                <a:lnTo>
                  <a:pt x="4094316" y="6496176"/>
                </a:lnTo>
                <a:lnTo>
                  <a:pt x="4094316" y="357707"/>
                </a:lnTo>
                <a:lnTo>
                  <a:pt x="4096011" y="357707"/>
                </a:lnTo>
                <a:lnTo>
                  <a:pt x="4096011" y="177707"/>
                </a:lnTo>
                <a:close/>
                <a:moveTo>
                  <a:pt x="0" y="0"/>
                </a:moveTo>
                <a:lnTo>
                  <a:pt x="4258733" y="0"/>
                </a:lnTo>
                <a:lnTo>
                  <a:pt x="4258733" y="6856262"/>
                </a:lnTo>
                <a:lnTo>
                  <a:pt x="0" y="6856262"/>
                </a:lnTo>
                <a:close/>
              </a:path>
            </a:pathLst>
          </a:custGeom>
        </p:spPr>
        <p:txBody>
          <a:bodyPr wrap="square" bIns="180000" anchor="ctr">
            <a:noAutofit/>
          </a:bodyPr>
          <a:lstStyle>
            <a:lvl1pPr marL="0" indent="0" algn="ctr">
              <a:buFont typeface="Arial" panose="020B0604020202020204" pitchFamily="34" charset="0"/>
              <a:buNone/>
              <a:defRPr sz="1600" b="0" i="0">
                <a:solidFill>
                  <a:schemeClr val="tx1"/>
                </a:solidFill>
                <a:latin typeface="IBM Plex Sans" panose="020B0503050203000203" pitchFamily="34" charset="0"/>
              </a:defRPr>
            </a:lvl1pPr>
          </a:lstStyle>
          <a:p>
            <a:r>
              <a:rPr lang="en-US"/>
              <a:t>Drag and drop photo onto slide</a:t>
            </a:r>
            <a:br>
              <a:rPr lang="en-US"/>
            </a:br>
            <a:r>
              <a:rPr lang="en-US"/>
              <a:t>to add image here</a:t>
            </a:r>
          </a:p>
        </p:txBody>
      </p:sp>
      <p:sp>
        <p:nvSpPr>
          <p:cNvPr id="3" name="Footer Placeholder 2">
            <a:extLst>
              <a:ext uri="{FF2B5EF4-FFF2-40B4-BE49-F238E27FC236}">
                <a16:creationId xmlns:a16="http://schemas.microsoft.com/office/drawing/2014/main" id="{7D2718D5-9D0C-8349-B83F-55829CC37D41}"/>
              </a:ext>
            </a:extLst>
          </p:cNvPr>
          <p:cNvSpPr>
            <a:spLocks noGrp="1"/>
          </p:cNvSpPr>
          <p:nvPr>
            <p:ph type="ftr" sz="quarter" idx="10"/>
          </p:nvPr>
        </p:nvSpPr>
        <p:spPr>
          <a:xfrm>
            <a:off x="4472940" y="6304235"/>
            <a:ext cx="6131146" cy="365125"/>
          </a:xfrm>
          <a:prstGeom prst="rect">
            <a:avLst/>
          </a:prstGeom>
        </p:spPr>
        <p:txBody>
          <a:bodyPr/>
          <a:lstStyle/>
          <a:p>
            <a:endParaRPr lang="en-US"/>
          </a:p>
        </p:txBody>
      </p:sp>
      <p:pic>
        <p:nvPicPr>
          <p:cNvPr id="9" name="Picture 8" descr="York University Logo.">
            <a:extLst>
              <a:ext uri="{FF2B5EF4-FFF2-40B4-BE49-F238E27FC236}">
                <a16:creationId xmlns:a16="http://schemas.microsoft.com/office/drawing/2014/main" id="{70AB483B-B616-384E-83C0-785A1EA1630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9" name="Freeform 18">
            <a:extLst>
              <a:ext uri="{FF2B5EF4-FFF2-40B4-BE49-F238E27FC236}">
                <a16:creationId xmlns:a16="http://schemas.microsoft.com/office/drawing/2014/main" id="{43A43FB6-03C7-CC41-BCE9-0DF5F24BF3CB}"/>
              </a:ext>
              <a:ext uri="{C183D7F6-B498-43B3-948B-1728B52AA6E4}">
                <adec:decorative xmlns:adec="http://schemas.microsoft.com/office/drawing/2017/decorative" val="1"/>
              </a:ext>
            </a:extLst>
          </p:cNvPr>
          <p:cNvSpPr/>
          <p:nvPr userDrawn="1"/>
        </p:nvSpPr>
        <p:spPr>
          <a:xfrm>
            <a:off x="182982" y="179445"/>
            <a:ext cx="3913029" cy="6499333"/>
          </a:xfrm>
          <a:custGeom>
            <a:avLst/>
            <a:gdLst>
              <a:gd name="connsiteX0" fmla="*/ 180000 w 3913029"/>
              <a:gd name="connsiteY0" fmla="*/ 180000 h 6499333"/>
              <a:gd name="connsiteX1" fmla="*/ 180000 w 3913029"/>
              <a:gd name="connsiteY1" fmla="*/ 6318469 h 6499333"/>
              <a:gd name="connsiteX2" fmla="*/ 3731334 w 3913029"/>
              <a:gd name="connsiteY2" fmla="*/ 6318469 h 6499333"/>
              <a:gd name="connsiteX3" fmla="*/ 3731334 w 3913029"/>
              <a:gd name="connsiteY3" fmla="*/ 180000 h 6499333"/>
              <a:gd name="connsiteX4" fmla="*/ 0 w 3913029"/>
              <a:gd name="connsiteY4" fmla="*/ 0 h 6499333"/>
              <a:gd name="connsiteX5" fmla="*/ 3913029 w 3913029"/>
              <a:gd name="connsiteY5" fmla="*/ 0 h 6499333"/>
              <a:gd name="connsiteX6" fmla="*/ 3913029 w 3913029"/>
              <a:gd name="connsiteY6" fmla="*/ 180000 h 6499333"/>
              <a:gd name="connsiteX7" fmla="*/ 3911334 w 3913029"/>
              <a:gd name="connsiteY7" fmla="*/ 180000 h 6499333"/>
              <a:gd name="connsiteX8" fmla="*/ 3911334 w 3913029"/>
              <a:gd name="connsiteY8" fmla="*/ 6318469 h 6499333"/>
              <a:gd name="connsiteX9" fmla="*/ 3913029 w 3913029"/>
              <a:gd name="connsiteY9" fmla="*/ 6318469 h 6499333"/>
              <a:gd name="connsiteX10" fmla="*/ 3913029 w 3913029"/>
              <a:gd name="connsiteY10" fmla="*/ 6498469 h 6499333"/>
              <a:gd name="connsiteX11" fmla="*/ 3911334 w 3913029"/>
              <a:gd name="connsiteY11" fmla="*/ 6498469 h 6499333"/>
              <a:gd name="connsiteX12" fmla="*/ 3911334 w 3913029"/>
              <a:gd name="connsiteY12" fmla="*/ 6499333 h 6499333"/>
              <a:gd name="connsiteX13" fmla="*/ 3731334 w 3913029"/>
              <a:gd name="connsiteY13" fmla="*/ 6499333 h 6499333"/>
              <a:gd name="connsiteX14" fmla="*/ 3731334 w 3913029"/>
              <a:gd name="connsiteY14" fmla="*/ 6498469 h 6499333"/>
              <a:gd name="connsiteX15" fmla="*/ 180000 w 3913029"/>
              <a:gd name="connsiteY15" fmla="*/ 6498469 h 6499333"/>
              <a:gd name="connsiteX16" fmla="*/ 180000 w 3913029"/>
              <a:gd name="connsiteY16" fmla="*/ 6499333 h 6499333"/>
              <a:gd name="connsiteX17" fmla="*/ 0 w 3913029"/>
              <a:gd name="connsiteY17" fmla="*/ 6499333 h 6499333"/>
              <a:gd name="connsiteX18" fmla="*/ 0 w 3913029"/>
              <a:gd name="connsiteY18" fmla="*/ 6498469 h 6499333"/>
              <a:gd name="connsiteX19" fmla="*/ 0 w 3913029"/>
              <a:gd name="connsiteY19" fmla="*/ 6318469 h 6499333"/>
              <a:gd name="connsiteX20" fmla="*/ 0 w 3913029"/>
              <a:gd name="connsiteY20" fmla="*/ 180000 h 6499333"/>
              <a:gd name="connsiteX21" fmla="*/ 0 w 3913029"/>
              <a:gd name="connsiteY21" fmla="*/ 180000 h 6499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913029" h="6499333">
                <a:moveTo>
                  <a:pt x="180000" y="180000"/>
                </a:moveTo>
                <a:lnTo>
                  <a:pt x="180000" y="6318469"/>
                </a:lnTo>
                <a:lnTo>
                  <a:pt x="3731334" y="6318469"/>
                </a:lnTo>
                <a:lnTo>
                  <a:pt x="3731334" y="180000"/>
                </a:lnTo>
                <a:close/>
                <a:moveTo>
                  <a:pt x="0" y="0"/>
                </a:moveTo>
                <a:lnTo>
                  <a:pt x="3913029" y="0"/>
                </a:lnTo>
                <a:lnTo>
                  <a:pt x="3913029" y="180000"/>
                </a:lnTo>
                <a:lnTo>
                  <a:pt x="3911334" y="180000"/>
                </a:lnTo>
                <a:lnTo>
                  <a:pt x="3911334" y="6318469"/>
                </a:lnTo>
                <a:lnTo>
                  <a:pt x="3913029" y="6318469"/>
                </a:lnTo>
                <a:lnTo>
                  <a:pt x="3913029" y="6498469"/>
                </a:lnTo>
                <a:lnTo>
                  <a:pt x="3911334" y="6498469"/>
                </a:lnTo>
                <a:lnTo>
                  <a:pt x="3911334" y="6499333"/>
                </a:lnTo>
                <a:lnTo>
                  <a:pt x="3731334" y="6499333"/>
                </a:lnTo>
                <a:lnTo>
                  <a:pt x="3731334" y="6498469"/>
                </a:lnTo>
                <a:lnTo>
                  <a:pt x="180000" y="6498469"/>
                </a:lnTo>
                <a:lnTo>
                  <a:pt x="180000" y="6499333"/>
                </a:lnTo>
                <a:lnTo>
                  <a:pt x="0" y="6499333"/>
                </a:lnTo>
                <a:lnTo>
                  <a:pt x="0" y="6498469"/>
                </a:lnTo>
                <a:lnTo>
                  <a:pt x="0" y="6318469"/>
                </a:lnTo>
                <a:lnTo>
                  <a:pt x="0" y="180000"/>
                </a:lnTo>
                <a:lnTo>
                  <a:pt x="0" y="180000"/>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custDataLst>
      <p:tags r:id="rId1"/>
    </p:custDataLst>
    <p:extLst>
      <p:ext uri="{BB962C8B-B14F-4D97-AF65-F5344CB8AC3E}">
        <p14:creationId xmlns:p14="http://schemas.microsoft.com/office/powerpoint/2010/main" val="2599473599"/>
      </p:ext>
    </p:extLst>
  </p:cSld>
  <p:clrMapOvr>
    <a:masterClrMapping/>
  </p:clrMapOvr>
  <p:extLst>
    <p:ext uri="{DCECCB84-F9BA-43D5-87BE-67443E8EF086}">
      <p15:sldGuideLst xmlns:p15="http://schemas.microsoft.com/office/powerpoint/2012/main">
        <p15:guide id="3" pos="2819">
          <p15:clr>
            <a:srgbClr val="FBAE40"/>
          </p15:clr>
        </p15:guide>
        <p15:guide id="4" pos="7363">
          <p15:clr>
            <a:srgbClr val="FBAE40"/>
          </p15:clr>
        </p15:guide>
        <p15:guide id="8" orient="horz" pos="3888">
          <p15:clr>
            <a:srgbClr val="FBAE40"/>
          </p15:clr>
        </p15:guide>
        <p15:guide id="9" orient="horz" pos="777"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hoto Column Slide -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3E130-96B9-2A4D-8ECC-62AAABB506C6}"/>
              </a:ext>
            </a:extLst>
          </p:cNvPr>
          <p:cNvSpPr>
            <a:spLocks noGrp="1"/>
          </p:cNvSpPr>
          <p:nvPr>
            <p:ph type="title" hasCustomPrompt="1"/>
          </p:nvPr>
        </p:nvSpPr>
        <p:spPr>
          <a:xfrm>
            <a:off x="519641" y="225425"/>
            <a:ext cx="7197753" cy="720000"/>
          </a:xfrm>
        </p:spPr>
        <p:txBody>
          <a:bodyPr/>
          <a:lstStyle/>
          <a:p>
            <a:r>
              <a:rPr lang="en-US"/>
              <a:t>Click to Add a Title To Your Slide</a:t>
            </a:r>
          </a:p>
        </p:txBody>
      </p:sp>
      <p:sp>
        <p:nvSpPr>
          <p:cNvPr id="14" name="Content Placeholder 7">
            <a:extLst>
              <a:ext uri="{FF2B5EF4-FFF2-40B4-BE49-F238E27FC236}">
                <a16:creationId xmlns:a16="http://schemas.microsoft.com/office/drawing/2014/main" id="{68046148-C3C4-4143-90BF-3DA8EB1FD094}"/>
              </a:ext>
            </a:extLst>
          </p:cNvPr>
          <p:cNvSpPr>
            <a:spLocks noGrp="1"/>
          </p:cNvSpPr>
          <p:nvPr>
            <p:ph sz="quarter" idx="13"/>
          </p:nvPr>
        </p:nvSpPr>
        <p:spPr>
          <a:xfrm>
            <a:off x="511176" y="1268412"/>
            <a:ext cx="7197753" cy="4897437"/>
          </a:xfrm>
          <a:prstGeom prst="rect">
            <a:avLst/>
          </a:prstGeo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18B73989-1E96-2A4E-8D17-EFA6D8591E1A}"/>
              </a:ext>
            </a:extLst>
          </p:cNvPr>
          <p:cNvSpPr>
            <a:spLocks noGrp="1"/>
          </p:cNvSpPr>
          <p:nvPr>
            <p:ph type="pic" sz="quarter" idx="18" hasCustomPrompt="1"/>
          </p:nvPr>
        </p:nvSpPr>
        <p:spPr>
          <a:xfrm>
            <a:off x="7933267" y="1738"/>
            <a:ext cx="4258733" cy="6856262"/>
          </a:xfrm>
          <a:custGeom>
            <a:avLst/>
            <a:gdLst>
              <a:gd name="connsiteX0" fmla="*/ 362982 w 4258733"/>
              <a:gd name="connsiteY0" fmla="*/ 357707 h 6856262"/>
              <a:gd name="connsiteX1" fmla="*/ 3914316 w 4258733"/>
              <a:gd name="connsiteY1" fmla="*/ 357707 h 6856262"/>
              <a:gd name="connsiteX2" fmla="*/ 3914316 w 4258733"/>
              <a:gd name="connsiteY2" fmla="*/ 6496176 h 6856262"/>
              <a:gd name="connsiteX3" fmla="*/ 362982 w 4258733"/>
              <a:gd name="connsiteY3" fmla="*/ 6496176 h 6856262"/>
              <a:gd name="connsiteX4" fmla="*/ 182982 w 4258733"/>
              <a:gd name="connsiteY4" fmla="*/ 177707 h 6856262"/>
              <a:gd name="connsiteX5" fmla="*/ 182982 w 4258733"/>
              <a:gd name="connsiteY5" fmla="*/ 357707 h 6856262"/>
              <a:gd name="connsiteX6" fmla="*/ 182982 w 4258733"/>
              <a:gd name="connsiteY6" fmla="*/ 6496176 h 6856262"/>
              <a:gd name="connsiteX7" fmla="*/ 182982 w 4258733"/>
              <a:gd name="connsiteY7" fmla="*/ 6676176 h 6856262"/>
              <a:gd name="connsiteX8" fmla="*/ 182982 w 4258733"/>
              <a:gd name="connsiteY8" fmla="*/ 6677040 h 6856262"/>
              <a:gd name="connsiteX9" fmla="*/ 362982 w 4258733"/>
              <a:gd name="connsiteY9" fmla="*/ 6677040 h 6856262"/>
              <a:gd name="connsiteX10" fmla="*/ 362982 w 4258733"/>
              <a:gd name="connsiteY10" fmla="*/ 6676176 h 6856262"/>
              <a:gd name="connsiteX11" fmla="*/ 3914316 w 4258733"/>
              <a:gd name="connsiteY11" fmla="*/ 6676176 h 6856262"/>
              <a:gd name="connsiteX12" fmla="*/ 3914316 w 4258733"/>
              <a:gd name="connsiteY12" fmla="*/ 6677040 h 6856262"/>
              <a:gd name="connsiteX13" fmla="*/ 4094316 w 4258733"/>
              <a:gd name="connsiteY13" fmla="*/ 6677040 h 6856262"/>
              <a:gd name="connsiteX14" fmla="*/ 4094316 w 4258733"/>
              <a:gd name="connsiteY14" fmla="*/ 6676176 h 6856262"/>
              <a:gd name="connsiteX15" fmla="*/ 4096011 w 4258733"/>
              <a:gd name="connsiteY15" fmla="*/ 6676176 h 6856262"/>
              <a:gd name="connsiteX16" fmla="*/ 4096011 w 4258733"/>
              <a:gd name="connsiteY16" fmla="*/ 6496176 h 6856262"/>
              <a:gd name="connsiteX17" fmla="*/ 4094316 w 4258733"/>
              <a:gd name="connsiteY17" fmla="*/ 6496176 h 6856262"/>
              <a:gd name="connsiteX18" fmla="*/ 4094316 w 4258733"/>
              <a:gd name="connsiteY18" fmla="*/ 357707 h 6856262"/>
              <a:gd name="connsiteX19" fmla="*/ 4096011 w 4258733"/>
              <a:gd name="connsiteY19" fmla="*/ 357707 h 6856262"/>
              <a:gd name="connsiteX20" fmla="*/ 4096011 w 4258733"/>
              <a:gd name="connsiteY20" fmla="*/ 177707 h 6856262"/>
              <a:gd name="connsiteX21" fmla="*/ 0 w 4258733"/>
              <a:gd name="connsiteY21" fmla="*/ 0 h 6856262"/>
              <a:gd name="connsiteX22" fmla="*/ 4258733 w 4258733"/>
              <a:gd name="connsiteY22" fmla="*/ 0 h 6856262"/>
              <a:gd name="connsiteX23" fmla="*/ 4258733 w 4258733"/>
              <a:gd name="connsiteY23" fmla="*/ 6856262 h 6856262"/>
              <a:gd name="connsiteX24" fmla="*/ 0 w 4258733"/>
              <a:gd name="connsiteY24" fmla="*/ 6856262 h 685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258733" h="6856262">
                <a:moveTo>
                  <a:pt x="362982" y="357707"/>
                </a:moveTo>
                <a:lnTo>
                  <a:pt x="3914316" y="357707"/>
                </a:lnTo>
                <a:lnTo>
                  <a:pt x="3914316" y="6496176"/>
                </a:lnTo>
                <a:lnTo>
                  <a:pt x="362982" y="6496176"/>
                </a:lnTo>
                <a:close/>
                <a:moveTo>
                  <a:pt x="182982" y="177707"/>
                </a:moveTo>
                <a:lnTo>
                  <a:pt x="182982" y="357707"/>
                </a:lnTo>
                <a:lnTo>
                  <a:pt x="182982" y="6496176"/>
                </a:lnTo>
                <a:lnTo>
                  <a:pt x="182982" y="6676176"/>
                </a:lnTo>
                <a:lnTo>
                  <a:pt x="182982" y="6677040"/>
                </a:lnTo>
                <a:lnTo>
                  <a:pt x="362982" y="6677040"/>
                </a:lnTo>
                <a:lnTo>
                  <a:pt x="362982" y="6676176"/>
                </a:lnTo>
                <a:lnTo>
                  <a:pt x="3914316" y="6676176"/>
                </a:lnTo>
                <a:lnTo>
                  <a:pt x="3914316" y="6677040"/>
                </a:lnTo>
                <a:lnTo>
                  <a:pt x="4094316" y="6677040"/>
                </a:lnTo>
                <a:lnTo>
                  <a:pt x="4094316" y="6676176"/>
                </a:lnTo>
                <a:lnTo>
                  <a:pt x="4096011" y="6676176"/>
                </a:lnTo>
                <a:lnTo>
                  <a:pt x="4096011" y="6496176"/>
                </a:lnTo>
                <a:lnTo>
                  <a:pt x="4094316" y="6496176"/>
                </a:lnTo>
                <a:lnTo>
                  <a:pt x="4094316" y="357707"/>
                </a:lnTo>
                <a:lnTo>
                  <a:pt x="4096011" y="357707"/>
                </a:lnTo>
                <a:lnTo>
                  <a:pt x="4096011" y="177707"/>
                </a:lnTo>
                <a:close/>
                <a:moveTo>
                  <a:pt x="0" y="0"/>
                </a:moveTo>
                <a:lnTo>
                  <a:pt x="4258733" y="0"/>
                </a:lnTo>
                <a:lnTo>
                  <a:pt x="4258733" y="6856262"/>
                </a:lnTo>
                <a:lnTo>
                  <a:pt x="0" y="6856262"/>
                </a:lnTo>
                <a:close/>
              </a:path>
            </a:pathLst>
          </a:custGeom>
        </p:spPr>
        <p:txBody>
          <a:bodyPr wrap="square" bIns="180000" anchor="ctr">
            <a:noAutofit/>
          </a:bodyPr>
          <a:lstStyle>
            <a:lvl1pPr marL="0" indent="0" algn="ctr">
              <a:buFont typeface="Arial" panose="020B0604020202020204" pitchFamily="34" charset="0"/>
              <a:buNone/>
              <a:defRPr sz="1600" b="0" i="0">
                <a:solidFill>
                  <a:schemeClr val="tx1"/>
                </a:solidFill>
                <a:latin typeface="IBM Plex Sans" panose="020B0503050203000203" pitchFamily="34" charset="0"/>
              </a:defRPr>
            </a:lvl1pPr>
          </a:lstStyle>
          <a:p>
            <a:r>
              <a:rPr lang="en-US"/>
              <a:t>Drag and drop photo onto slide</a:t>
            </a:r>
            <a:br>
              <a:rPr lang="en-US"/>
            </a:br>
            <a:r>
              <a:rPr lang="en-US"/>
              <a:t>to add image here</a:t>
            </a:r>
          </a:p>
        </p:txBody>
      </p:sp>
      <p:sp>
        <p:nvSpPr>
          <p:cNvPr id="6" name="Slide Number Placeholder 5">
            <a:extLst>
              <a:ext uri="{FF2B5EF4-FFF2-40B4-BE49-F238E27FC236}">
                <a16:creationId xmlns:a16="http://schemas.microsoft.com/office/drawing/2014/main" id="{8B45346B-C031-4DC5-BD8C-58AA5D5801BA}"/>
              </a:ext>
            </a:extLst>
          </p:cNvPr>
          <p:cNvSpPr>
            <a:spLocks noGrp="1"/>
          </p:cNvSpPr>
          <p:nvPr>
            <p:ph type="sldNum" sz="quarter" idx="20"/>
          </p:nvPr>
        </p:nvSpPr>
        <p:spPr>
          <a:xfrm>
            <a:off x="514799" y="6356349"/>
            <a:ext cx="413249" cy="365125"/>
          </a:xfrm>
          <a:prstGeom prst="rect">
            <a:avLst/>
          </a:prstGeom>
        </p:spPr>
        <p:txBody>
          <a:bodyPr/>
          <a:lstStyle/>
          <a:p>
            <a:fld id="{4C6AF4E3-7C7A-4050-BF98-8B639F08A4A8}" type="slidenum">
              <a:rPr lang="en-CA" smtClean="0"/>
              <a:pPr/>
              <a:t>‹#›</a:t>
            </a:fld>
            <a:endParaRPr lang="en-CA"/>
          </a:p>
        </p:txBody>
      </p:sp>
      <p:sp>
        <p:nvSpPr>
          <p:cNvPr id="5" name="Footer Placeholder 4">
            <a:extLst>
              <a:ext uri="{FF2B5EF4-FFF2-40B4-BE49-F238E27FC236}">
                <a16:creationId xmlns:a16="http://schemas.microsoft.com/office/drawing/2014/main" id="{E2CF1909-1530-44C5-9EA4-AB532F16C426}"/>
              </a:ext>
            </a:extLst>
          </p:cNvPr>
          <p:cNvSpPr>
            <a:spLocks noGrp="1"/>
          </p:cNvSpPr>
          <p:nvPr>
            <p:ph type="ftr" sz="quarter" idx="19"/>
          </p:nvPr>
        </p:nvSpPr>
        <p:spPr>
          <a:xfrm>
            <a:off x="1193803" y="6356351"/>
            <a:ext cx="6523035" cy="365124"/>
          </a:xfrm>
          <a:prstGeom prst="rect">
            <a:avLst/>
          </a:prstGeom>
        </p:spPr>
        <p:txBody>
          <a:bodyPr/>
          <a:lstStyle/>
          <a:p>
            <a:endParaRPr lang="en-CA"/>
          </a:p>
        </p:txBody>
      </p:sp>
      <p:sp>
        <p:nvSpPr>
          <p:cNvPr id="13" name="Freeform 12">
            <a:extLst>
              <a:ext uri="{FF2B5EF4-FFF2-40B4-BE49-F238E27FC236}">
                <a16:creationId xmlns:a16="http://schemas.microsoft.com/office/drawing/2014/main" id="{3F8F1147-DAD1-334F-B034-7921149D6AFE}"/>
              </a:ext>
              <a:ext uri="{C183D7F6-B498-43B3-948B-1728B52AA6E4}">
                <adec:decorative xmlns:adec="http://schemas.microsoft.com/office/drawing/2017/decorative" val="1"/>
              </a:ext>
            </a:extLst>
          </p:cNvPr>
          <p:cNvSpPr/>
          <p:nvPr userDrawn="1"/>
        </p:nvSpPr>
        <p:spPr>
          <a:xfrm>
            <a:off x="8116249" y="179445"/>
            <a:ext cx="3913029" cy="6499333"/>
          </a:xfrm>
          <a:custGeom>
            <a:avLst/>
            <a:gdLst>
              <a:gd name="connsiteX0" fmla="*/ 180000 w 3913029"/>
              <a:gd name="connsiteY0" fmla="*/ 180000 h 6499333"/>
              <a:gd name="connsiteX1" fmla="*/ 180000 w 3913029"/>
              <a:gd name="connsiteY1" fmla="*/ 6318469 h 6499333"/>
              <a:gd name="connsiteX2" fmla="*/ 3731334 w 3913029"/>
              <a:gd name="connsiteY2" fmla="*/ 6318469 h 6499333"/>
              <a:gd name="connsiteX3" fmla="*/ 3731334 w 3913029"/>
              <a:gd name="connsiteY3" fmla="*/ 180000 h 6499333"/>
              <a:gd name="connsiteX4" fmla="*/ 0 w 3913029"/>
              <a:gd name="connsiteY4" fmla="*/ 0 h 6499333"/>
              <a:gd name="connsiteX5" fmla="*/ 3913029 w 3913029"/>
              <a:gd name="connsiteY5" fmla="*/ 0 h 6499333"/>
              <a:gd name="connsiteX6" fmla="*/ 3913029 w 3913029"/>
              <a:gd name="connsiteY6" fmla="*/ 180000 h 6499333"/>
              <a:gd name="connsiteX7" fmla="*/ 3911334 w 3913029"/>
              <a:gd name="connsiteY7" fmla="*/ 180000 h 6499333"/>
              <a:gd name="connsiteX8" fmla="*/ 3911334 w 3913029"/>
              <a:gd name="connsiteY8" fmla="*/ 6318469 h 6499333"/>
              <a:gd name="connsiteX9" fmla="*/ 3913029 w 3913029"/>
              <a:gd name="connsiteY9" fmla="*/ 6318469 h 6499333"/>
              <a:gd name="connsiteX10" fmla="*/ 3913029 w 3913029"/>
              <a:gd name="connsiteY10" fmla="*/ 6498469 h 6499333"/>
              <a:gd name="connsiteX11" fmla="*/ 3911334 w 3913029"/>
              <a:gd name="connsiteY11" fmla="*/ 6498469 h 6499333"/>
              <a:gd name="connsiteX12" fmla="*/ 3911334 w 3913029"/>
              <a:gd name="connsiteY12" fmla="*/ 6499333 h 6499333"/>
              <a:gd name="connsiteX13" fmla="*/ 3731334 w 3913029"/>
              <a:gd name="connsiteY13" fmla="*/ 6499333 h 6499333"/>
              <a:gd name="connsiteX14" fmla="*/ 3731334 w 3913029"/>
              <a:gd name="connsiteY14" fmla="*/ 6498469 h 6499333"/>
              <a:gd name="connsiteX15" fmla="*/ 180000 w 3913029"/>
              <a:gd name="connsiteY15" fmla="*/ 6498469 h 6499333"/>
              <a:gd name="connsiteX16" fmla="*/ 180000 w 3913029"/>
              <a:gd name="connsiteY16" fmla="*/ 6499333 h 6499333"/>
              <a:gd name="connsiteX17" fmla="*/ 0 w 3913029"/>
              <a:gd name="connsiteY17" fmla="*/ 6499333 h 6499333"/>
              <a:gd name="connsiteX18" fmla="*/ 0 w 3913029"/>
              <a:gd name="connsiteY18" fmla="*/ 6498469 h 6499333"/>
              <a:gd name="connsiteX19" fmla="*/ 0 w 3913029"/>
              <a:gd name="connsiteY19" fmla="*/ 6318469 h 6499333"/>
              <a:gd name="connsiteX20" fmla="*/ 0 w 3913029"/>
              <a:gd name="connsiteY20" fmla="*/ 180000 h 6499333"/>
              <a:gd name="connsiteX21" fmla="*/ 0 w 3913029"/>
              <a:gd name="connsiteY21" fmla="*/ 180000 h 6499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913029" h="6499333">
                <a:moveTo>
                  <a:pt x="180000" y="180000"/>
                </a:moveTo>
                <a:lnTo>
                  <a:pt x="180000" y="6318469"/>
                </a:lnTo>
                <a:lnTo>
                  <a:pt x="3731334" y="6318469"/>
                </a:lnTo>
                <a:lnTo>
                  <a:pt x="3731334" y="180000"/>
                </a:lnTo>
                <a:close/>
                <a:moveTo>
                  <a:pt x="0" y="0"/>
                </a:moveTo>
                <a:lnTo>
                  <a:pt x="3913029" y="0"/>
                </a:lnTo>
                <a:lnTo>
                  <a:pt x="3913029" y="180000"/>
                </a:lnTo>
                <a:lnTo>
                  <a:pt x="3911334" y="180000"/>
                </a:lnTo>
                <a:lnTo>
                  <a:pt x="3911334" y="6318469"/>
                </a:lnTo>
                <a:lnTo>
                  <a:pt x="3913029" y="6318469"/>
                </a:lnTo>
                <a:lnTo>
                  <a:pt x="3913029" y="6498469"/>
                </a:lnTo>
                <a:lnTo>
                  <a:pt x="3911334" y="6498469"/>
                </a:lnTo>
                <a:lnTo>
                  <a:pt x="3911334" y="6499333"/>
                </a:lnTo>
                <a:lnTo>
                  <a:pt x="3731334" y="6499333"/>
                </a:lnTo>
                <a:lnTo>
                  <a:pt x="3731334" y="6498469"/>
                </a:lnTo>
                <a:lnTo>
                  <a:pt x="180000" y="6498469"/>
                </a:lnTo>
                <a:lnTo>
                  <a:pt x="180000" y="6499333"/>
                </a:lnTo>
                <a:lnTo>
                  <a:pt x="0" y="6499333"/>
                </a:lnTo>
                <a:lnTo>
                  <a:pt x="0" y="6498469"/>
                </a:lnTo>
                <a:lnTo>
                  <a:pt x="0" y="6318469"/>
                </a:lnTo>
                <a:lnTo>
                  <a:pt x="0" y="180000"/>
                </a:lnTo>
                <a:lnTo>
                  <a:pt x="0" y="180000"/>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custDataLst>
      <p:tags r:id="rId1"/>
    </p:custDataLst>
    <p:extLst>
      <p:ext uri="{BB962C8B-B14F-4D97-AF65-F5344CB8AC3E}">
        <p14:creationId xmlns:p14="http://schemas.microsoft.com/office/powerpoint/2010/main" val="804347118"/>
      </p:ext>
    </p:extLst>
  </p:cSld>
  <p:clrMapOvr>
    <a:masterClrMapping/>
  </p:clrMapOvr>
  <p:extLst>
    <p:ext uri="{DCECCB84-F9BA-43D5-87BE-67443E8EF086}">
      <p15:sldGuideLst xmlns:p15="http://schemas.microsoft.com/office/powerpoint/2012/main">
        <p15:guide id="3" pos="316">
          <p15:clr>
            <a:srgbClr val="FBAE40"/>
          </p15:clr>
        </p15:guide>
        <p15:guide id="4" pos="4861">
          <p15:clr>
            <a:srgbClr val="FBAE40"/>
          </p15:clr>
        </p15:guide>
        <p15:guide id="8" orient="horz" pos="3888">
          <p15:clr>
            <a:srgbClr val="FBAE40"/>
          </p15:clr>
        </p15:guide>
        <p15:guide id="9" orient="horz" pos="777"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our Column Team Slide">
    <p:spTree>
      <p:nvGrpSpPr>
        <p:cNvPr id="1" name=""/>
        <p:cNvGrpSpPr/>
        <p:nvPr/>
      </p:nvGrpSpPr>
      <p:grpSpPr>
        <a:xfrm>
          <a:off x="0" y="0"/>
          <a:ext cx="0" cy="0"/>
          <a:chOff x="0" y="0"/>
          <a:chExt cx="0" cy="0"/>
        </a:xfrm>
      </p:grpSpPr>
      <p:sp>
        <p:nvSpPr>
          <p:cNvPr id="99" name="Title 1">
            <a:extLst>
              <a:ext uri="{FF2B5EF4-FFF2-40B4-BE49-F238E27FC236}">
                <a16:creationId xmlns:a16="http://schemas.microsoft.com/office/drawing/2014/main" id="{8F57AE45-33D9-C440-9135-ACD7B9712159}"/>
              </a:ext>
            </a:extLst>
          </p:cNvPr>
          <p:cNvSpPr>
            <a:spLocks noGrp="1"/>
          </p:cNvSpPr>
          <p:nvPr>
            <p:ph type="title" hasCustomPrompt="1"/>
          </p:nvPr>
        </p:nvSpPr>
        <p:spPr>
          <a:xfrm>
            <a:off x="515938" y="225425"/>
            <a:ext cx="11164161" cy="720000"/>
          </a:xfrm>
        </p:spPr>
        <p:txBody>
          <a:bodyPr/>
          <a:lstStyle>
            <a:lvl1pPr>
              <a:defRPr b="0" i="0">
                <a:latin typeface="+mj-lt"/>
              </a:defRPr>
            </a:lvl1pPr>
          </a:lstStyle>
          <a:p>
            <a:r>
              <a:rPr lang="en-US"/>
              <a:t>Click to Add a Title To Your Slide</a:t>
            </a:r>
          </a:p>
        </p:txBody>
      </p:sp>
      <p:sp>
        <p:nvSpPr>
          <p:cNvPr id="52" name="Picture Placeholder 51">
            <a:extLst>
              <a:ext uri="{FF2B5EF4-FFF2-40B4-BE49-F238E27FC236}">
                <a16:creationId xmlns:a16="http://schemas.microsoft.com/office/drawing/2014/main" id="{D45634A0-916A-374A-AECC-DB9660BE4A89}"/>
              </a:ext>
            </a:extLst>
          </p:cNvPr>
          <p:cNvSpPr>
            <a:spLocks noGrp="1"/>
          </p:cNvSpPr>
          <p:nvPr>
            <p:ph type="pic" sz="quarter" idx="22" hasCustomPrompt="1"/>
          </p:nvPr>
        </p:nvSpPr>
        <p:spPr>
          <a:xfrm>
            <a:off x="1069470" y="1443947"/>
            <a:ext cx="1426482" cy="1426480"/>
          </a:xfrm>
          <a:prstGeom prst="rect">
            <a:avLst/>
          </a:prstGeom>
          <a:ln w="25400">
            <a:solidFill>
              <a:schemeClr val="accent2">
                <a:lumMod val="60000"/>
                <a:lumOff val="40000"/>
              </a:schemeClr>
            </a:solid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headshot</a:t>
            </a:r>
          </a:p>
        </p:txBody>
      </p:sp>
      <p:sp>
        <p:nvSpPr>
          <p:cNvPr id="43" name="Text Placeholder 53">
            <a:extLst>
              <a:ext uri="{FF2B5EF4-FFF2-40B4-BE49-F238E27FC236}">
                <a16:creationId xmlns:a16="http://schemas.microsoft.com/office/drawing/2014/main" id="{CB29EAEC-ED52-734C-A9C2-9238F3800E39}"/>
              </a:ext>
            </a:extLst>
          </p:cNvPr>
          <p:cNvSpPr>
            <a:spLocks noGrp="1"/>
          </p:cNvSpPr>
          <p:nvPr>
            <p:ph type="body" sz="quarter" idx="12" hasCustomPrompt="1"/>
          </p:nvPr>
        </p:nvSpPr>
        <p:spPr>
          <a:xfrm>
            <a:off x="518860" y="2986560"/>
            <a:ext cx="2535912" cy="455613"/>
          </a:xfrm>
          <a:prstGeom prst="rect">
            <a:avLst/>
          </a:prstGeom>
        </p:spPr>
        <p:txBody>
          <a:bodyPr lIns="0" anchor="b">
            <a:noAutofit/>
          </a:bodyPr>
          <a:lstStyle>
            <a:lvl1pPr marL="0" indent="0" algn="ctr">
              <a:lnSpc>
                <a:spcPct val="90000"/>
              </a:lnSpc>
              <a:spcBef>
                <a:spcPts val="0"/>
              </a:spcBef>
              <a:spcAft>
                <a:spcPts val="0"/>
              </a:spcAft>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NAME</a:t>
            </a:r>
          </a:p>
        </p:txBody>
      </p:sp>
      <p:sp>
        <p:nvSpPr>
          <p:cNvPr id="54" name="Text Placeholder 53">
            <a:extLst>
              <a:ext uri="{FF2B5EF4-FFF2-40B4-BE49-F238E27FC236}">
                <a16:creationId xmlns:a16="http://schemas.microsoft.com/office/drawing/2014/main" id="{D2EF84AE-0FCA-C143-B4C1-5475E6B0CFAC}"/>
              </a:ext>
            </a:extLst>
          </p:cNvPr>
          <p:cNvSpPr>
            <a:spLocks noGrp="1"/>
          </p:cNvSpPr>
          <p:nvPr>
            <p:ph type="body" sz="quarter" idx="24" hasCustomPrompt="1"/>
          </p:nvPr>
        </p:nvSpPr>
        <p:spPr>
          <a:xfrm>
            <a:off x="518860" y="3521089"/>
            <a:ext cx="2535912"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marL="0" indent="0" algn="ctr">
              <a:lnSpc>
                <a:spcPct val="90000"/>
              </a:lnSpc>
              <a:spcBef>
                <a:spcPts val="0"/>
              </a:spcBef>
              <a:spcAft>
                <a:spcPts val="100"/>
              </a:spcAft>
              <a:buFont typeface="Arial" panose="020B0604020202020204" pitchFamily="34" charset="0"/>
              <a:buNone/>
              <a:defRPr sz="1400" b="0" i="0" spc="10" baseline="0">
                <a:solidFill>
                  <a:schemeClr val="tx1"/>
                </a:solidFill>
                <a:latin typeface="IBM Plex Sans ExtraLight" panose="020B0303050203000203" pitchFamily="34" charset="0"/>
              </a:defRPr>
            </a:lvl1pPr>
          </a:lstStyle>
          <a:p>
            <a:pPr lvl="0"/>
            <a:r>
              <a:rPr lang="en-US"/>
              <a:t>Click to  add role or title</a:t>
            </a:r>
          </a:p>
        </p:txBody>
      </p:sp>
      <p:sp>
        <p:nvSpPr>
          <p:cNvPr id="44" name="Text Placeholder 57">
            <a:extLst>
              <a:ext uri="{FF2B5EF4-FFF2-40B4-BE49-F238E27FC236}">
                <a16:creationId xmlns:a16="http://schemas.microsoft.com/office/drawing/2014/main" id="{CE216B64-AA64-524F-9D96-7653A498F70A}"/>
              </a:ext>
            </a:extLst>
          </p:cNvPr>
          <p:cNvSpPr>
            <a:spLocks noGrp="1"/>
          </p:cNvSpPr>
          <p:nvPr>
            <p:ph type="body" sz="quarter" idx="15" hasCustomPrompt="1"/>
          </p:nvPr>
        </p:nvSpPr>
        <p:spPr>
          <a:xfrm>
            <a:off x="518859" y="4100286"/>
            <a:ext cx="2534400" cy="2065564"/>
          </a:xfrm>
          <a:prstGeom prst="rect">
            <a:avLst/>
          </a:prstGeom>
        </p:spPr>
        <p:txBody>
          <a:bodyPr lIns="0">
            <a:noAutofit/>
          </a:bodyPr>
          <a:lstStyle>
            <a:lvl1pPr marL="0" indent="0">
              <a:buFont typeface="Arial" panose="020B0604020202020204" pitchFamily="34" charset="0"/>
              <a:buNone/>
              <a:defRPr sz="1200"/>
            </a:lvl1pPr>
            <a:lvl2pPr>
              <a:defRPr sz="1400"/>
            </a:lvl2pPr>
            <a:lvl3pPr>
              <a:defRPr sz="1200"/>
            </a:lvl3pPr>
            <a:lvl4pPr>
              <a:defRPr sz="1100"/>
            </a:lvl4pPr>
            <a:lvl5pPr>
              <a:defRPr sz="1200" b="0" i="0">
                <a:latin typeface="IBM Plex Sans" panose="020B0503050203000203" pitchFamily="34" charset="0"/>
              </a:defRPr>
            </a:lvl5pPr>
          </a:lstStyle>
          <a:p>
            <a:pPr lvl="0"/>
            <a:r>
              <a:rPr lang="en-US"/>
              <a:t>Click to add bio</a:t>
            </a:r>
          </a:p>
        </p:txBody>
      </p:sp>
      <p:sp>
        <p:nvSpPr>
          <p:cNvPr id="59" name="Picture Placeholder 51">
            <a:extLst>
              <a:ext uri="{FF2B5EF4-FFF2-40B4-BE49-F238E27FC236}">
                <a16:creationId xmlns:a16="http://schemas.microsoft.com/office/drawing/2014/main" id="{ED70D57D-04C2-8342-83BC-C6EEBFEF8485}"/>
              </a:ext>
            </a:extLst>
          </p:cNvPr>
          <p:cNvSpPr>
            <a:spLocks noGrp="1"/>
          </p:cNvSpPr>
          <p:nvPr>
            <p:ph type="pic" sz="quarter" idx="27" hasCustomPrompt="1"/>
          </p:nvPr>
        </p:nvSpPr>
        <p:spPr>
          <a:xfrm>
            <a:off x="3918853" y="1443947"/>
            <a:ext cx="1426482" cy="1426480"/>
          </a:xfrm>
          <a:prstGeom prst="rect">
            <a:avLst/>
          </a:prstGeom>
          <a:ln w="25400">
            <a:solidFill>
              <a:schemeClr val="accent2">
                <a:lumMod val="60000"/>
                <a:lumOff val="40000"/>
              </a:schemeClr>
            </a:solid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headshot</a:t>
            </a:r>
          </a:p>
        </p:txBody>
      </p:sp>
      <p:sp>
        <p:nvSpPr>
          <p:cNvPr id="57" name="Text Placeholder 53">
            <a:extLst>
              <a:ext uri="{FF2B5EF4-FFF2-40B4-BE49-F238E27FC236}">
                <a16:creationId xmlns:a16="http://schemas.microsoft.com/office/drawing/2014/main" id="{4D67E01E-ABB3-D343-838B-79B17CFC4EB6}"/>
              </a:ext>
            </a:extLst>
          </p:cNvPr>
          <p:cNvSpPr>
            <a:spLocks noGrp="1"/>
          </p:cNvSpPr>
          <p:nvPr>
            <p:ph type="body" sz="quarter" idx="25" hasCustomPrompt="1"/>
          </p:nvPr>
        </p:nvSpPr>
        <p:spPr>
          <a:xfrm>
            <a:off x="3378200" y="2986560"/>
            <a:ext cx="2557595" cy="455613"/>
          </a:xfrm>
          <a:prstGeom prst="rect">
            <a:avLst/>
          </a:prstGeom>
        </p:spPr>
        <p:txBody>
          <a:bodyPr lIns="0" anchor="b">
            <a:noAutofit/>
          </a:bodyPr>
          <a:lstStyle>
            <a:lvl1pPr marL="0" indent="0" algn="ctr">
              <a:lnSpc>
                <a:spcPct val="90000"/>
              </a:lnSpc>
              <a:spcBef>
                <a:spcPts val="0"/>
              </a:spcBef>
              <a:spcAft>
                <a:spcPts val="0"/>
              </a:spcAft>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NAME</a:t>
            </a:r>
          </a:p>
        </p:txBody>
      </p:sp>
      <p:sp>
        <p:nvSpPr>
          <p:cNvPr id="74" name="Text Placeholder 53">
            <a:extLst>
              <a:ext uri="{FF2B5EF4-FFF2-40B4-BE49-F238E27FC236}">
                <a16:creationId xmlns:a16="http://schemas.microsoft.com/office/drawing/2014/main" id="{F201B278-13BC-D14B-B7C9-B7A3219F1726}"/>
              </a:ext>
            </a:extLst>
          </p:cNvPr>
          <p:cNvSpPr>
            <a:spLocks noGrp="1"/>
          </p:cNvSpPr>
          <p:nvPr>
            <p:ph type="body" sz="quarter" idx="40" hasCustomPrompt="1"/>
          </p:nvPr>
        </p:nvSpPr>
        <p:spPr>
          <a:xfrm>
            <a:off x="3378200" y="3521089"/>
            <a:ext cx="2535912"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marL="0" indent="0" algn="ctr">
              <a:lnSpc>
                <a:spcPct val="90000"/>
              </a:lnSpc>
              <a:spcBef>
                <a:spcPts val="0"/>
              </a:spcBef>
              <a:spcAft>
                <a:spcPts val="100"/>
              </a:spcAft>
              <a:buFont typeface="Arial" panose="020B0604020202020204" pitchFamily="34" charset="0"/>
              <a:buNone/>
              <a:defRPr sz="1400" b="0" i="0" spc="10" baseline="0">
                <a:solidFill>
                  <a:schemeClr val="tx1"/>
                </a:solidFill>
                <a:latin typeface="IBM Plex Sans ExtraLight" panose="020B0303050203000203" pitchFamily="34" charset="0"/>
              </a:defRPr>
            </a:lvl1pPr>
          </a:lstStyle>
          <a:p>
            <a:pPr lvl="0"/>
            <a:r>
              <a:rPr lang="en-US"/>
              <a:t>Click to  add role or title</a:t>
            </a:r>
          </a:p>
        </p:txBody>
      </p:sp>
      <p:sp>
        <p:nvSpPr>
          <p:cNvPr id="29" name="Text Placeholder 57">
            <a:extLst>
              <a:ext uri="{FF2B5EF4-FFF2-40B4-BE49-F238E27FC236}">
                <a16:creationId xmlns:a16="http://schemas.microsoft.com/office/drawing/2014/main" id="{0A0C6D09-59C1-3E46-829F-A0F092E7382E}"/>
              </a:ext>
            </a:extLst>
          </p:cNvPr>
          <p:cNvSpPr>
            <a:spLocks noGrp="1"/>
          </p:cNvSpPr>
          <p:nvPr>
            <p:ph type="body" sz="quarter" idx="37" hasCustomPrompt="1"/>
          </p:nvPr>
        </p:nvSpPr>
        <p:spPr>
          <a:xfrm>
            <a:off x="3383976" y="4100286"/>
            <a:ext cx="2551819" cy="2065564"/>
          </a:xfrm>
          <a:prstGeom prst="rect">
            <a:avLst/>
          </a:prstGeom>
        </p:spPr>
        <p:txBody>
          <a:bodyPr lIns="0">
            <a:noAutofit/>
          </a:bodyPr>
          <a:lstStyle>
            <a:lvl1pPr marL="0" indent="0">
              <a:buFont typeface="Arial" panose="020B0604020202020204" pitchFamily="34" charset="0"/>
              <a:buNone/>
              <a:defRPr sz="1200"/>
            </a:lvl1pPr>
            <a:lvl2pPr>
              <a:defRPr sz="1400"/>
            </a:lvl2pPr>
            <a:lvl3pPr>
              <a:defRPr sz="1200"/>
            </a:lvl3pPr>
            <a:lvl4pPr>
              <a:defRPr sz="1100"/>
            </a:lvl4pPr>
            <a:lvl5pPr>
              <a:defRPr sz="1200" b="0" i="0">
                <a:latin typeface="IBM Plex Sans" panose="020B0503050203000203" pitchFamily="34" charset="0"/>
              </a:defRPr>
            </a:lvl5pPr>
          </a:lstStyle>
          <a:p>
            <a:pPr marL="216000" marR="0" lvl="0" indent="-216000" algn="l" defTabSz="914400" rtl="0" eaLnBrk="1" fontAlgn="auto" latinLnBrk="0" hangingPunct="1">
              <a:lnSpc>
                <a:spcPct val="100000"/>
              </a:lnSpc>
              <a:spcBef>
                <a:spcPts val="0"/>
              </a:spcBef>
              <a:spcAft>
                <a:spcPts val="300"/>
              </a:spcAft>
              <a:buClrTx/>
              <a:buSzTx/>
              <a:tabLst/>
              <a:defRPr/>
            </a:pPr>
            <a:r>
              <a:rPr lang="en-US"/>
              <a:t>Click to add bio</a:t>
            </a:r>
          </a:p>
        </p:txBody>
      </p:sp>
      <p:sp>
        <p:nvSpPr>
          <p:cNvPr id="63" name="Picture Placeholder 51">
            <a:extLst>
              <a:ext uri="{FF2B5EF4-FFF2-40B4-BE49-F238E27FC236}">
                <a16:creationId xmlns:a16="http://schemas.microsoft.com/office/drawing/2014/main" id="{EC3C3F17-35BA-9F44-8BC1-0F7A808E730E}"/>
              </a:ext>
            </a:extLst>
          </p:cNvPr>
          <p:cNvSpPr>
            <a:spLocks noGrp="1"/>
          </p:cNvSpPr>
          <p:nvPr>
            <p:ph type="pic" sz="quarter" idx="31" hasCustomPrompt="1"/>
          </p:nvPr>
        </p:nvSpPr>
        <p:spPr>
          <a:xfrm>
            <a:off x="6846665" y="1443947"/>
            <a:ext cx="1426482" cy="1426480"/>
          </a:xfrm>
          <a:prstGeom prst="rect">
            <a:avLst/>
          </a:prstGeom>
          <a:ln w="25400">
            <a:solidFill>
              <a:schemeClr val="accent2">
                <a:lumMod val="60000"/>
                <a:lumOff val="40000"/>
              </a:schemeClr>
            </a:solid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headshot</a:t>
            </a:r>
          </a:p>
        </p:txBody>
      </p:sp>
      <p:sp>
        <p:nvSpPr>
          <p:cNvPr id="61" name="Text Placeholder 53">
            <a:extLst>
              <a:ext uri="{FF2B5EF4-FFF2-40B4-BE49-F238E27FC236}">
                <a16:creationId xmlns:a16="http://schemas.microsoft.com/office/drawing/2014/main" id="{12CD07E1-6CC0-AA46-91C2-A71FBE067900}"/>
              </a:ext>
            </a:extLst>
          </p:cNvPr>
          <p:cNvSpPr>
            <a:spLocks noGrp="1"/>
          </p:cNvSpPr>
          <p:nvPr>
            <p:ph type="body" sz="quarter" idx="29" hasCustomPrompt="1"/>
          </p:nvPr>
        </p:nvSpPr>
        <p:spPr>
          <a:xfrm>
            <a:off x="6270326" y="2986560"/>
            <a:ext cx="2541888" cy="455613"/>
          </a:xfrm>
          <a:prstGeom prst="rect">
            <a:avLst/>
          </a:prstGeom>
        </p:spPr>
        <p:txBody>
          <a:bodyPr lIns="0" anchor="b">
            <a:noAutofit/>
          </a:bodyPr>
          <a:lstStyle>
            <a:lvl1pPr marL="0" indent="0" algn="ctr">
              <a:lnSpc>
                <a:spcPct val="90000"/>
              </a:lnSpc>
              <a:spcBef>
                <a:spcPts val="0"/>
              </a:spcBef>
              <a:spcAft>
                <a:spcPts val="0"/>
              </a:spcAft>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NAME</a:t>
            </a:r>
          </a:p>
        </p:txBody>
      </p:sp>
      <p:sp>
        <p:nvSpPr>
          <p:cNvPr id="75" name="Text Placeholder 53">
            <a:extLst>
              <a:ext uri="{FF2B5EF4-FFF2-40B4-BE49-F238E27FC236}">
                <a16:creationId xmlns:a16="http://schemas.microsoft.com/office/drawing/2014/main" id="{66A7B0E5-DAB0-5348-8990-BC0887040BDA}"/>
              </a:ext>
            </a:extLst>
          </p:cNvPr>
          <p:cNvSpPr>
            <a:spLocks noGrp="1"/>
          </p:cNvSpPr>
          <p:nvPr>
            <p:ph type="body" sz="quarter" idx="41" hasCustomPrompt="1"/>
          </p:nvPr>
        </p:nvSpPr>
        <p:spPr>
          <a:xfrm>
            <a:off x="6270326" y="3521089"/>
            <a:ext cx="2535912"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marL="0" indent="0" algn="ctr">
              <a:lnSpc>
                <a:spcPct val="90000"/>
              </a:lnSpc>
              <a:spcBef>
                <a:spcPts val="0"/>
              </a:spcBef>
              <a:spcAft>
                <a:spcPts val="100"/>
              </a:spcAft>
              <a:buFont typeface="Arial" panose="020B0604020202020204" pitchFamily="34" charset="0"/>
              <a:buNone/>
              <a:defRPr sz="1400" b="0" i="0" spc="10" baseline="0">
                <a:solidFill>
                  <a:schemeClr val="tx1"/>
                </a:solidFill>
                <a:latin typeface="IBM Plex Sans ExtraLight" panose="020B0303050203000203" pitchFamily="34" charset="0"/>
              </a:defRPr>
            </a:lvl1pPr>
          </a:lstStyle>
          <a:p>
            <a:pPr lvl="0"/>
            <a:r>
              <a:rPr lang="en-US"/>
              <a:t>Click to  add role or title</a:t>
            </a:r>
          </a:p>
        </p:txBody>
      </p:sp>
      <p:sp>
        <p:nvSpPr>
          <p:cNvPr id="30" name="Text Placeholder 57">
            <a:extLst>
              <a:ext uri="{FF2B5EF4-FFF2-40B4-BE49-F238E27FC236}">
                <a16:creationId xmlns:a16="http://schemas.microsoft.com/office/drawing/2014/main" id="{F9010CEB-567B-504A-B18C-A4831904CF1B}"/>
              </a:ext>
            </a:extLst>
          </p:cNvPr>
          <p:cNvSpPr>
            <a:spLocks noGrp="1"/>
          </p:cNvSpPr>
          <p:nvPr>
            <p:ph type="body" sz="quarter" idx="38" hasCustomPrompt="1"/>
          </p:nvPr>
        </p:nvSpPr>
        <p:spPr>
          <a:xfrm>
            <a:off x="6276130" y="4100286"/>
            <a:ext cx="2536148" cy="2065564"/>
          </a:xfrm>
          <a:prstGeom prst="rect">
            <a:avLst/>
          </a:prstGeom>
        </p:spPr>
        <p:txBody>
          <a:bodyPr lIns="0">
            <a:noAutofit/>
          </a:bodyPr>
          <a:lstStyle>
            <a:lvl1pPr marL="0" indent="0">
              <a:buFont typeface="Arial" panose="020B0604020202020204" pitchFamily="34" charset="0"/>
              <a:buNone/>
              <a:defRPr sz="1200"/>
            </a:lvl1pPr>
            <a:lvl2pPr>
              <a:defRPr sz="1400"/>
            </a:lvl2pPr>
            <a:lvl3pPr>
              <a:defRPr sz="1200"/>
            </a:lvl3pPr>
            <a:lvl4pPr>
              <a:defRPr sz="1100"/>
            </a:lvl4pPr>
            <a:lvl5pPr>
              <a:defRPr sz="1200" b="0" i="0">
                <a:latin typeface="IBM Plex Sans" panose="020B0503050203000203" pitchFamily="34" charset="0"/>
              </a:defRPr>
            </a:lvl5pPr>
          </a:lstStyle>
          <a:p>
            <a:pPr lvl="0"/>
            <a:r>
              <a:rPr lang="en-US"/>
              <a:t>Click to add bio</a:t>
            </a:r>
          </a:p>
        </p:txBody>
      </p:sp>
      <p:sp>
        <p:nvSpPr>
          <p:cNvPr id="67" name="Picture Placeholder 51">
            <a:extLst>
              <a:ext uri="{FF2B5EF4-FFF2-40B4-BE49-F238E27FC236}">
                <a16:creationId xmlns:a16="http://schemas.microsoft.com/office/drawing/2014/main" id="{CC8ADDD2-BB68-E040-8A63-24C2E6F0F0F1}"/>
              </a:ext>
            </a:extLst>
          </p:cNvPr>
          <p:cNvSpPr>
            <a:spLocks noGrp="1"/>
          </p:cNvSpPr>
          <p:nvPr>
            <p:ph type="pic" sz="quarter" idx="35" hasCustomPrompt="1"/>
          </p:nvPr>
        </p:nvSpPr>
        <p:spPr>
          <a:xfrm>
            <a:off x="9696048" y="1443947"/>
            <a:ext cx="1426482" cy="1426480"/>
          </a:xfrm>
          <a:prstGeom prst="rect">
            <a:avLst/>
          </a:prstGeom>
          <a:ln w="25400">
            <a:solidFill>
              <a:schemeClr val="accent2">
                <a:lumMod val="60000"/>
                <a:lumOff val="40000"/>
              </a:schemeClr>
            </a:solid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headshot</a:t>
            </a:r>
          </a:p>
        </p:txBody>
      </p:sp>
      <p:sp>
        <p:nvSpPr>
          <p:cNvPr id="65" name="Text Placeholder 53">
            <a:extLst>
              <a:ext uri="{FF2B5EF4-FFF2-40B4-BE49-F238E27FC236}">
                <a16:creationId xmlns:a16="http://schemas.microsoft.com/office/drawing/2014/main" id="{A9826A4D-4FF0-C741-B6E8-3C5612F35DB3}"/>
              </a:ext>
            </a:extLst>
          </p:cNvPr>
          <p:cNvSpPr>
            <a:spLocks noGrp="1"/>
          </p:cNvSpPr>
          <p:nvPr>
            <p:ph type="body" sz="quarter" idx="33" hasCustomPrompt="1"/>
          </p:nvPr>
        </p:nvSpPr>
        <p:spPr>
          <a:xfrm>
            <a:off x="9157325" y="2986560"/>
            <a:ext cx="2531438" cy="455613"/>
          </a:xfrm>
          <a:prstGeom prst="rect">
            <a:avLst/>
          </a:prstGeom>
        </p:spPr>
        <p:txBody>
          <a:bodyPr lIns="0" anchor="b">
            <a:noAutofit/>
          </a:bodyPr>
          <a:lstStyle>
            <a:lvl1pPr marL="0" indent="0" algn="ctr">
              <a:lnSpc>
                <a:spcPct val="90000"/>
              </a:lnSpc>
              <a:spcBef>
                <a:spcPts val="0"/>
              </a:spcBef>
              <a:spcAft>
                <a:spcPts val="0"/>
              </a:spcAft>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NAME</a:t>
            </a:r>
          </a:p>
        </p:txBody>
      </p:sp>
      <p:sp>
        <p:nvSpPr>
          <p:cNvPr id="85" name="Text Placeholder 53">
            <a:extLst>
              <a:ext uri="{FF2B5EF4-FFF2-40B4-BE49-F238E27FC236}">
                <a16:creationId xmlns:a16="http://schemas.microsoft.com/office/drawing/2014/main" id="{408B7542-48A6-B14C-A817-B961F060DEDA}"/>
              </a:ext>
            </a:extLst>
          </p:cNvPr>
          <p:cNvSpPr>
            <a:spLocks noGrp="1"/>
          </p:cNvSpPr>
          <p:nvPr>
            <p:ph type="body" sz="quarter" idx="42" hasCustomPrompt="1"/>
          </p:nvPr>
        </p:nvSpPr>
        <p:spPr>
          <a:xfrm>
            <a:off x="9152851" y="3521089"/>
            <a:ext cx="2535911"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marL="0" indent="0" algn="ctr">
              <a:lnSpc>
                <a:spcPct val="90000"/>
              </a:lnSpc>
              <a:spcBef>
                <a:spcPts val="0"/>
              </a:spcBef>
              <a:spcAft>
                <a:spcPts val="100"/>
              </a:spcAft>
              <a:buFont typeface="Arial" panose="020B0604020202020204" pitchFamily="34" charset="0"/>
              <a:buNone/>
              <a:defRPr sz="1400" b="0" i="0" spc="10" baseline="0">
                <a:solidFill>
                  <a:schemeClr val="tx1"/>
                </a:solidFill>
                <a:latin typeface="IBM Plex Sans ExtraLight" panose="020B0303050203000203" pitchFamily="34" charset="0"/>
              </a:defRPr>
            </a:lvl1pPr>
          </a:lstStyle>
          <a:p>
            <a:pPr lvl="0"/>
            <a:r>
              <a:rPr lang="en-US"/>
              <a:t>Click to  add role or title</a:t>
            </a:r>
          </a:p>
        </p:txBody>
      </p:sp>
      <p:sp>
        <p:nvSpPr>
          <p:cNvPr id="31" name="Text Placeholder 57">
            <a:extLst>
              <a:ext uri="{FF2B5EF4-FFF2-40B4-BE49-F238E27FC236}">
                <a16:creationId xmlns:a16="http://schemas.microsoft.com/office/drawing/2014/main" id="{0DD6DE0E-D360-EA4A-8410-36D2A64AD916}"/>
              </a:ext>
            </a:extLst>
          </p:cNvPr>
          <p:cNvSpPr>
            <a:spLocks noGrp="1"/>
          </p:cNvSpPr>
          <p:nvPr>
            <p:ph type="body" sz="quarter" idx="39" hasCustomPrompt="1"/>
          </p:nvPr>
        </p:nvSpPr>
        <p:spPr>
          <a:xfrm>
            <a:off x="9158837" y="4100286"/>
            <a:ext cx="2534400" cy="2065564"/>
          </a:xfrm>
          <a:prstGeom prst="rect">
            <a:avLst/>
          </a:prstGeom>
        </p:spPr>
        <p:txBody>
          <a:bodyPr lIns="0">
            <a:noAutofit/>
          </a:bodyPr>
          <a:lstStyle>
            <a:lvl1pPr marL="0" indent="0">
              <a:buFont typeface="Arial" panose="020B0604020202020204" pitchFamily="34" charset="0"/>
              <a:buNone/>
              <a:defRPr sz="1200"/>
            </a:lvl1pPr>
            <a:lvl2pPr>
              <a:defRPr sz="1400"/>
            </a:lvl2pPr>
            <a:lvl3pPr>
              <a:defRPr sz="1200"/>
            </a:lvl3pPr>
            <a:lvl4pPr>
              <a:defRPr sz="1100"/>
            </a:lvl4pPr>
            <a:lvl5pPr>
              <a:defRPr sz="1200" b="0" i="0">
                <a:latin typeface="IBM Plex Sans" panose="020B0503050203000203" pitchFamily="34" charset="0"/>
              </a:defRPr>
            </a:lvl5pPr>
          </a:lstStyle>
          <a:p>
            <a:pPr lvl="0"/>
            <a:r>
              <a:rPr lang="en-US"/>
              <a:t>Click to add bio</a:t>
            </a:r>
          </a:p>
        </p:txBody>
      </p:sp>
      <p:sp>
        <p:nvSpPr>
          <p:cNvPr id="4" name="Slide Number Placeholder 3">
            <a:extLst>
              <a:ext uri="{FF2B5EF4-FFF2-40B4-BE49-F238E27FC236}">
                <a16:creationId xmlns:a16="http://schemas.microsoft.com/office/drawing/2014/main" id="{FFADF6FD-C686-2643-ADA9-64A255B0A6C2}"/>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E9F8830-8DE6-E743-9B67-82BF481503F0}"/>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103" name="Picture 102" descr="York University Logo.">
            <a:extLst>
              <a:ext uri="{FF2B5EF4-FFF2-40B4-BE49-F238E27FC236}">
                <a16:creationId xmlns:a16="http://schemas.microsoft.com/office/drawing/2014/main" id="{E6E493E1-DAA7-D547-AA89-A4C4BC58654E}"/>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73" name="Rectangle 72">
            <a:extLst>
              <a:ext uri="{FF2B5EF4-FFF2-40B4-BE49-F238E27FC236}">
                <a16:creationId xmlns:a16="http://schemas.microsoft.com/office/drawing/2014/main" id="{08C51042-5426-6840-9776-176F18AE763C}"/>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576004524"/>
      </p:ext>
    </p:extLst>
  </p:cSld>
  <p:clrMapOvr>
    <a:masterClrMapping/>
  </p:clrMapOvr>
  <p:extLst>
    <p:ext uri="{DCECCB84-F9BA-43D5-87BE-67443E8EF086}">
      <p15:sldGuideLst xmlns:p15="http://schemas.microsoft.com/office/powerpoint/2012/main">
        <p15:guide id="3" pos="325">
          <p15:clr>
            <a:srgbClr val="FBAE40"/>
          </p15:clr>
        </p15:guide>
        <p15:guide id="4" pos="1927">
          <p15:clr>
            <a:srgbClr val="FBAE40"/>
          </p15:clr>
        </p15:guide>
        <p15:guide id="5" pos="2128">
          <p15:clr>
            <a:srgbClr val="FBAE40"/>
          </p15:clr>
        </p15:guide>
        <p15:guide id="6" pos="3739">
          <p15:clr>
            <a:srgbClr val="FBAE40"/>
          </p15:clr>
        </p15:guide>
        <p15:guide id="7" pos="3940">
          <p15:clr>
            <a:srgbClr val="FBAE40"/>
          </p15:clr>
        </p15:guide>
        <p15:guide id="8" pos="5551">
          <p15:clr>
            <a:srgbClr val="FBAE40"/>
          </p15:clr>
        </p15:guide>
        <p15:guide id="9" pos="5752">
          <p15:clr>
            <a:srgbClr val="FBAE40"/>
          </p15:clr>
        </p15:guide>
        <p15:guide id="10" pos="7363">
          <p15:clr>
            <a:srgbClr val="FBAE40"/>
          </p15:clr>
        </p15:guide>
        <p15:guide id="13" orient="horz" pos="2183" userDrawn="1">
          <p15:clr>
            <a:srgbClr val="FBAE40"/>
          </p15:clr>
        </p15:guide>
        <p15:guide id="14" orient="horz" pos="2568" userDrawn="1">
          <p15:clr>
            <a:srgbClr val="FBAE40"/>
          </p15:clr>
        </p15:guide>
        <p15:guide id="16" orient="horz" pos="3888">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ix Column Team Slide">
    <p:spTree>
      <p:nvGrpSpPr>
        <p:cNvPr id="1" name=""/>
        <p:cNvGrpSpPr/>
        <p:nvPr/>
      </p:nvGrpSpPr>
      <p:grpSpPr>
        <a:xfrm>
          <a:off x="0" y="0"/>
          <a:ext cx="0" cy="0"/>
          <a:chOff x="0" y="0"/>
          <a:chExt cx="0" cy="0"/>
        </a:xfrm>
      </p:grpSpPr>
      <p:sp>
        <p:nvSpPr>
          <p:cNvPr id="82" name="Title 1">
            <a:extLst>
              <a:ext uri="{FF2B5EF4-FFF2-40B4-BE49-F238E27FC236}">
                <a16:creationId xmlns:a16="http://schemas.microsoft.com/office/drawing/2014/main" id="{6E2A8AFB-F209-8C42-ACBB-8E2C934266B5}"/>
              </a:ext>
            </a:extLst>
          </p:cNvPr>
          <p:cNvSpPr>
            <a:spLocks noGrp="1"/>
          </p:cNvSpPr>
          <p:nvPr>
            <p:ph type="title" hasCustomPrompt="1"/>
          </p:nvPr>
        </p:nvSpPr>
        <p:spPr>
          <a:xfrm>
            <a:off x="518859" y="225425"/>
            <a:ext cx="11161240" cy="720000"/>
          </a:xfrm>
        </p:spPr>
        <p:txBody>
          <a:bodyPr/>
          <a:lstStyle>
            <a:lvl1pPr>
              <a:defRPr b="1" i="0">
                <a:latin typeface="+mj-lt"/>
              </a:defRPr>
            </a:lvl1pPr>
          </a:lstStyle>
          <a:p>
            <a:r>
              <a:rPr lang="en-US"/>
              <a:t>Click to Add a Title To Your Slide</a:t>
            </a:r>
          </a:p>
        </p:txBody>
      </p:sp>
      <p:sp>
        <p:nvSpPr>
          <p:cNvPr id="52" name="Picture Placeholder 51">
            <a:extLst>
              <a:ext uri="{FF2B5EF4-FFF2-40B4-BE49-F238E27FC236}">
                <a16:creationId xmlns:a16="http://schemas.microsoft.com/office/drawing/2014/main" id="{D45634A0-916A-374A-AECC-DB9660BE4A89}"/>
              </a:ext>
            </a:extLst>
          </p:cNvPr>
          <p:cNvSpPr>
            <a:spLocks noGrp="1"/>
          </p:cNvSpPr>
          <p:nvPr>
            <p:ph type="pic" sz="quarter" idx="22" hasCustomPrompt="1"/>
          </p:nvPr>
        </p:nvSpPr>
        <p:spPr>
          <a:xfrm>
            <a:off x="753112" y="1456684"/>
            <a:ext cx="1086216" cy="1086214"/>
          </a:xfrm>
          <a:prstGeom prst="rect">
            <a:avLst/>
          </a:prstGeom>
          <a:ln w="25400">
            <a:solidFill>
              <a:schemeClr val="accent2">
                <a:lumMod val="60000"/>
                <a:lumOff val="40000"/>
              </a:schemeClr>
            </a:solidFill>
          </a:ln>
        </p:spPr>
        <p:txBody>
          <a:bodyPr lIns="3600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headshot</a:t>
            </a:r>
          </a:p>
        </p:txBody>
      </p:sp>
      <p:sp>
        <p:nvSpPr>
          <p:cNvPr id="43" name="Text Placeholder 53">
            <a:extLst>
              <a:ext uri="{FF2B5EF4-FFF2-40B4-BE49-F238E27FC236}">
                <a16:creationId xmlns:a16="http://schemas.microsoft.com/office/drawing/2014/main" id="{CB29EAEC-ED52-734C-A9C2-9238F3800E39}"/>
              </a:ext>
            </a:extLst>
          </p:cNvPr>
          <p:cNvSpPr>
            <a:spLocks noGrp="1"/>
          </p:cNvSpPr>
          <p:nvPr>
            <p:ph type="body" sz="quarter" idx="12" hasCustomPrompt="1"/>
          </p:nvPr>
        </p:nvSpPr>
        <p:spPr>
          <a:xfrm>
            <a:off x="518860" y="2683883"/>
            <a:ext cx="1581403" cy="458904"/>
          </a:xfrm>
          <a:prstGeom prst="rect">
            <a:avLst/>
          </a:prstGeom>
        </p:spPr>
        <p:txBody>
          <a:bodyPr lIns="0" anchor="b">
            <a:noAutofit/>
          </a:bodyPr>
          <a:lstStyle>
            <a:lvl1pPr marL="0" indent="0" algn="ctr">
              <a:lnSpc>
                <a:spcPct val="90000"/>
              </a:lnSpc>
              <a:spcBef>
                <a:spcPts val="0"/>
              </a:spcBef>
              <a:spcAft>
                <a:spcPts val="0"/>
              </a:spcAft>
              <a:buFont typeface="Arial" panose="020B0604020202020204" pitchFamily="34" charset="0"/>
              <a:buNone/>
              <a:defRPr sz="1200" b="0" i="0" cap="all" spc="10" baseline="0">
                <a:solidFill>
                  <a:schemeClr val="accent1"/>
                </a:solidFill>
                <a:latin typeface="IBM Plex Sans Medium" panose="020B0503050203000203" pitchFamily="34" charset="0"/>
              </a:defRPr>
            </a:lvl1pPr>
          </a:lstStyle>
          <a:p>
            <a:pPr lvl="0"/>
            <a:r>
              <a:rPr lang="en-US"/>
              <a:t>CLICK TO</a:t>
            </a:r>
            <a:br>
              <a:rPr lang="en-US"/>
            </a:br>
            <a:r>
              <a:rPr lang="en-US"/>
              <a:t>ADD NAME</a:t>
            </a:r>
          </a:p>
        </p:txBody>
      </p:sp>
      <p:sp>
        <p:nvSpPr>
          <p:cNvPr id="91" name="Text Placeholder 53">
            <a:extLst>
              <a:ext uri="{FF2B5EF4-FFF2-40B4-BE49-F238E27FC236}">
                <a16:creationId xmlns:a16="http://schemas.microsoft.com/office/drawing/2014/main" id="{D2327015-1342-7E4C-8742-B28789BD7E01}"/>
              </a:ext>
            </a:extLst>
          </p:cNvPr>
          <p:cNvSpPr>
            <a:spLocks noGrp="1"/>
          </p:cNvSpPr>
          <p:nvPr>
            <p:ph type="body" sz="quarter" idx="24" hasCustomPrompt="1"/>
          </p:nvPr>
        </p:nvSpPr>
        <p:spPr>
          <a:xfrm>
            <a:off x="518860"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marL="0" indent="0" algn="ctr">
              <a:lnSpc>
                <a:spcPct val="90000"/>
              </a:lnSpc>
              <a:spcBef>
                <a:spcPts val="0"/>
              </a:spcBef>
              <a:spcAft>
                <a:spcPts val="100"/>
              </a:spcAft>
              <a:buFont typeface="Arial" panose="020B0604020202020204" pitchFamily="34" charset="0"/>
              <a:buNone/>
              <a:defRPr sz="1200" b="0" i="0" spc="10" baseline="0">
                <a:solidFill>
                  <a:schemeClr val="tx1"/>
                </a:solidFill>
                <a:latin typeface="IBM Plex Sans ExtraLight" panose="020B0303050203000203" pitchFamily="34" charset="0"/>
              </a:defRPr>
            </a:lvl1pPr>
          </a:lstStyle>
          <a:p>
            <a:pPr lvl="0"/>
            <a:r>
              <a:rPr lang="en-US"/>
              <a:t>Click to  add role</a:t>
            </a:r>
            <a:br>
              <a:rPr lang="en-US"/>
            </a:br>
            <a:r>
              <a:rPr lang="en-US"/>
              <a:t>or title</a:t>
            </a:r>
          </a:p>
        </p:txBody>
      </p:sp>
      <p:sp>
        <p:nvSpPr>
          <p:cNvPr id="44" name="Text Placeholder 57">
            <a:extLst>
              <a:ext uri="{FF2B5EF4-FFF2-40B4-BE49-F238E27FC236}">
                <a16:creationId xmlns:a16="http://schemas.microsoft.com/office/drawing/2014/main" id="{CE216B64-AA64-524F-9D96-7653A498F70A}"/>
              </a:ext>
            </a:extLst>
          </p:cNvPr>
          <p:cNvSpPr>
            <a:spLocks noGrp="1"/>
          </p:cNvSpPr>
          <p:nvPr>
            <p:ph type="body" sz="quarter" idx="15" hasCustomPrompt="1"/>
          </p:nvPr>
        </p:nvSpPr>
        <p:spPr>
          <a:xfrm>
            <a:off x="518860" y="3941379"/>
            <a:ext cx="1577832" cy="2224471"/>
          </a:xfrm>
          <a:prstGeom prst="rect">
            <a:avLst/>
          </a:prstGeom>
        </p:spPr>
        <p:txBody>
          <a:bodyPr lIns="0">
            <a:noAutofit/>
          </a:bodyPr>
          <a:lstStyle>
            <a:lvl1pPr marL="0" indent="0">
              <a:buFont typeface="Arial" panose="020B0604020202020204" pitchFamily="34" charset="0"/>
              <a:buNone/>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a:t>Click to add bio</a:t>
            </a:r>
          </a:p>
        </p:txBody>
      </p:sp>
      <p:sp>
        <p:nvSpPr>
          <p:cNvPr id="55" name="Picture Placeholder 51">
            <a:extLst>
              <a:ext uri="{FF2B5EF4-FFF2-40B4-BE49-F238E27FC236}">
                <a16:creationId xmlns:a16="http://schemas.microsoft.com/office/drawing/2014/main" id="{C3F8A6EA-78B6-BA43-865C-3168695EDF76}"/>
              </a:ext>
            </a:extLst>
          </p:cNvPr>
          <p:cNvSpPr>
            <a:spLocks noGrp="1"/>
          </p:cNvSpPr>
          <p:nvPr>
            <p:ph type="pic" sz="quarter" idx="27" hasCustomPrompt="1"/>
          </p:nvPr>
        </p:nvSpPr>
        <p:spPr>
          <a:xfrm>
            <a:off x="2677436" y="1456684"/>
            <a:ext cx="1086216" cy="1086214"/>
          </a:xfrm>
          <a:prstGeom prst="rect">
            <a:avLst/>
          </a:prstGeom>
          <a:ln w="25400">
            <a:solidFill>
              <a:schemeClr val="accent2">
                <a:lumMod val="60000"/>
                <a:lumOff val="40000"/>
              </a:schemeClr>
            </a:solidFill>
          </a:ln>
        </p:spPr>
        <p:txBody>
          <a:bodyPr lIns="3600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headshot</a:t>
            </a:r>
          </a:p>
        </p:txBody>
      </p:sp>
      <p:sp>
        <p:nvSpPr>
          <p:cNvPr id="51" name="Text Placeholder 53">
            <a:extLst>
              <a:ext uri="{FF2B5EF4-FFF2-40B4-BE49-F238E27FC236}">
                <a16:creationId xmlns:a16="http://schemas.microsoft.com/office/drawing/2014/main" id="{06CAEA96-2878-B245-955A-C064999E857F}"/>
              </a:ext>
            </a:extLst>
          </p:cNvPr>
          <p:cNvSpPr>
            <a:spLocks noGrp="1"/>
          </p:cNvSpPr>
          <p:nvPr>
            <p:ph type="body" sz="quarter" idx="25" hasCustomPrompt="1"/>
          </p:nvPr>
        </p:nvSpPr>
        <p:spPr>
          <a:xfrm>
            <a:off x="2426376" y="2683883"/>
            <a:ext cx="1591587" cy="458904"/>
          </a:xfrm>
          <a:prstGeom prst="rect">
            <a:avLst/>
          </a:prstGeom>
        </p:spPr>
        <p:txBody>
          <a:bodyPr lIns="0" anchor="b">
            <a:noAutofit/>
          </a:bodyPr>
          <a:lstStyle>
            <a:lvl1pPr marL="0" indent="0" algn="ctr">
              <a:lnSpc>
                <a:spcPct val="90000"/>
              </a:lnSpc>
              <a:spcBef>
                <a:spcPts val="0"/>
              </a:spcBef>
              <a:spcAft>
                <a:spcPts val="0"/>
              </a:spcAft>
              <a:buFont typeface="Arial" panose="020B0604020202020204" pitchFamily="34" charset="0"/>
              <a:buNone/>
              <a:defRPr sz="1200" b="0" i="0" cap="all" spc="10" baseline="0">
                <a:solidFill>
                  <a:schemeClr val="accent1"/>
                </a:solidFill>
                <a:latin typeface="IBM Plex Sans Medium" panose="020B0503050203000203" pitchFamily="34" charset="0"/>
              </a:defRPr>
            </a:lvl1pPr>
          </a:lstStyle>
          <a:p>
            <a:pPr lvl="0"/>
            <a:r>
              <a:rPr lang="en-US"/>
              <a:t>CLICK TO</a:t>
            </a:r>
            <a:br>
              <a:rPr lang="en-US"/>
            </a:br>
            <a:r>
              <a:rPr lang="en-US"/>
              <a:t>ADD NAME</a:t>
            </a:r>
          </a:p>
        </p:txBody>
      </p:sp>
      <p:sp>
        <p:nvSpPr>
          <p:cNvPr id="92" name="Text Placeholder 53">
            <a:extLst>
              <a:ext uri="{FF2B5EF4-FFF2-40B4-BE49-F238E27FC236}">
                <a16:creationId xmlns:a16="http://schemas.microsoft.com/office/drawing/2014/main" id="{58F7DAC5-0332-5249-81AC-331B18B63C80}"/>
              </a:ext>
            </a:extLst>
          </p:cNvPr>
          <p:cNvSpPr>
            <a:spLocks noGrp="1"/>
          </p:cNvSpPr>
          <p:nvPr>
            <p:ph type="body" sz="quarter" idx="44" hasCustomPrompt="1"/>
          </p:nvPr>
        </p:nvSpPr>
        <p:spPr>
          <a:xfrm>
            <a:off x="2426376"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marL="0" indent="0" algn="ctr">
              <a:lnSpc>
                <a:spcPct val="90000"/>
              </a:lnSpc>
              <a:spcBef>
                <a:spcPts val="0"/>
              </a:spcBef>
              <a:spcAft>
                <a:spcPts val="100"/>
              </a:spcAft>
              <a:buFont typeface="Arial" panose="020B0604020202020204" pitchFamily="34" charset="0"/>
              <a:buNone/>
              <a:defRPr sz="1200" b="0" i="0" spc="10" baseline="0">
                <a:solidFill>
                  <a:schemeClr val="tx1"/>
                </a:solidFill>
                <a:latin typeface="IBM Plex Sans ExtraLight" panose="020B0303050203000203" pitchFamily="34" charset="0"/>
              </a:defRPr>
            </a:lvl1pPr>
          </a:lstStyle>
          <a:p>
            <a:pPr lvl="0"/>
            <a:r>
              <a:rPr lang="en-US"/>
              <a:t>Click to  add role</a:t>
            </a:r>
            <a:br>
              <a:rPr lang="en-US"/>
            </a:br>
            <a:r>
              <a:rPr lang="en-US"/>
              <a:t>or title</a:t>
            </a:r>
          </a:p>
        </p:txBody>
      </p:sp>
      <p:sp>
        <p:nvSpPr>
          <p:cNvPr id="53" name="Text Placeholder 57">
            <a:extLst>
              <a:ext uri="{FF2B5EF4-FFF2-40B4-BE49-F238E27FC236}">
                <a16:creationId xmlns:a16="http://schemas.microsoft.com/office/drawing/2014/main" id="{4CD8161C-F44E-9747-B2F5-E5F3BF12299C}"/>
              </a:ext>
            </a:extLst>
          </p:cNvPr>
          <p:cNvSpPr>
            <a:spLocks noGrp="1"/>
          </p:cNvSpPr>
          <p:nvPr>
            <p:ph type="body" sz="quarter" idx="26" hasCustomPrompt="1"/>
          </p:nvPr>
        </p:nvSpPr>
        <p:spPr>
          <a:xfrm>
            <a:off x="2426376" y="3941379"/>
            <a:ext cx="1587993" cy="2224471"/>
          </a:xfrm>
          <a:prstGeom prst="rect">
            <a:avLst/>
          </a:prstGeom>
        </p:spPr>
        <p:txBody>
          <a:bodyPr lIns="0">
            <a:noAutofit/>
          </a:bodyPr>
          <a:lstStyle>
            <a:lvl1pPr marL="0" indent="0">
              <a:buFont typeface="Arial" panose="020B0604020202020204" pitchFamily="34" charset="0"/>
              <a:buNone/>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a:t>Click to add bio</a:t>
            </a:r>
          </a:p>
        </p:txBody>
      </p:sp>
      <p:sp>
        <p:nvSpPr>
          <p:cNvPr id="66" name="Picture Placeholder 51">
            <a:extLst>
              <a:ext uri="{FF2B5EF4-FFF2-40B4-BE49-F238E27FC236}">
                <a16:creationId xmlns:a16="http://schemas.microsoft.com/office/drawing/2014/main" id="{93F41111-0F44-DC42-B5BE-8909EF9C5AD1}"/>
              </a:ext>
            </a:extLst>
          </p:cNvPr>
          <p:cNvSpPr>
            <a:spLocks noGrp="1"/>
          </p:cNvSpPr>
          <p:nvPr>
            <p:ph type="pic" sz="quarter" idx="31" hasCustomPrompt="1"/>
          </p:nvPr>
        </p:nvSpPr>
        <p:spPr>
          <a:xfrm>
            <a:off x="4593704" y="1456684"/>
            <a:ext cx="1086216" cy="1086214"/>
          </a:xfrm>
          <a:prstGeom prst="rect">
            <a:avLst/>
          </a:prstGeom>
          <a:ln w="25400">
            <a:solidFill>
              <a:schemeClr val="accent2">
                <a:lumMod val="60000"/>
                <a:lumOff val="40000"/>
              </a:schemeClr>
            </a:solidFill>
          </a:ln>
        </p:spPr>
        <p:txBody>
          <a:bodyPr lIns="3600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headshot</a:t>
            </a:r>
          </a:p>
        </p:txBody>
      </p:sp>
      <p:sp>
        <p:nvSpPr>
          <p:cNvPr id="58" name="Text Placeholder 53">
            <a:extLst>
              <a:ext uri="{FF2B5EF4-FFF2-40B4-BE49-F238E27FC236}">
                <a16:creationId xmlns:a16="http://schemas.microsoft.com/office/drawing/2014/main" id="{6ADC9296-D983-A440-8899-67951C7DB3FC}"/>
              </a:ext>
            </a:extLst>
          </p:cNvPr>
          <p:cNvSpPr>
            <a:spLocks noGrp="1"/>
          </p:cNvSpPr>
          <p:nvPr>
            <p:ph type="body" sz="quarter" idx="29" hasCustomPrompt="1"/>
          </p:nvPr>
        </p:nvSpPr>
        <p:spPr>
          <a:xfrm>
            <a:off x="4333892" y="2683883"/>
            <a:ext cx="1604945" cy="458904"/>
          </a:xfrm>
          <a:prstGeom prst="rect">
            <a:avLst/>
          </a:prstGeom>
        </p:spPr>
        <p:txBody>
          <a:bodyPr lIns="0" anchor="b">
            <a:noAutofit/>
          </a:bodyPr>
          <a:lstStyle>
            <a:lvl1pPr marL="0" indent="0" algn="ctr">
              <a:lnSpc>
                <a:spcPct val="90000"/>
              </a:lnSpc>
              <a:spcBef>
                <a:spcPts val="0"/>
              </a:spcBef>
              <a:spcAft>
                <a:spcPts val="0"/>
              </a:spcAft>
              <a:buFont typeface="Arial" panose="020B0604020202020204" pitchFamily="34" charset="0"/>
              <a:buNone/>
              <a:defRPr sz="1200" b="0" i="0" cap="all" spc="10" baseline="0">
                <a:solidFill>
                  <a:schemeClr val="accent1"/>
                </a:solidFill>
                <a:latin typeface="IBM Plex Sans Medium" panose="020B0503050203000203" pitchFamily="34" charset="0"/>
              </a:defRPr>
            </a:lvl1pPr>
          </a:lstStyle>
          <a:p>
            <a:pPr lvl="0"/>
            <a:r>
              <a:rPr lang="en-US"/>
              <a:t>CLICK TO</a:t>
            </a:r>
            <a:br>
              <a:rPr lang="en-US"/>
            </a:br>
            <a:r>
              <a:rPr lang="en-US"/>
              <a:t>ADD NAME</a:t>
            </a:r>
          </a:p>
        </p:txBody>
      </p:sp>
      <p:sp>
        <p:nvSpPr>
          <p:cNvPr id="93" name="Text Placeholder 53">
            <a:extLst>
              <a:ext uri="{FF2B5EF4-FFF2-40B4-BE49-F238E27FC236}">
                <a16:creationId xmlns:a16="http://schemas.microsoft.com/office/drawing/2014/main" id="{AEEC703D-B097-6C4A-BFAC-AD6663F38FED}"/>
              </a:ext>
            </a:extLst>
          </p:cNvPr>
          <p:cNvSpPr>
            <a:spLocks noGrp="1"/>
          </p:cNvSpPr>
          <p:nvPr>
            <p:ph type="body" sz="quarter" idx="45" hasCustomPrompt="1"/>
          </p:nvPr>
        </p:nvSpPr>
        <p:spPr>
          <a:xfrm>
            <a:off x="4333892"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marL="0" indent="0" algn="ctr">
              <a:lnSpc>
                <a:spcPct val="90000"/>
              </a:lnSpc>
              <a:spcBef>
                <a:spcPts val="0"/>
              </a:spcBef>
              <a:spcAft>
                <a:spcPts val="100"/>
              </a:spcAft>
              <a:buFont typeface="Arial" panose="020B0604020202020204" pitchFamily="34" charset="0"/>
              <a:buNone/>
              <a:defRPr sz="1200" b="0" i="0" spc="10" baseline="0">
                <a:solidFill>
                  <a:schemeClr val="tx1"/>
                </a:solidFill>
                <a:latin typeface="IBM Plex Sans ExtraLight" panose="020B0303050203000203" pitchFamily="34" charset="0"/>
              </a:defRPr>
            </a:lvl1pPr>
          </a:lstStyle>
          <a:p>
            <a:pPr lvl="0"/>
            <a:r>
              <a:rPr lang="en-US"/>
              <a:t>Click to  add role</a:t>
            </a:r>
            <a:br>
              <a:rPr lang="en-US"/>
            </a:br>
            <a:r>
              <a:rPr lang="en-US"/>
              <a:t>or title</a:t>
            </a:r>
          </a:p>
        </p:txBody>
      </p:sp>
      <p:sp>
        <p:nvSpPr>
          <p:cNvPr id="62" name="Text Placeholder 57">
            <a:extLst>
              <a:ext uri="{FF2B5EF4-FFF2-40B4-BE49-F238E27FC236}">
                <a16:creationId xmlns:a16="http://schemas.microsoft.com/office/drawing/2014/main" id="{52BC0239-2F6E-8842-99B6-AE6544885122}"/>
              </a:ext>
            </a:extLst>
          </p:cNvPr>
          <p:cNvSpPr>
            <a:spLocks noGrp="1"/>
          </p:cNvSpPr>
          <p:nvPr>
            <p:ph type="body" sz="quarter" idx="30" hasCustomPrompt="1"/>
          </p:nvPr>
        </p:nvSpPr>
        <p:spPr>
          <a:xfrm>
            <a:off x="4333892" y="3941379"/>
            <a:ext cx="1601321" cy="2224471"/>
          </a:xfrm>
          <a:prstGeom prst="rect">
            <a:avLst/>
          </a:prstGeom>
        </p:spPr>
        <p:txBody>
          <a:bodyPr lIns="0">
            <a:noAutofit/>
          </a:bodyPr>
          <a:lstStyle>
            <a:lvl1pPr marL="0" indent="0">
              <a:buFont typeface="Arial" panose="020B0604020202020204" pitchFamily="34" charset="0"/>
              <a:buNone/>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a:t>Click to add bio</a:t>
            </a:r>
          </a:p>
        </p:txBody>
      </p:sp>
      <p:sp>
        <p:nvSpPr>
          <p:cNvPr id="77" name="Picture Placeholder 51">
            <a:extLst>
              <a:ext uri="{FF2B5EF4-FFF2-40B4-BE49-F238E27FC236}">
                <a16:creationId xmlns:a16="http://schemas.microsoft.com/office/drawing/2014/main" id="{5B013573-0C79-9F41-AA00-3F7FB91E8311}"/>
              </a:ext>
            </a:extLst>
          </p:cNvPr>
          <p:cNvSpPr>
            <a:spLocks noGrp="1"/>
          </p:cNvSpPr>
          <p:nvPr>
            <p:ph type="pic" sz="quarter" idx="35" hasCustomPrompt="1"/>
          </p:nvPr>
        </p:nvSpPr>
        <p:spPr>
          <a:xfrm>
            <a:off x="6512081" y="1456684"/>
            <a:ext cx="1086216" cy="1086214"/>
          </a:xfrm>
          <a:prstGeom prst="rect">
            <a:avLst/>
          </a:prstGeom>
          <a:ln w="25400">
            <a:solidFill>
              <a:schemeClr val="accent2">
                <a:lumMod val="60000"/>
                <a:lumOff val="40000"/>
              </a:schemeClr>
            </a:solidFill>
          </a:ln>
        </p:spPr>
        <p:txBody>
          <a:bodyPr lIns="3600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headshot</a:t>
            </a:r>
          </a:p>
        </p:txBody>
      </p:sp>
      <p:sp>
        <p:nvSpPr>
          <p:cNvPr id="75" name="Text Placeholder 53">
            <a:extLst>
              <a:ext uri="{FF2B5EF4-FFF2-40B4-BE49-F238E27FC236}">
                <a16:creationId xmlns:a16="http://schemas.microsoft.com/office/drawing/2014/main" id="{3B4D9B3E-D53C-AC48-85E4-875FED9FB6CA}"/>
              </a:ext>
            </a:extLst>
          </p:cNvPr>
          <p:cNvSpPr>
            <a:spLocks noGrp="1"/>
          </p:cNvSpPr>
          <p:nvPr>
            <p:ph type="body" sz="quarter" idx="33" hasCustomPrompt="1"/>
          </p:nvPr>
        </p:nvSpPr>
        <p:spPr>
          <a:xfrm>
            <a:off x="6267434" y="2683883"/>
            <a:ext cx="1585930" cy="458904"/>
          </a:xfrm>
          <a:prstGeom prst="rect">
            <a:avLst/>
          </a:prstGeom>
        </p:spPr>
        <p:txBody>
          <a:bodyPr lIns="0" anchor="b">
            <a:noAutofit/>
          </a:bodyPr>
          <a:lstStyle>
            <a:lvl1pPr marL="0" indent="0" algn="ctr">
              <a:lnSpc>
                <a:spcPct val="90000"/>
              </a:lnSpc>
              <a:spcBef>
                <a:spcPts val="0"/>
              </a:spcBef>
              <a:spcAft>
                <a:spcPts val="0"/>
              </a:spcAft>
              <a:buFont typeface="Arial" panose="020B0604020202020204" pitchFamily="34" charset="0"/>
              <a:buNone/>
              <a:defRPr sz="1200" b="0" i="0" cap="all" spc="10" baseline="0">
                <a:solidFill>
                  <a:schemeClr val="accent1"/>
                </a:solidFill>
                <a:latin typeface="IBM Plex Sans Medium" panose="020B0503050203000203" pitchFamily="34" charset="0"/>
              </a:defRPr>
            </a:lvl1pPr>
          </a:lstStyle>
          <a:p>
            <a:pPr lvl="0"/>
            <a:r>
              <a:rPr lang="en-US"/>
              <a:t>CLICK TO</a:t>
            </a:r>
            <a:br>
              <a:rPr lang="en-US"/>
            </a:br>
            <a:r>
              <a:rPr lang="en-US"/>
              <a:t>ADD NAME</a:t>
            </a:r>
          </a:p>
        </p:txBody>
      </p:sp>
      <p:sp>
        <p:nvSpPr>
          <p:cNvPr id="94" name="Text Placeholder 53">
            <a:extLst>
              <a:ext uri="{FF2B5EF4-FFF2-40B4-BE49-F238E27FC236}">
                <a16:creationId xmlns:a16="http://schemas.microsoft.com/office/drawing/2014/main" id="{96271100-947F-944C-B637-3389D4A53334}"/>
              </a:ext>
            </a:extLst>
          </p:cNvPr>
          <p:cNvSpPr>
            <a:spLocks noGrp="1"/>
          </p:cNvSpPr>
          <p:nvPr>
            <p:ph type="body" sz="quarter" idx="46" hasCustomPrompt="1"/>
          </p:nvPr>
        </p:nvSpPr>
        <p:spPr>
          <a:xfrm>
            <a:off x="6267434"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marL="0" indent="0" algn="ctr">
              <a:lnSpc>
                <a:spcPct val="90000"/>
              </a:lnSpc>
              <a:spcBef>
                <a:spcPts val="0"/>
              </a:spcBef>
              <a:spcAft>
                <a:spcPts val="100"/>
              </a:spcAft>
              <a:buFont typeface="Arial" panose="020B0604020202020204" pitchFamily="34" charset="0"/>
              <a:buNone/>
              <a:defRPr sz="1200" b="0" i="0" spc="10" baseline="0">
                <a:solidFill>
                  <a:schemeClr val="tx1"/>
                </a:solidFill>
                <a:latin typeface="IBM Plex Sans ExtraLight" panose="020B0303050203000203" pitchFamily="34" charset="0"/>
              </a:defRPr>
            </a:lvl1pPr>
          </a:lstStyle>
          <a:p>
            <a:pPr lvl="0"/>
            <a:r>
              <a:rPr lang="en-US"/>
              <a:t>Click to  add role</a:t>
            </a:r>
            <a:br>
              <a:rPr lang="en-US"/>
            </a:br>
            <a:r>
              <a:rPr lang="en-US"/>
              <a:t>or title</a:t>
            </a:r>
          </a:p>
        </p:txBody>
      </p:sp>
      <p:sp>
        <p:nvSpPr>
          <p:cNvPr id="76" name="Text Placeholder 57">
            <a:extLst>
              <a:ext uri="{FF2B5EF4-FFF2-40B4-BE49-F238E27FC236}">
                <a16:creationId xmlns:a16="http://schemas.microsoft.com/office/drawing/2014/main" id="{7806A4E7-B327-0046-8314-CAFD62446B5D}"/>
              </a:ext>
            </a:extLst>
          </p:cNvPr>
          <p:cNvSpPr>
            <a:spLocks noGrp="1"/>
          </p:cNvSpPr>
          <p:nvPr>
            <p:ph type="body" sz="quarter" idx="34" hasCustomPrompt="1"/>
          </p:nvPr>
        </p:nvSpPr>
        <p:spPr>
          <a:xfrm>
            <a:off x="6267357" y="3941379"/>
            <a:ext cx="1582349" cy="2224471"/>
          </a:xfrm>
          <a:prstGeom prst="rect">
            <a:avLst/>
          </a:prstGeom>
        </p:spPr>
        <p:txBody>
          <a:bodyPr lIns="0">
            <a:noAutofit/>
          </a:bodyPr>
          <a:lstStyle>
            <a:lvl1pPr marL="0" indent="0">
              <a:buFont typeface="Arial" panose="020B0604020202020204" pitchFamily="34" charset="0"/>
              <a:buNone/>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a:t>Click to add bio</a:t>
            </a:r>
          </a:p>
        </p:txBody>
      </p:sp>
      <p:sp>
        <p:nvSpPr>
          <p:cNvPr id="81" name="Picture Placeholder 51">
            <a:extLst>
              <a:ext uri="{FF2B5EF4-FFF2-40B4-BE49-F238E27FC236}">
                <a16:creationId xmlns:a16="http://schemas.microsoft.com/office/drawing/2014/main" id="{FBB025E6-F57E-5B4A-98CF-3628C5CC3147}"/>
              </a:ext>
            </a:extLst>
          </p:cNvPr>
          <p:cNvSpPr>
            <a:spLocks noGrp="1"/>
          </p:cNvSpPr>
          <p:nvPr>
            <p:ph type="pic" sz="quarter" idx="39" hasCustomPrompt="1"/>
          </p:nvPr>
        </p:nvSpPr>
        <p:spPr>
          <a:xfrm>
            <a:off x="8428348" y="1456684"/>
            <a:ext cx="1086216" cy="1086214"/>
          </a:xfrm>
          <a:prstGeom prst="rect">
            <a:avLst/>
          </a:prstGeom>
          <a:ln w="25400">
            <a:solidFill>
              <a:schemeClr val="accent2">
                <a:lumMod val="60000"/>
                <a:lumOff val="40000"/>
              </a:schemeClr>
            </a:solidFill>
          </a:ln>
        </p:spPr>
        <p:txBody>
          <a:bodyPr lIns="3600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headshot</a:t>
            </a:r>
          </a:p>
        </p:txBody>
      </p:sp>
      <p:sp>
        <p:nvSpPr>
          <p:cNvPr id="79" name="Text Placeholder 53">
            <a:extLst>
              <a:ext uri="{FF2B5EF4-FFF2-40B4-BE49-F238E27FC236}">
                <a16:creationId xmlns:a16="http://schemas.microsoft.com/office/drawing/2014/main" id="{2C1B9669-1232-1241-BC3E-CCAB215E7F86}"/>
              </a:ext>
            </a:extLst>
          </p:cNvPr>
          <p:cNvSpPr>
            <a:spLocks noGrp="1"/>
          </p:cNvSpPr>
          <p:nvPr>
            <p:ph type="body" sz="quarter" idx="37" hasCustomPrompt="1"/>
          </p:nvPr>
        </p:nvSpPr>
        <p:spPr>
          <a:xfrm>
            <a:off x="8174950" y="2683883"/>
            <a:ext cx="1596114" cy="458904"/>
          </a:xfrm>
          <a:prstGeom prst="rect">
            <a:avLst/>
          </a:prstGeom>
        </p:spPr>
        <p:txBody>
          <a:bodyPr lIns="0" anchor="b">
            <a:noAutofit/>
          </a:bodyPr>
          <a:lstStyle>
            <a:lvl1pPr marL="0" indent="0" algn="ctr">
              <a:lnSpc>
                <a:spcPct val="90000"/>
              </a:lnSpc>
              <a:spcBef>
                <a:spcPts val="0"/>
              </a:spcBef>
              <a:spcAft>
                <a:spcPts val="0"/>
              </a:spcAft>
              <a:buFont typeface="Arial" panose="020B0604020202020204" pitchFamily="34" charset="0"/>
              <a:buNone/>
              <a:defRPr sz="1200" b="0" i="0" cap="all" spc="10" baseline="0">
                <a:solidFill>
                  <a:schemeClr val="accent1"/>
                </a:solidFill>
                <a:latin typeface="IBM Plex Sans Medium" panose="020B0503050203000203" pitchFamily="34" charset="0"/>
              </a:defRPr>
            </a:lvl1pPr>
          </a:lstStyle>
          <a:p>
            <a:pPr lvl="0"/>
            <a:r>
              <a:rPr lang="en-US"/>
              <a:t>CLICK TO</a:t>
            </a:r>
            <a:br>
              <a:rPr lang="en-US"/>
            </a:br>
            <a:r>
              <a:rPr lang="en-US"/>
              <a:t>ADD NAME</a:t>
            </a:r>
          </a:p>
        </p:txBody>
      </p:sp>
      <p:sp>
        <p:nvSpPr>
          <p:cNvPr id="95" name="Text Placeholder 53">
            <a:extLst>
              <a:ext uri="{FF2B5EF4-FFF2-40B4-BE49-F238E27FC236}">
                <a16:creationId xmlns:a16="http://schemas.microsoft.com/office/drawing/2014/main" id="{FD54AC4C-B9D4-5A4B-AF6D-3104EBA2D016}"/>
              </a:ext>
            </a:extLst>
          </p:cNvPr>
          <p:cNvSpPr>
            <a:spLocks noGrp="1"/>
          </p:cNvSpPr>
          <p:nvPr>
            <p:ph type="body" sz="quarter" idx="47" hasCustomPrompt="1"/>
          </p:nvPr>
        </p:nvSpPr>
        <p:spPr>
          <a:xfrm>
            <a:off x="8174950"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marL="0" indent="0" algn="ctr">
              <a:lnSpc>
                <a:spcPct val="90000"/>
              </a:lnSpc>
              <a:spcBef>
                <a:spcPts val="0"/>
              </a:spcBef>
              <a:spcAft>
                <a:spcPts val="100"/>
              </a:spcAft>
              <a:buFont typeface="Arial" panose="020B0604020202020204" pitchFamily="34" charset="0"/>
              <a:buNone/>
              <a:defRPr sz="1200" b="0" i="0" spc="10" baseline="0">
                <a:solidFill>
                  <a:schemeClr val="tx1"/>
                </a:solidFill>
                <a:latin typeface="IBM Plex Sans ExtraLight" panose="020B0303050203000203" pitchFamily="34" charset="0"/>
              </a:defRPr>
            </a:lvl1pPr>
          </a:lstStyle>
          <a:p>
            <a:pPr lvl="0"/>
            <a:r>
              <a:rPr lang="en-US"/>
              <a:t>Click to  add role</a:t>
            </a:r>
            <a:br>
              <a:rPr lang="en-US"/>
            </a:br>
            <a:r>
              <a:rPr lang="en-US"/>
              <a:t>or title</a:t>
            </a:r>
          </a:p>
        </p:txBody>
      </p:sp>
      <p:sp>
        <p:nvSpPr>
          <p:cNvPr id="80" name="Text Placeholder 57">
            <a:extLst>
              <a:ext uri="{FF2B5EF4-FFF2-40B4-BE49-F238E27FC236}">
                <a16:creationId xmlns:a16="http://schemas.microsoft.com/office/drawing/2014/main" id="{295CEA97-A4AD-5045-8868-68FBFF6BCEC8}"/>
              </a:ext>
            </a:extLst>
          </p:cNvPr>
          <p:cNvSpPr>
            <a:spLocks noGrp="1"/>
          </p:cNvSpPr>
          <p:nvPr>
            <p:ph type="body" sz="quarter" idx="38" hasCustomPrompt="1"/>
          </p:nvPr>
        </p:nvSpPr>
        <p:spPr>
          <a:xfrm>
            <a:off x="8174873" y="3941379"/>
            <a:ext cx="1592510" cy="2224471"/>
          </a:xfrm>
          <a:prstGeom prst="rect">
            <a:avLst/>
          </a:prstGeom>
        </p:spPr>
        <p:txBody>
          <a:bodyPr lIns="0">
            <a:noAutofit/>
          </a:bodyPr>
          <a:lstStyle>
            <a:lvl1pPr marL="0" indent="0">
              <a:buFont typeface="Arial" panose="020B0604020202020204" pitchFamily="34" charset="0"/>
              <a:buNone/>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a:t>Click to add bio</a:t>
            </a:r>
          </a:p>
        </p:txBody>
      </p:sp>
      <p:sp>
        <p:nvSpPr>
          <p:cNvPr id="85" name="Picture Placeholder 51">
            <a:extLst>
              <a:ext uri="{FF2B5EF4-FFF2-40B4-BE49-F238E27FC236}">
                <a16:creationId xmlns:a16="http://schemas.microsoft.com/office/drawing/2014/main" id="{FF4EAC8B-F283-6449-851F-E4346DC117B3}"/>
              </a:ext>
            </a:extLst>
          </p:cNvPr>
          <p:cNvSpPr>
            <a:spLocks noGrp="1"/>
          </p:cNvSpPr>
          <p:nvPr>
            <p:ph type="pic" sz="quarter" idx="43" hasCustomPrompt="1"/>
          </p:nvPr>
        </p:nvSpPr>
        <p:spPr>
          <a:xfrm>
            <a:off x="10343784" y="1456684"/>
            <a:ext cx="1086216" cy="1086214"/>
          </a:xfrm>
          <a:prstGeom prst="rect">
            <a:avLst/>
          </a:prstGeom>
          <a:ln w="25400">
            <a:solidFill>
              <a:schemeClr val="accent2">
                <a:lumMod val="60000"/>
                <a:lumOff val="40000"/>
              </a:schemeClr>
            </a:solidFill>
          </a:ln>
        </p:spPr>
        <p:txBody>
          <a:bodyPr lIns="3600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headshot</a:t>
            </a:r>
          </a:p>
        </p:txBody>
      </p:sp>
      <p:sp>
        <p:nvSpPr>
          <p:cNvPr id="83" name="Text Placeholder 53">
            <a:extLst>
              <a:ext uri="{FF2B5EF4-FFF2-40B4-BE49-F238E27FC236}">
                <a16:creationId xmlns:a16="http://schemas.microsoft.com/office/drawing/2014/main" id="{D910779B-D90D-C04A-9119-D80FAB77652C}"/>
              </a:ext>
            </a:extLst>
          </p:cNvPr>
          <p:cNvSpPr>
            <a:spLocks noGrp="1"/>
          </p:cNvSpPr>
          <p:nvPr>
            <p:ph type="body" sz="quarter" idx="41" hasCustomPrompt="1"/>
          </p:nvPr>
        </p:nvSpPr>
        <p:spPr>
          <a:xfrm>
            <a:off x="10090150" y="2683883"/>
            <a:ext cx="1597243" cy="455613"/>
          </a:xfrm>
          <a:prstGeom prst="rect">
            <a:avLst/>
          </a:prstGeom>
        </p:spPr>
        <p:txBody>
          <a:bodyPr lIns="0" anchor="b">
            <a:noAutofit/>
          </a:bodyPr>
          <a:lstStyle>
            <a:lvl1pPr marL="0" indent="0" algn="ctr">
              <a:lnSpc>
                <a:spcPct val="90000"/>
              </a:lnSpc>
              <a:spcBef>
                <a:spcPts val="0"/>
              </a:spcBef>
              <a:spcAft>
                <a:spcPts val="0"/>
              </a:spcAft>
              <a:buFont typeface="Arial" panose="020B0604020202020204" pitchFamily="34" charset="0"/>
              <a:buNone/>
              <a:defRPr sz="1200" b="0" i="0" cap="all" spc="10" baseline="0">
                <a:solidFill>
                  <a:schemeClr val="accent1"/>
                </a:solidFill>
                <a:latin typeface="IBM Plex Sans Medium" panose="020B0503050203000203" pitchFamily="34" charset="0"/>
              </a:defRPr>
            </a:lvl1pPr>
          </a:lstStyle>
          <a:p>
            <a:pPr lvl="0"/>
            <a:r>
              <a:rPr lang="en-US"/>
              <a:t>CLICK TO</a:t>
            </a:r>
            <a:br>
              <a:rPr lang="en-US"/>
            </a:br>
            <a:r>
              <a:rPr lang="en-US"/>
              <a:t>ADD NAME</a:t>
            </a:r>
          </a:p>
        </p:txBody>
      </p:sp>
      <p:sp>
        <p:nvSpPr>
          <p:cNvPr id="96" name="Text Placeholder 53">
            <a:extLst>
              <a:ext uri="{FF2B5EF4-FFF2-40B4-BE49-F238E27FC236}">
                <a16:creationId xmlns:a16="http://schemas.microsoft.com/office/drawing/2014/main" id="{E0DB9001-F12D-074A-9638-8D44C4BDD832}"/>
              </a:ext>
            </a:extLst>
          </p:cNvPr>
          <p:cNvSpPr>
            <a:spLocks noGrp="1"/>
          </p:cNvSpPr>
          <p:nvPr>
            <p:ph type="body" sz="quarter" idx="48" hasCustomPrompt="1"/>
          </p:nvPr>
        </p:nvSpPr>
        <p:spPr>
          <a:xfrm>
            <a:off x="10090150"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marL="0" indent="0" algn="ctr">
              <a:lnSpc>
                <a:spcPct val="90000"/>
              </a:lnSpc>
              <a:spcBef>
                <a:spcPts val="0"/>
              </a:spcBef>
              <a:spcAft>
                <a:spcPts val="100"/>
              </a:spcAft>
              <a:buFont typeface="Arial" panose="020B0604020202020204" pitchFamily="34" charset="0"/>
              <a:buNone/>
              <a:defRPr sz="1200" b="0" i="0" spc="10" baseline="0">
                <a:solidFill>
                  <a:schemeClr val="tx1"/>
                </a:solidFill>
                <a:latin typeface="IBM Plex Sans ExtraLight" panose="020B0303050203000203" pitchFamily="34" charset="0"/>
              </a:defRPr>
            </a:lvl1pPr>
          </a:lstStyle>
          <a:p>
            <a:pPr lvl="0"/>
            <a:r>
              <a:rPr lang="en-US"/>
              <a:t>Click to  add role</a:t>
            </a:r>
            <a:br>
              <a:rPr lang="en-US"/>
            </a:br>
            <a:r>
              <a:rPr lang="en-US"/>
              <a:t>or title</a:t>
            </a:r>
          </a:p>
        </p:txBody>
      </p:sp>
      <p:sp>
        <p:nvSpPr>
          <p:cNvPr id="84" name="Text Placeholder 57">
            <a:extLst>
              <a:ext uri="{FF2B5EF4-FFF2-40B4-BE49-F238E27FC236}">
                <a16:creationId xmlns:a16="http://schemas.microsoft.com/office/drawing/2014/main" id="{9E02C987-7A42-024C-8B45-909B6D51F059}"/>
              </a:ext>
            </a:extLst>
          </p:cNvPr>
          <p:cNvSpPr>
            <a:spLocks noGrp="1"/>
          </p:cNvSpPr>
          <p:nvPr>
            <p:ph type="body" sz="quarter" idx="42" hasCustomPrompt="1"/>
          </p:nvPr>
        </p:nvSpPr>
        <p:spPr>
          <a:xfrm>
            <a:off x="10090074" y="3931920"/>
            <a:ext cx="1593636" cy="2233930"/>
          </a:xfrm>
          <a:prstGeom prst="rect">
            <a:avLst/>
          </a:prstGeom>
        </p:spPr>
        <p:txBody>
          <a:bodyPr lIns="0">
            <a:noAutofit/>
          </a:bodyPr>
          <a:lstStyle>
            <a:lvl1pPr marL="0" indent="0">
              <a:buFont typeface="Arial" panose="020B0604020202020204" pitchFamily="34" charset="0"/>
              <a:buNone/>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a:t>Click to add bio</a:t>
            </a:r>
          </a:p>
        </p:txBody>
      </p:sp>
      <p:sp>
        <p:nvSpPr>
          <p:cNvPr id="4" name="Slide Number Placeholder 3">
            <a:extLst>
              <a:ext uri="{FF2B5EF4-FFF2-40B4-BE49-F238E27FC236}">
                <a16:creationId xmlns:a16="http://schemas.microsoft.com/office/drawing/2014/main" id="{FFADF6FD-C686-2643-ADA9-64A255B0A6C2}"/>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E9F8830-8DE6-E743-9B67-82BF481503F0}"/>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89" name="Picture 88" descr="York University Logo.">
            <a:extLst>
              <a:ext uri="{FF2B5EF4-FFF2-40B4-BE49-F238E27FC236}">
                <a16:creationId xmlns:a16="http://schemas.microsoft.com/office/drawing/2014/main" id="{BCF0B2E4-19B3-E347-A2C0-292DB4DF1EF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73" name="Rectangle 72">
            <a:extLst>
              <a:ext uri="{FF2B5EF4-FFF2-40B4-BE49-F238E27FC236}">
                <a16:creationId xmlns:a16="http://schemas.microsoft.com/office/drawing/2014/main" id="{08C51042-5426-6840-9776-176F18AE763C}"/>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224107932"/>
      </p:ext>
    </p:extLst>
  </p:cSld>
  <p:clrMapOvr>
    <a:masterClrMapping/>
  </p:clrMapOvr>
  <p:extLst>
    <p:ext uri="{DCECCB84-F9BA-43D5-87BE-67443E8EF086}">
      <p15:sldGuideLst xmlns:p15="http://schemas.microsoft.com/office/powerpoint/2012/main">
        <p15:guide id="3" pos="316">
          <p15:clr>
            <a:srgbClr val="FBAE40"/>
          </p15:clr>
        </p15:guide>
        <p15:guide id="4" pos="1323">
          <p15:clr>
            <a:srgbClr val="FBAE40"/>
          </p15:clr>
        </p15:guide>
        <p15:guide id="5" pos="1524">
          <p15:clr>
            <a:srgbClr val="FBAE40"/>
          </p15:clr>
        </p15:guide>
        <p15:guide id="6" pos="2525">
          <p15:clr>
            <a:srgbClr val="FBAE40"/>
          </p15:clr>
        </p15:guide>
        <p15:guide id="7" pos="2732">
          <p15:clr>
            <a:srgbClr val="FBAE40"/>
          </p15:clr>
        </p15:guide>
        <p15:guide id="8" pos="3739">
          <p15:clr>
            <a:srgbClr val="FBAE40"/>
          </p15:clr>
        </p15:guide>
        <p15:guide id="9" pos="3940">
          <p15:clr>
            <a:srgbClr val="FBAE40"/>
          </p15:clr>
        </p15:guide>
        <p15:guide id="10" pos="4947">
          <p15:clr>
            <a:srgbClr val="FBAE40"/>
          </p15:clr>
        </p15:guide>
        <p15:guide id="11" pos="5148">
          <p15:clr>
            <a:srgbClr val="FBAE40"/>
          </p15:clr>
        </p15:guide>
        <p15:guide id="12" pos="6155">
          <p15:clr>
            <a:srgbClr val="FBAE40"/>
          </p15:clr>
        </p15:guide>
        <p15:guide id="13" pos="6356">
          <p15:clr>
            <a:srgbClr val="FBAE40"/>
          </p15:clr>
        </p15:guide>
        <p15:guide id="14" pos="7363">
          <p15:clr>
            <a:srgbClr val="FBAE40"/>
          </p15:clr>
        </p15:guide>
        <p15:guide id="17" orient="horz" pos="1979" userDrawn="1">
          <p15:clr>
            <a:srgbClr val="FBAE40"/>
          </p15:clr>
        </p15:guide>
        <p15:guide id="18" orient="horz" pos="2478" userDrawn="1">
          <p15:clr>
            <a:srgbClr val="FBAE40"/>
          </p15:clr>
        </p15:guide>
        <p15:guide id="20" orient="horz" pos="3888">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aragraph Styles">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D6D2240-FA47-0D4F-A2AD-9029D094373B}"/>
              </a:ext>
            </a:extLst>
          </p:cNvPr>
          <p:cNvSpPr>
            <a:spLocks noGrp="1"/>
          </p:cNvSpPr>
          <p:nvPr>
            <p:ph type="title" hasCustomPrompt="1"/>
          </p:nvPr>
        </p:nvSpPr>
        <p:spPr>
          <a:xfrm>
            <a:off x="518859" y="225425"/>
            <a:ext cx="11161240" cy="720000"/>
          </a:xfrm>
        </p:spPr>
        <p:txBody>
          <a:bodyPr/>
          <a:lstStyle>
            <a:lvl1pPr>
              <a:defRPr b="1" i="0">
                <a:latin typeface="+mj-lt"/>
              </a:defRPr>
            </a:lvl1pPr>
          </a:lstStyle>
          <a:p>
            <a:r>
              <a:rPr lang="en-US"/>
              <a:t>Click to Add a Title To Your Slide</a:t>
            </a:r>
          </a:p>
        </p:txBody>
      </p:sp>
      <p:sp>
        <p:nvSpPr>
          <p:cNvPr id="8" name="Content Placeholder 7">
            <a:extLst>
              <a:ext uri="{FF2B5EF4-FFF2-40B4-BE49-F238E27FC236}">
                <a16:creationId xmlns:a16="http://schemas.microsoft.com/office/drawing/2014/main" id="{792BED61-216A-7F41-90CF-1CE17474566A}"/>
              </a:ext>
            </a:extLst>
          </p:cNvPr>
          <p:cNvSpPr>
            <a:spLocks noGrp="1"/>
          </p:cNvSpPr>
          <p:nvPr>
            <p:ph sz="quarter" idx="13" hasCustomPrompt="1"/>
          </p:nvPr>
        </p:nvSpPr>
        <p:spPr>
          <a:xfrm>
            <a:off x="511175" y="1196975"/>
            <a:ext cx="11169650" cy="4968875"/>
          </a:xfrm>
          <a:prstGeom prst="rect">
            <a:avLst/>
          </a:prstGeom>
        </p:spPr>
        <p:txBody>
          <a:bodyPr/>
          <a:lstStyle>
            <a:lvl4pPr marL="0" indent="0">
              <a:spcBef>
                <a:spcPts val="600"/>
              </a:spcBef>
              <a:spcAft>
                <a:spcPts val="300"/>
              </a:spcAft>
              <a:buFontTx/>
              <a:buNone/>
              <a:defRPr b="1" i="0">
                <a:solidFill>
                  <a:schemeClr val="accent1"/>
                </a:solidFill>
                <a:latin typeface="IBM Plex Sans SemiBold" panose="020B0503050203000203" pitchFamily="34" charset="0"/>
              </a:defRPr>
            </a:lvl4pPr>
            <a:lvl5pPr marL="0" indent="0">
              <a:spcBef>
                <a:spcPts val="600"/>
              </a:spcBef>
              <a:spcAft>
                <a:spcPts val="300"/>
              </a:spcAft>
              <a:buFontTx/>
              <a:buNone/>
              <a:defRPr sz="1600" b="1" i="0">
                <a:latin typeface="IBM Plex Sans SemiBold" panose="020B0503050203000203" pitchFamily="34" charset="0"/>
              </a:defRPr>
            </a:lvl5pPr>
            <a:lvl6pPr marL="0" marR="0" indent="0" algn="l" defTabSz="914400" rtl="0" eaLnBrk="1" fontAlgn="auto" latinLnBrk="0" hangingPunct="1">
              <a:lnSpc>
                <a:spcPct val="90000"/>
              </a:lnSpc>
              <a:spcBef>
                <a:spcPts val="600"/>
              </a:spcBef>
              <a:spcAft>
                <a:spcPts val="300"/>
              </a:spcAft>
              <a:buClrTx/>
              <a:buSzTx/>
              <a:buFontTx/>
              <a:buNone/>
              <a:tabLst/>
              <a:defRPr sz="1600" b="0" i="1">
                <a:latin typeface="IBM Plex Sans ExtraLight" panose="020B0303050203000203" pitchFamily="34" charset="0"/>
              </a:defRPr>
            </a:lvl6pPr>
            <a:lvl7pPr marL="0" marR="0" indent="0" algn="l" defTabSz="914400" rtl="0" eaLnBrk="1" fontAlgn="auto" latinLnBrk="0" hangingPunct="1">
              <a:lnSpc>
                <a:spcPct val="90000"/>
              </a:lnSpc>
              <a:spcBef>
                <a:spcPts val="600"/>
              </a:spcBef>
              <a:spcAft>
                <a:spcPts val="300"/>
              </a:spcAft>
              <a:buClrTx/>
              <a:buSzTx/>
              <a:buFontTx/>
              <a:buNone/>
              <a:tabLst/>
              <a:defRPr sz="1200"/>
            </a:lvl7pPr>
            <a:lvl8pPr marL="0" indent="0">
              <a:spcBef>
                <a:spcPts val="600"/>
              </a:spcBef>
              <a:spcAft>
                <a:spcPts val="300"/>
              </a:spcAft>
              <a:buFontTx/>
              <a:buNone/>
              <a:defRPr sz="1600" b="0" i="0">
                <a:latin typeface="IBM Plex Serif ExtraLight" panose="02060303050406000203" pitchFamily="18" charset="77"/>
              </a:defRPr>
            </a:lvl8pPr>
            <a:lvl9pPr marL="0" marR="0" indent="0" algn="l" defTabSz="914400" rtl="0" eaLnBrk="1" fontAlgn="auto" latinLnBrk="0" hangingPunct="1">
              <a:lnSpc>
                <a:spcPct val="90000"/>
              </a:lnSpc>
              <a:spcBef>
                <a:spcPts val="600"/>
              </a:spcBef>
              <a:spcAft>
                <a:spcPts val="300"/>
              </a:spcAft>
              <a:buClrTx/>
              <a:buSzTx/>
              <a:buFontTx/>
              <a:buNone/>
              <a:tabLst/>
              <a:defRPr sz="1600" b="0" i="0">
                <a:latin typeface="IBM Plex Serif Medium" panose="02060503050406000203" pitchFamily="18" charset="77"/>
              </a:defRPr>
            </a:lvl9pPr>
          </a:lstStyle>
          <a:p>
            <a:pPr lvl="0"/>
            <a:r>
              <a:rPr lang="en-US"/>
              <a:t>Click to use Master text styles – Level one through Level nine</a:t>
            </a:r>
          </a:p>
          <a:p>
            <a:pPr lvl="1"/>
            <a:r>
              <a:rPr lang="en-US"/>
              <a:t>Second level</a:t>
            </a:r>
          </a:p>
          <a:p>
            <a:pPr lvl="2"/>
            <a:r>
              <a:rPr lang="en-US"/>
              <a:t>Third level</a:t>
            </a:r>
          </a:p>
          <a:p>
            <a:pPr lvl="3"/>
            <a:r>
              <a:rPr lang="en-US"/>
              <a:t>Level FOUR: IBM PLEX SANS SEMIBOLD IN ALL CAPS FOR THIS RED HEADING STYLE</a:t>
            </a:r>
          </a:p>
          <a:p>
            <a:pPr lvl="4"/>
            <a:r>
              <a:rPr lang="en-US"/>
              <a:t>Level FIVE: IBM Plex Sans </a:t>
            </a:r>
            <a:r>
              <a:rPr lang="en-US" err="1"/>
              <a:t>Semibold</a:t>
            </a:r>
            <a:r>
              <a:rPr lang="en-US"/>
              <a:t> for a bold paragraph style.</a:t>
            </a:r>
          </a:p>
          <a:p>
            <a:pPr marL="0" marR="0" lvl="5" indent="0" algn="l" defTabSz="914400" rtl="0" eaLnBrk="1" fontAlgn="auto" latinLnBrk="0" hangingPunct="1">
              <a:lnSpc>
                <a:spcPct val="90000"/>
              </a:lnSpc>
              <a:spcBef>
                <a:spcPts val="600"/>
              </a:spcBef>
              <a:spcAft>
                <a:spcPts val="300"/>
              </a:spcAft>
              <a:buClrTx/>
              <a:buSzTx/>
              <a:buFontTx/>
              <a:buNone/>
              <a:tabLst/>
              <a:defRPr/>
            </a:pPr>
            <a:r>
              <a:rPr lang="en-US"/>
              <a:t>Level SIX: </a:t>
            </a:r>
            <a:r>
              <a:rPr lang="en-CA"/>
              <a:t>IBM Plex Sans </a:t>
            </a:r>
            <a:r>
              <a:rPr lang="en-CA" err="1"/>
              <a:t>ExtraLight</a:t>
            </a:r>
            <a:r>
              <a:rPr lang="en-CA"/>
              <a:t> Italics for </a:t>
            </a:r>
            <a:r>
              <a:rPr lang="en-US"/>
              <a:t>an italicized paragraph. Use this for quote names or descriptions.</a:t>
            </a:r>
          </a:p>
          <a:p>
            <a:pPr marL="0" marR="0" lvl="6" indent="0" algn="l" defTabSz="914400" rtl="0" eaLnBrk="1" fontAlgn="auto" latinLnBrk="0" hangingPunct="1">
              <a:lnSpc>
                <a:spcPct val="90000"/>
              </a:lnSpc>
              <a:spcBef>
                <a:spcPts val="600"/>
              </a:spcBef>
              <a:spcAft>
                <a:spcPts val="300"/>
              </a:spcAft>
              <a:buClrTx/>
              <a:buSzTx/>
              <a:buFontTx/>
              <a:buNone/>
              <a:tabLst/>
              <a:defRPr/>
            </a:pPr>
            <a:r>
              <a:rPr lang="en-US"/>
              <a:t>Level SEVEN: </a:t>
            </a:r>
            <a:r>
              <a:rPr lang="en-CA"/>
              <a:t>IBM Plex Sans for </a:t>
            </a:r>
            <a:r>
              <a:rPr lang="en-US"/>
              <a:t>smaller font style. Use this as a photo caption. See Resources for example.</a:t>
            </a:r>
          </a:p>
          <a:p>
            <a:pPr lvl="7"/>
            <a:r>
              <a:rPr lang="en-US"/>
              <a:t>Level EIGHT: </a:t>
            </a:r>
            <a:r>
              <a:rPr lang="en-CA"/>
              <a:t>IBM Plex Serif </a:t>
            </a:r>
            <a:r>
              <a:rPr lang="en-CA" err="1"/>
              <a:t>ExtraLight</a:t>
            </a:r>
            <a:r>
              <a:rPr lang="en-CA"/>
              <a:t> for quoted text.</a:t>
            </a:r>
            <a:endParaRPr lang="en-US"/>
          </a:p>
          <a:p>
            <a:pPr marL="0" marR="0" lvl="8" indent="0" algn="l" defTabSz="914400" rtl="0" eaLnBrk="1" fontAlgn="auto" latinLnBrk="0" hangingPunct="1">
              <a:lnSpc>
                <a:spcPct val="90000"/>
              </a:lnSpc>
              <a:spcBef>
                <a:spcPts val="600"/>
              </a:spcBef>
              <a:spcAft>
                <a:spcPts val="300"/>
              </a:spcAft>
              <a:buClrTx/>
              <a:buSzTx/>
              <a:buFontTx/>
              <a:buNone/>
              <a:tabLst/>
              <a:defRPr/>
            </a:pPr>
            <a:r>
              <a:rPr lang="en-US"/>
              <a:t>Level NINE: </a:t>
            </a:r>
            <a:r>
              <a:rPr lang="en-CA"/>
              <a:t>IBM Plex Serif Medium for bolded items within quoted text.</a:t>
            </a:r>
            <a:endParaRPr lang="en-US"/>
          </a:p>
          <a:p>
            <a:pPr lvl="5"/>
            <a:endParaRPr lang="en-US"/>
          </a:p>
          <a:p>
            <a:pPr lvl="4"/>
            <a:endParaRPr lang="en-US"/>
          </a:p>
          <a:p>
            <a:pPr lvl="4"/>
            <a:endParaRPr lang="en-US"/>
          </a:p>
        </p:txBody>
      </p:sp>
      <p:sp>
        <p:nvSpPr>
          <p:cNvPr id="6" name="Slide Number Placeholder 5">
            <a:extLst>
              <a:ext uri="{FF2B5EF4-FFF2-40B4-BE49-F238E27FC236}">
                <a16:creationId xmlns:a16="http://schemas.microsoft.com/office/drawing/2014/main" id="{DC1AFBAB-FE6B-244E-B462-18CE52824C28}"/>
              </a:ext>
            </a:extLst>
          </p:cNvPr>
          <p:cNvSpPr>
            <a:spLocks noGrp="1"/>
          </p:cNvSpPr>
          <p:nvPr>
            <p:ph type="sldNum" sz="quarter" idx="12"/>
          </p:nvPr>
        </p:nvSpPr>
        <p:spPr>
          <a:xfrm>
            <a:off x="514799" y="6356349"/>
            <a:ext cx="413249" cy="365125"/>
          </a:xfrm>
          <a:prstGeom prst="rect">
            <a:avLst/>
          </a:prstGeom>
        </p:spPr>
        <p:txBody>
          <a:bodyPr/>
          <a:lstStyle/>
          <a:p>
            <a:fld id="{5B64C28E-966E-6B4A-816A-311B7D0A2E6D}" type="slidenum">
              <a:rPr lang="en-US" smtClean="0"/>
              <a:t>‹#›</a:t>
            </a:fld>
            <a:endParaRPr lang="en-US"/>
          </a:p>
        </p:txBody>
      </p:sp>
      <p:sp>
        <p:nvSpPr>
          <p:cNvPr id="5" name="Footer Placeholder 4">
            <a:extLst>
              <a:ext uri="{FF2B5EF4-FFF2-40B4-BE49-F238E27FC236}">
                <a16:creationId xmlns:a16="http://schemas.microsoft.com/office/drawing/2014/main" id="{03C93916-EA4C-D34B-8794-BD8EBAD83D8E}"/>
              </a:ext>
            </a:extLst>
          </p:cNvPr>
          <p:cNvSpPr>
            <a:spLocks noGrp="1"/>
          </p:cNvSpPr>
          <p:nvPr>
            <p:ph type="ftr" sz="quarter" idx="11"/>
          </p:nvPr>
        </p:nvSpPr>
        <p:spPr>
          <a:xfrm>
            <a:off x="1008000" y="6356351"/>
            <a:ext cx="8816400" cy="365124"/>
          </a:xfrm>
          <a:prstGeom prst="rect">
            <a:avLst/>
          </a:prstGeom>
        </p:spPr>
        <p:txBody>
          <a:bodyPr/>
          <a:lstStyle/>
          <a:p>
            <a:endParaRPr lang="en-US"/>
          </a:p>
        </p:txBody>
      </p:sp>
      <p:pic>
        <p:nvPicPr>
          <p:cNvPr id="11" name="Picture 10" descr="York University Logo.">
            <a:extLst>
              <a:ext uri="{FF2B5EF4-FFF2-40B4-BE49-F238E27FC236}">
                <a16:creationId xmlns:a16="http://schemas.microsoft.com/office/drawing/2014/main" id="{8DB00395-58E4-2940-BEC1-A7ECD6C19A2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9" name="Rectangle 8">
            <a:extLst>
              <a:ext uri="{FF2B5EF4-FFF2-40B4-BE49-F238E27FC236}">
                <a16:creationId xmlns:a16="http://schemas.microsoft.com/office/drawing/2014/main" id="{EF3AF607-A535-AE46-91A2-C2853802B769}"/>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163144630"/>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6" orient="horz" pos="4320">
          <p15:clr>
            <a:srgbClr val="FBAE40"/>
          </p15:clr>
        </p15:guide>
        <p15:guide id="7" orient="horz" pos="754">
          <p15:clr>
            <a:srgbClr val="FBAE40"/>
          </p15:clr>
        </p15:guide>
        <p15:guide id="10" orient="horz" pos="3888">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Content Reverse">
    <p:bg>
      <p:bgPr>
        <a:solidFill>
          <a:schemeClr val="accent1"/>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3C008195-F589-284C-88E0-4291E0E17338}"/>
              </a:ext>
            </a:extLst>
          </p:cNvPr>
          <p:cNvSpPr>
            <a:spLocks noGrp="1"/>
          </p:cNvSpPr>
          <p:nvPr>
            <p:ph type="title" hasCustomPrompt="1"/>
          </p:nvPr>
        </p:nvSpPr>
        <p:spPr>
          <a:xfrm>
            <a:off x="518859" y="225425"/>
            <a:ext cx="11161240" cy="720000"/>
          </a:xfrm>
        </p:spPr>
        <p:txBody>
          <a:bodyPr/>
          <a:lstStyle>
            <a:lvl1pPr>
              <a:defRPr b="1" i="0">
                <a:solidFill>
                  <a:schemeClr val="bg1"/>
                </a:solidFill>
                <a:latin typeface="+mj-lt"/>
              </a:defRPr>
            </a:lvl1pPr>
          </a:lstStyle>
          <a:p>
            <a:r>
              <a:rPr lang="en-US"/>
              <a:t>Click to Add a Title To Your Slide</a:t>
            </a:r>
          </a:p>
        </p:txBody>
      </p:sp>
      <p:sp>
        <p:nvSpPr>
          <p:cNvPr id="9" name="Content Placeholder 7">
            <a:extLst>
              <a:ext uri="{FF2B5EF4-FFF2-40B4-BE49-F238E27FC236}">
                <a16:creationId xmlns:a16="http://schemas.microsoft.com/office/drawing/2014/main" id="{7CF95D8A-E1E8-AD4C-8828-0D11AFB45AE6}"/>
              </a:ext>
            </a:extLst>
          </p:cNvPr>
          <p:cNvSpPr>
            <a:spLocks noGrp="1"/>
          </p:cNvSpPr>
          <p:nvPr>
            <p:ph sz="quarter" idx="13"/>
          </p:nvPr>
        </p:nvSpPr>
        <p:spPr>
          <a:xfrm>
            <a:off x="511175" y="1196975"/>
            <a:ext cx="11169650" cy="4968875"/>
          </a:xfrm>
          <a:prstGeom prst="rect">
            <a:avLst/>
          </a:prstGeom>
          <a:solidFill>
            <a:schemeClr val="bg1"/>
          </a:solidFill>
        </p:spPr>
        <p:txBody>
          <a:bodyPr lIns="180000" tIns="180000" rIns="180000" bIns="180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DC1AFBAB-FE6B-244E-B462-18CE52824C28}"/>
              </a:ext>
            </a:extLst>
          </p:cNvPr>
          <p:cNvSpPr>
            <a:spLocks noGrp="1"/>
          </p:cNvSpPr>
          <p:nvPr>
            <p:ph type="sldNum" sz="quarter" idx="12"/>
          </p:nvPr>
        </p:nvSpPr>
        <p:spPr>
          <a:xfrm>
            <a:off x="514799" y="6356349"/>
            <a:ext cx="413249" cy="365125"/>
          </a:xfrm>
          <a:prstGeom prst="rect">
            <a:avLst/>
          </a:prstGeom>
        </p:spPr>
        <p:txBody>
          <a:bodyPr/>
          <a:lstStyle>
            <a:lvl1pPr>
              <a:defRPr>
                <a:solidFill>
                  <a:schemeClr val="bg1"/>
                </a:solidFill>
              </a:defRPr>
            </a:lvl1pPr>
          </a:lstStyle>
          <a:p>
            <a:fld id="{5B64C28E-966E-6B4A-816A-311B7D0A2E6D}" type="slidenum">
              <a:rPr lang="en-US" smtClean="0"/>
              <a:pPr/>
              <a:t>‹#›</a:t>
            </a:fld>
            <a:endParaRPr lang="en-US">
              <a:solidFill>
                <a:schemeClr val="bg1"/>
              </a:solidFill>
            </a:endParaRPr>
          </a:p>
        </p:txBody>
      </p:sp>
      <p:pic>
        <p:nvPicPr>
          <p:cNvPr id="11" name="Picture 10" descr="York University Logo.">
            <a:extLst>
              <a:ext uri="{FF2B5EF4-FFF2-40B4-BE49-F238E27FC236}">
                <a16:creationId xmlns:a16="http://schemas.microsoft.com/office/drawing/2014/main" id="{B15CAE20-284E-154E-A048-D6BDC26BDDBF}"/>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0725913" y="6372792"/>
            <a:ext cx="1240699" cy="273599"/>
          </a:xfrm>
          <a:prstGeom prst="rect">
            <a:avLst/>
          </a:prstGeom>
        </p:spPr>
      </p:pic>
    </p:spTree>
    <p:custDataLst>
      <p:tags r:id="rId1"/>
    </p:custDataLst>
    <p:extLst>
      <p:ext uri="{BB962C8B-B14F-4D97-AF65-F5344CB8AC3E}">
        <p14:creationId xmlns:p14="http://schemas.microsoft.com/office/powerpoint/2010/main" val="3904579569"/>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6" orient="horz" pos="4320">
          <p15:clr>
            <a:srgbClr val="FBAE40"/>
          </p15:clr>
        </p15:guide>
        <p15:guide id="7" orient="horz" pos="754">
          <p15:clr>
            <a:srgbClr val="FBAE40"/>
          </p15:clr>
        </p15:guide>
        <p15:guide id="10" orient="horz" pos="3888">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C53F225-B7C0-C74B-A467-EE9BF5427E7D}"/>
              </a:ext>
            </a:extLst>
          </p:cNvPr>
          <p:cNvSpPr>
            <a:spLocks noGrp="1"/>
          </p:cNvSpPr>
          <p:nvPr>
            <p:ph type="title" hasCustomPrompt="1"/>
          </p:nvPr>
        </p:nvSpPr>
        <p:spPr>
          <a:xfrm>
            <a:off x="518859" y="225425"/>
            <a:ext cx="11161240" cy="720000"/>
          </a:xfrm>
        </p:spPr>
        <p:txBody>
          <a:bodyPr/>
          <a:lstStyle>
            <a:lvl1pPr>
              <a:defRPr b="1" i="0">
                <a:latin typeface="+mj-lt"/>
              </a:defRPr>
            </a:lvl1pPr>
          </a:lstStyle>
          <a:p>
            <a:r>
              <a:rPr lang="en-US"/>
              <a:t>Click to Add a Title To Your Slide</a:t>
            </a:r>
          </a:p>
        </p:txBody>
      </p:sp>
      <p:sp>
        <p:nvSpPr>
          <p:cNvPr id="5" name="Slide Number Placeholder 4">
            <a:extLst>
              <a:ext uri="{FF2B5EF4-FFF2-40B4-BE49-F238E27FC236}">
                <a16:creationId xmlns:a16="http://schemas.microsoft.com/office/drawing/2014/main" id="{A313E068-BDC1-CD48-959B-6E94C600D00A}"/>
              </a:ext>
            </a:extLst>
          </p:cNvPr>
          <p:cNvSpPr>
            <a:spLocks noGrp="1"/>
          </p:cNvSpPr>
          <p:nvPr>
            <p:ph type="sldNum" sz="quarter" idx="12"/>
          </p:nvPr>
        </p:nvSpPr>
        <p:spPr>
          <a:xfrm>
            <a:off x="514799" y="6356349"/>
            <a:ext cx="413249" cy="365125"/>
          </a:xfrm>
          <a:prstGeom prst="rect">
            <a:avLst/>
          </a:prstGeom>
        </p:spPr>
        <p:txBody>
          <a:bodyPr lIns="0" tIns="0" rIns="0" bIns="0"/>
          <a:lstStyle/>
          <a:p>
            <a:fld id="{5B64C28E-966E-6B4A-816A-311B7D0A2E6D}" type="slidenum">
              <a:rPr lang="en-US" smtClean="0"/>
              <a:t>‹#›</a:t>
            </a:fld>
            <a:endParaRPr lang="en-US"/>
          </a:p>
        </p:txBody>
      </p:sp>
      <p:sp>
        <p:nvSpPr>
          <p:cNvPr id="4" name="Footer Placeholder 3">
            <a:extLst>
              <a:ext uri="{FF2B5EF4-FFF2-40B4-BE49-F238E27FC236}">
                <a16:creationId xmlns:a16="http://schemas.microsoft.com/office/drawing/2014/main" id="{4CE2D209-A393-9C4C-ADA3-22DEC2BB1BD4}"/>
              </a:ext>
            </a:extLst>
          </p:cNvPr>
          <p:cNvSpPr>
            <a:spLocks noGrp="1"/>
          </p:cNvSpPr>
          <p:nvPr>
            <p:ph type="ftr" sz="quarter" idx="11"/>
          </p:nvPr>
        </p:nvSpPr>
        <p:spPr>
          <a:xfrm>
            <a:off x="1008000" y="6356351"/>
            <a:ext cx="8816400" cy="365124"/>
          </a:xfrm>
          <a:prstGeom prst="rect">
            <a:avLst/>
          </a:prstGeom>
        </p:spPr>
        <p:txBody>
          <a:bodyPr/>
          <a:lstStyle/>
          <a:p>
            <a:endParaRPr lang="en-US"/>
          </a:p>
        </p:txBody>
      </p:sp>
      <p:pic>
        <p:nvPicPr>
          <p:cNvPr id="9" name="Picture 8" descr="York University Logo.">
            <a:extLst>
              <a:ext uri="{FF2B5EF4-FFF2-40B4-BE49-F238E27FC236}">
                <a16:creationId xmlns:a16="http://schemas.microsoft.com/office/drawing/2014/main" id="{47871F36-3B46-EF44-9BF2-45303CDBB16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6" name="Rectangle 5">
            <a:extLst>
              <a:ext uri="{FF2B5EF4-FFF2-40B4-BE49-F238E27FC236}">
                <a16:creationId xmlns:a16="http://schemas.microsoft.com/office/drawing/2014/main" id="{F28626B5-9424-544A-997E-D29151C33BF4}"/>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773083411"/>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8" orient="horz" pos="3884">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1B8E7FC-F693-0945-B178-887A17B1B56C}"/>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008726224"/>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7" orient="horz" pos="300">
          <p15:clr>
            <a:srgbClr val="FBAE40"/>
          </p15:clr>
        </p15:guide>
        <p15:guide id="8" orient="horz" pos="3888">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Content Alternate">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D6D2240-FA47-0D4F-A2AD-9029D094373B}"/>
              </a:ext>
            </a:extLst>
          </p:cNvPr>
          <p:cNvSpPr>
            <a:spLocks noGrp="1"/>
          </p:cNvSpPr>
          <p:nvPr>
            <p:ph type="title" hasCustomPrompt="1"/>
          </p:nvPr>
        </p:nvSpPr>
        <p:spPr>
          <a:xfrm>
            <a:off x="518859" y="225425"/>
            <a:ext cx="11161240" cy="720000"/>
          </a:xfrm>
        </p:spPr>
        <p:txBody>
          <a:bodyPr/>
          <a:lstStyle>
            <a:lvl1pPr>
              <a:defRPr b="1" i="0">
                <a:latin typeface="+mj-lt"/>
              </a:defRPr>
            </a:lvl1pPr>
          </a:lstStyle>
          <a:p>
            <a:r>
              <a:rPr lang="en-US"/>
              <a:t>Click to Add a Title To Your Slide</a:t>
            </a:r>
          </a:p>
        </p:txBody>
      </p:sp>
      <p:sp>
        <p:nvSpPr>
          <p:cNvPr id="8" name="Content Placeholder 7">
            <a:extLst>
              <a:ext uri="{FF2B5EF4-FFF2-40B4-BE49-F238E27FC236}">
                <a16:creationId xmlns:a16="http://schemas.microsoft.com/office/drawing/2014/main" id="{792BED61-216A-7F41-90CF-1CE17474566A}"/>
              </a:ext>
            </a:extLst>
          </p:cNvPr>
          <p:cNvSpPr>
            <a:spLocks noGrp="1"/>
          </p:cNvSpPr>
          <p:nvPr>
            <p:ph sz="quarter" idx="13"/>
          </p:nvPr>
        </p:nvSpPr>
        <p:spPr>
          <a:xfrm>
            <a:off x="511175" y="1196975"/>
            <a:ext cx="11169650" cy="4968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DC1AFBAB-FE6B-244E-B462-18CE52824C28}"/>
              </a:ext>
            </a:extLst>
          </p:cNvPr>
          <p:cNvSpPr>
            <a:spLocks noGrp="1"/>
          </p:cNvSpPr>
          <p:nvPr>
            <p:ph type="sldNum" sz="quarter" idx="12"/>
          </p:nvPr>
        </p:nvSpPr>
        <p:spPr>
          <a:xfrm>
            <a:off x="514799" y="6356349"/>
            <a:ext cx="413249" cy="365125"/>
          </a:xfrm>
          <a:prstGeom prst="rect">
            <a:avLst/>
          </a:prstGeom>
        </p:spPr>
        <p:txBody>
          <a:bodyPr/>
          <a:lstStyle/>
          <a:p>
            <a:fld id="{5B64C28E-966E-6B4A-816A-311B7D0A2E6D}" type="slidenum">
              <a:rPr lang="en-US" smtClean="0"/>
              <a:t>‹#›</a:t>
            </a:fld>
            <a:endParaRPr lang="en-US"/>
          </a:p>
        </p:txBody>
      </p:sp>
      <p:sp>
        <p:nvSpPr>
          <p:cNvPr id="5" name="Footer Placeholder 4">
            <a:extLst>
              <a:ext uri="{FF2B5EF4-FFF2-40B4-BE49-F238E27FC236}">
                <a16:creationId xmlns:a16="http://schemas.microsoft.com/office/drawing/2014/main" id="{03C93916-EA4C-D34B-8794-BD8EBAD83D8E}"/>
              </a:ext>
            </a:extLst>
          </p:cNvPr>
          <p:cNvSpPr>
            <a:spLocks noGrp="1"/>
          </p:cNvSpPr>
          <p:nvPr>
            <p:ph type="ftr" sz="quarter" idx="11"/>
          </p:nvPr>
        </p:nvSpPr>
        <p:spPr>
          <a:xfrm>
            <a:off x="1008000" y="6356351"/>
            <a:ext cx="8816400" cy="365124"/>
          </a:xfrm>
          <a:prstGeom prst="rect">
            <a:avLst/>
          </a:prstGeom>
        </p:spPr>
        <p:txBody>
          <a:bodyPr/>
          <a:lstStyle/>
          <a:p>
            <a:endParaRPr lang="en-US"/>
          </a:p>
        </p:txBody>
      </p:sp>
      <p:pic>
        <p:nvPicPr>
          <p:cNvPr id="11" name="Picture 10" descr="York University Logo.">
            <a:extLst>
              <a:ext uri="{FF2B5EF4-FFF2-40B4-BE49-F238E27FC236}">
                <a16:creationId xmlns:a16="http://schemas.microsoft.com/office/drawing/2014/main" id="{8DB00395-58E4-2940-BEC1-A7ECD6C19A2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7" name="Rectangle 6">
            <a:extLst>
              <a:ext uri="{FF2B5EF4-FFF2-40B4-BE49-F238E27FC236}">
                <a16:creationId xmlns:a16="http://schemas.microsoft.com/office/drawing/2014/main" id="{EDDD6444-7929-724E-BB2A-0AFE5BF6CFDF}"/>
              </a:ext>
              <a:ext uri="{C183D7F6-B498-43B3-948B-1728B52AA6E4}">
                <adec:decorative xmlns:adec="http://schemas.microsoft.com/office/drawing/2017/decorative" val="1"/>
              </a:ext>
            </a:extLst>
          </p:cNvPr>
          <p:cNvSpPr/>
          <p:nvPr userDrawn="1"/>
        </p:nvSpPr>
        <p:spPr>
          <a:xfrm rot="5400000">
            <a:off x="8734199" y="3400200"/>
            <a:ext cx="6858000" cy="57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612777939"/>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6" orient="horz" pos="4320">
          <p15:clr>
            <a:srgbClr val="FBAE40"/>
          </p15:clr>
        </p15:guide>
        <p15:guide id="7" orient="horz" pos="754">
          <p15:clr>
            <a:srgbClr val="FBAE40"/>
          </p15:clr>
        </p15:guide>
        <p15:guide id="10" orient="horz" pos="3888">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mage Gallery (up to 72 images)">
    <p:spTree>
      <p:nvGrpSpPr>
        <p:cNvPr id="1" name=""/>
        <p:cNvGrpSpPr/>
        <p:nvPr/>
      </p:nvGrpSpPr>
      <p:grpSpPr>
        <a:xfrm>
          <a:off x="0" y="0"/>
          <a:ext cx="0" cy="0"/>
          <a:chOff x="0" y="0"/>
          <a:chExt cx="0" cy="0"/>
        </a:xfrm>
      </p:grpSpPr>
      <p:sp>
        <p:nvSpPr>
          <p:cNvPr id="82" name="Title 1">
            <a:extLst>
              <a:ext uri="{FF2B5EF4-FFF2-40B4-BE49-F238E27FC236}">
                <a16:creationId xmlns:a16="http://schemas.microsoft.com/office/drawing/2014/main" id="{6E2A8AFB-F209-8C42-ACBB-8E2C934266B5}"/>
              </a:ext>
            </a:extLst>
          </p:cNvPr>
          <p:cNvSpPr>
            <a:spLocks noGrp="1"/>
          </p:cNvSpPr>
          <p:nvPr>
            <p:ph type="title" hasCustomPrompt="1"/>
          </p:nvPr>
        </p:nvSpPr>
        <p:spPr>
          <a:xfrm>
            <a:off x="518859" y="225425"/>
            <a:ext cx="11161240" cy="720000"/>
          </a:xfrm>
        </p:spPr>
        <p:txBody>
          <a:bodyPr/>
          <a:lstStyle>
            <a:lvl1pPr>
              <a:defRPr b="1" i="0">
                <a:latin typeface="+mj-lt"/>
              </a:defRPr>
            </a:lvl1pPr>
          </a:lstStyle>
          <a:p>
            <a:r>
              <a:rPr lang="en-US"/>
              <a:t>Click to Add a Title To Your Slide</a:t>
            </a:r>
          </a:p>
        </p:txBody>
      </p:sp>
      <p:sp>
        <p:nvSpPr>
          <p:cNvPr id="52" name="Picture Placeholder 1">
            <a:extLst>
              <a:ext uri="{FF2B5EF4-FFF2-40B4-BE49-F238E27FC236}">
                <a16:creationId xmlns:a16="http://schemas.microsoft.com/office/drawing/2014/main" id="{D45634A0-916A-374A-AECC-DB9660BE4A89}"/>
              </a:ext>
            </a:extLst>
          </p:cNvPr>
          <p:cNvSpPr>
            <a:spLocks noGrp="1"/>
          </p:cNvSpPr>
          <p:nvPr>
            <p:ph type="pic" sz="quarter" idx="22" hasCustomPrompt="1"/>
          </p:nvPr>
        </p:nvSpPr>
        <p:spPr>
          <a:xfrm>
            <a:off x="515380"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53" name="Picture Placeholder 2">
            <a:extLst>
              <a:ext uri="{FF2B5EF4-FFF2-40B4-BE49-F238E27FC236}">
                <a16:creationId xmlns:a16="http://schemas.microsoft.com/office/drawing/2014/main" id="{4E28494E-B1FD-724C-948D-F05570340781}"/>
              </a:ext>
            </a:extLst>
          </p:cNvPr>
          <p:cNvSpPr>
            <a:spLocks noGrp="1"/>
          </p:cNvSpPr>
          <p:nvPr>
            <p:ph type="pic" sz="quarter" idx="74" hasCustomPrompt="1"/>
          </p:nvPr>
        </p:nvSpPr>
        <p:spPr>
          <a:xfrm>
            <a:off x="515380"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54" name="Picture Placeholder 3">
            <a:extLst>
              <a:ext uri="{FF2B5EF4-FFF2-40B4-BE49-F238E27FC236}">
                <a16:creationId xmlns:a16="http://schemas.microsoft.com/office/drawing/2014/main" id="{594E60D9-8F4D-1048-9314-00BDF1BEEBCE}"/>
              </a:ext>
            </a:extLst>
          </p:cNvPr>
          <p:cNvSpPr>
            <a:spLocks noGrp="1"/>
          </p:cNvSpPr>
          <p:nvPr>
            <p:ph type="pic" sz="quarter" idx="75" hasCustomPrompt="1"/>
          </p:nvPr>
        </p:nvSpPr>
        <p:spPr>
          <a:xfrm>
            <a:off x="515380"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55" name="Picture Placeholder 4">
            <a:extLst>
              <a:ext uri="{FF2B5EF4-FFF2-40B4-BE49-F238E27FC236}">
                <a16:creationId xmlns:a16="http://schemas.microsoft.com/office/drawing/2014/main" id="{05E0C184-61E5-EA46-8CD9-80B5A8BEB4B2}"/>
              </a:ext>
            </a:extLst>
          </p:cNvPr>
          <p:cNvSpPr>
            <a:spLocks noGrp="1"/>
          </p:cNvSpPr>
          <p:nvPr>
            <p:ph type="pic" sz="quarter" idx="76" hasCustomPrompt="1"/>
          </p:nvPr>
        </p:nvSpPr>
        <p:spPr>
          <a:xfrm>
            <a:off x="515380"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56" name="Picture Placeholder 5">
            <a:extLst>
              <a:ext uri="{FF2B5EF4-FFF2-40B4-BE49-F238E27FC236}">
                <a16:creationId xmlns:a16="http://schemas.microsoft.com/office/drawing/2014/main" id="{19DB6F3E-3077-FA4D-A515-99844D885785}"/>
              </a:ext>
            </a:extLst>
          </p:cNvPr>
          <p:cNvSpPr>
            <a:spLocks noGrp="1"/>
          </p:cNvSpPr>
          <p:nvPr>
            <p:ph type="pic" sz="quarter" idx="77" hasCustomPrompt="1"/>
          </p:nvPr>
        </p:nvSpPr>
        <p:spPr>
          <a:xfrm>
            <a:off x="515380"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57" name="Picture Placeholder 6">
            <a:extLst>
              <a:ext uri="{FF2B5EF4-FFF2-40B4-BE49-F238E27FC236}">
                <a16:creationId xmlns:a16="http://schemas.microsoft.com/office/drawing/2014/main" id="{809F3104-D6EE-5843-8D97-5AA3BDA6A537}"/>
              </a:ext>
            </a:extLst>
          </p:cNvPr>
          <p:cNvSpPr>
            <a:spLocks noGrp="1"/>
          </p:cNvSpPr>
          <p:nvPr>
            <p:ph type="pic" sz="quarter" idx="78" hasCustomPrompt="1"/>
          </p:nvPr>
        </p:nvSpPr>
        <p:spPr>
          <a:xfrm>
            <a:off x="515380"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58" name="Picture Placeholder 7">
            <a:extLst>
              <a:ext uri="{FF2B5EF4-FFF2-40B4-BE49-F238E27FC236}">
                <a16:creationId xmlns:a16="http://schemas.microsoft.com/office/drawing/2014/main" id="{572C2FFD-4D1A-B649-AB67-B5DD8043B7D8}"/>
              </a:ext>
            </a:extLst>
          </p:cNvPr>
          <p:cNvSpPr>
            <a:spLocks noGrp="1"/>
          </p:cNvSpPr>
          <p:nvPr>
            <p:ph type="pic" sz="quarter" idx="79" hasCustomPrompt="1"/>
          </p:nvPr>
        </p:nvSpPr>
        <p:spPr>
          <a:xfrm>
            <a:off x="1479018"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59" name="Picture Placeholder 8">
            <a:extLst>
              <a:ext uri="{FF2B5EF4-FFF2-40B4-BE49-F238E27FC236}">
                <a16:creationId xmlns:a16="http://schemas.microsoft.com/office/drawing/2014/main" id="{7772EA3C-E30E-0746-B55A-56967526C4DD}"/>
              </a:ext>
            </a:extLst>
          </p:cNvPr>
          <p:cNvSpPr>
            <a:spLocks noGrp="1"/>
          </p:cNvSpPr>
          <p:nvPr>
            <p:ph type="pic" sz="quarter" idx="80" hasCustomPrompt="1"/>
          </p:nvPr>
        </p:nvSpPr>
        <p:spPr>
          <a:xfrm>
            <a:off x="1479018"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78" name="Picture Placeholder 9">
            <a:extLst>
              <a:ext uri="{FF2B5EF4-FFF2-40B4-BE49-F238E27FC236}">
                <a16:creationId xmlns:a16="http://schemas.microsoft.com/office/drawing/2014/main" id="{DCA1CC01-E87E-1A41-84DC-20E0C0C65BCC}"/>
              </a:ext>
            </a:extLst>
          </p:cNvPr>
          <p:cNvSpPr>
            <a:spLocks noGrp="1"/>
          </p:cNvSpPr>
          <p:nvPr>
            <p:ph type="pic" sz="quarter" idx="81" hasCustomPrompt="1"/>
          </p:nvPr>
        </p:nvSpPr>
        <p:spPr>
          <a:xfrm>
            <a:off x="1479018"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79" name="Picture Placeholder 10">
            <a:extLst>
              <a:ext uri="{FF2B5EF4-FFF2-40B4-BE49-F238E27FC236}">
                <a16:creationId xmlns:a16="http://schemas.microsoft.com/office/drawing/2014/main" id="{21FCCE89-4D67-AF4E-805B-1F5D215001DF}"/>
              </a:ext>
            </a:extLst>
          </p:cNvPr>
          <p:cNvSpPr>
            <a:spLocks noGrp="1"/>
          </p:cNvSpPr>
          <p:nvPr>
            <p:ph type="pic" sz="quarter" idx="82" hasCustomPrompt="1"/>
          </p:nvPr>
        </p:nvSpPr>
        <p:spPr>
          <a:xfrm>
            <a:off x="1479018"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80" name="Picture Placeholder 11">
            <a:extLst>
              <a:ext uri="{FF2B5EF4-FFF2-40B4-BE49-F238E27FC236}">
                <a16:creationId xmlns:a16="http://schemas.microsoft.com/office/drawing/2014/main" id="{B8FB729A-A4D0-8249-B8BF-C235DBF64783}"/>
              </a:ext>
            </a:extLst>
          </p:cNvPr>
          <p:cNvSpPr>
            <a:spLocks noGrp="1"/>
          </p:cNvSpPr>
          <p:nvPr>
            <p:ph type="pic" sz="quarter" idx="83" hasCustomPrompt="1"/>
          </p:nvPr>
        </p:nvSpPr>
        <p:spPr>
          <a:xfrm>
            <a:off x="1479018"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81" name="Picture Placeholder 12">
            <a:extLst>
              <a:ext uri="{FF2B5EF4-FFF2-40B4-BE49-F238E27FC236}">
                <a16:creationId xmlns:a16="http://schemas.microsoft.com/office/drawing/2014/main" id="{EE57060A-7C31-6840-83E9-199EEB9B6F49}"/>
              </a:ext>
            </a:extLst>
          </p:cNvPr>
          <p:cNvSpPr>
            <a:spLocks noGrp="1"/>
          </p:cNvSpPr>
          <p:nvPr>
            <p:ph type="pic" sz="quarter" idx="84" hasCustomPrompt="1"/>
          </p:nvPr>
        </p:nvSpPr>
        <p:spPr>
          <a:xfrm>
            <a:off x="1479018"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82" name="Picture Placeholder 13">
            <a:extLst>
              <a:ext uri="{FF2B5EF4-FFF2-40B4-BE49-F238E27FC236}">
                <a16:creationId xmlns:a16="http://schemas.microsoft.com/office/drawing/2014/main" id="{09691184-E065-EB4A-A7F6-AE321955CCEC}"/>
              </a:ext>
            </a:extLst>
          </p:cNvPr>
          <p:cNvSpPr>
            <a:spLocks noGrp="1"/>
          </p:cNvSpPr>
          <p:nvPr>
            <p:ph type="pic" sz="quarter" idx="85" hasCustomPrompt="1"/>
          </p:nvPr>
        </p:nvSpPr>
        <p:spPr>
          <a:xfrm>
            <a:off x="2442656"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83" name="Picture Placeholder 14">
            <a:extLst>
              <a:ext uri="{FF2B5EF4-FFF2-40B4-BE49-F238E27FC236}">
                <a16:creationId xmlns:a16="http://schemas.microsoft.com/office/drawing/2014/main" id="{416E6FFD-74F8-E14A-9161-99C8EF192E6D}"/>
              </a:ext>
            </a:extLst>
          </p:cNvPr>
          <p:cNvSpPr>
            <a:spLocks noGrp="1"/>
          </p:cNvSpPr>
          <p:nvPr>
            <p:ph type="pic" sz="quarter" idx="86" hasCustomPrompt="1"/>
          </p:nvPr>
        </p:nvSpPr>
        <p:spPr>
          <a:xfrm>
            <a:off x="2442656"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84" name="Picture Placeholder 15">
            <a:extLst>
              <a:ext uri="{FF2B5EF4-FFF2-40B4-BE49-F238E27FC236}">
                <a16:creationId xmlns:a16="http://schemas.microsoft.com/office/drawing/2014/main" id="{B0CE331C-8307-D849-AF07-0A5B31981C9E}"/>
              </a:ext>
            </a:extLst>
          </p:cNvPr>
          <p:cNvSpPr>
            <a:spLocks noGrp="1"/>
          </p:cNvSpPr>
          <p:nvPr>
            <p:ph type="pic" sz="quarter" idx="87" hasCustomPrompt="1"/>
          </p:nvPr>
        </p:nvSpPr>
        <p:spPr>
          <a:xfrm>
            <a:off x="2442656"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85" name="Picture Placeholder 16">
            <a:extLst>
              <a:ext uri="{FF2B5EF4-FFF2-40B4-BE49-F238E27FC236}">
                <a16:creationId xmlns:a16="http://schemas.microsoft.com/office/drawing/2014/main" id="{2D9CCE26-AF6C-B64F-A29B-BDDB32BF229E}"/>
              </a:ext>
            </a:extLst>
          </p:cNvPr>
          <p:cNvSpPr>
            <a:spLocks noGrp="1"/>
          </p:cNvSpPr>
          <p:nvPr>
            <p:ph type="pic" sz="quarter" idx="88" hasCustomPrompt="1"/>
          </p:nvPr>
        </p:nvSpPr>
        <p:spPr>
          <a:xfrm>
            <a:off x="2442656"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86" name="Picture Placeholder 17">
            <a:extLst>
              <a:ext uri="{FF2B5EF4-FFF2-40B4-BE49-F238E27FC236}">
                <a16:creationId xmlns:a16="http://schemas.microsoft.com/office/drawing/2014/main" id="{ADBE618D-EF51-E043-B94C-74929C544D04}"/>
              </a:ext>
            </a:extLst>
          </p:cNvPr>
          <p:cNvSpPr>
            <a:spLocks noGrp="1"/>
          </p:cNvSpPr>
          <p:nvPr>
            <p:ph type="pic" sz="quarter" idx="89" hasCustomPrompt="1"/>
          </p:nvPr>
        </p:nvSpPr>
        <p:spPr>
          <a:xfrm>
            <a:off x="2442656"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87" name="Picture Placeholder 18">
            <a:extLst>
              <a:ext uri="{FF2B5EF4-FFF2-40B4-BE49-F238E27FC236}">
                <a16:creationId xmlns:a16="http://schemas.microsoft.com/office/drawing/2014/main" id="{DD1C40D6-7AB8-8344-B898-E8A8140D7AB8}"/>
              </a:ext>
            </a:extLst>
          </p:cNvPr>
          <p:cNvSpPr>
            <a:spLocks noGrp="1"/>
          </p:cNvSpPr>
          <p:nvPr>
            <p:ph type="pic" sz="quarter" idx="90" hasCustomPrompt="1"/>
          </p:nvPr>
        </p:nvSpPr>
        <p:spPr>
          <a:xfrm>
            <a:off x="2442656"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88" name="Picture Placeholder 19">
            <a:extLst>
              <a:ext uri="{FF2B5EF4-FFF2-40B4-BE49-F238E27FC236}">
                <a16:creationId xmlns:a16="http://schemas.microsoft.com/office/drawing/2014/main" id="{200D6B3B-D7E9-F14F-A7BD-902E899C086B}"/>
              </a:ext>
            </a:extLst>
          </p:cNvPr>
          <p:cNvSpPr>
            <a:spLocks noGrp="1"/>
          </p:cNvSpPr>
          <p:nvPr>
            <p:ph type="pic" sz="quarter" idx="91" hasCustomPrompt="1"/>
          </p:nvPr>
        </p:nvSpPr>
        <p:spPr>
          <a:xfrm>
            <a:off x="3406294"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89" name="Picture Placeholder 20">
            <a:extLst>
              <a:ext uri="{FF2B5EF4-FFF2-40B4-BE49-F238E27FC236}">
                <a16:creationId xmlns:a16="http://schemas.microsoft.com/office/drawing/2014/main" id="{7401D453-7FB9-C345-8FFE-1848E2495B71}"/>
              </a:ext>
            </a:extLst>
          </p:cNvPr>
          <p:cNvSpPr>
            <a:spLocks noGrp="1"/>
          </p:cNvSpPr>
          <p:nvPr>
            <p:ph type="pic" sz="quarter" idx="92" hasCustomPrompt="1"/>
          </p:nvPr>
        </p:nvSpPr>
        <p:spPr>
          <a:xfrm>
            <a:off x="3406294"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90" name="Picture Placeholder 21">
            <a:extLst>
              <a:ext uri="{FF2B5EF4-FFF2-40B4-BE49-F238E27FC236}">
                <a16:creationId xmlns:a16="http://schemas.microsoft.com/office/drawing/2014/main" id="{95213866-E33E-F94D-A0F6-024FA86FF330}"/>
              </a:ext>
            </a:extLst>
          </p:cNvPr>
          <p:cNvSpPr>
            <a:spLocks noGrp="1"/>
          </p:cNvSpPr>
          <p:nvPr>
            <p:ph type="pic" sz="quarter" idx="93" hasCustomPrompt="1"/>
          </p:nvPr>
        </p:nvSpPr>
        <p:spPr>
          <a:xfrm>
            <a:off x="3406294"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91" name="Picture Placeholder 22">
            <a:extLst>
              <a:ext uri="{FF2B5EF4-FFF2-40B4-BE49-F238E27FC236}">
                <a16:creationId xmlns:a16="http://schemas.microsoft.com/office/drawing/2014/main" id="{35FD97A9-6B38-7142-9DA6-A76149A97606}"/>
              </a:ext>
            </a:extLst>
          </p:cNvPr>
          <p:cNvSpPr>
            <a:spLocks noGrp="1"/>
          </p:cNvSpPr>
          <p:nvPr>
            <p:ph type="pic" sz="quarter" idx="94" hasCustomPrompt="1"/>
          </p:nvPr>
        </p:nvSpPr>
        <p:spPr>
          <a:xfrm>
            <a:off x="3406294"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92" name="Picture Placeholder 23">
            <a:extLst>
              <a:ext uri="{FF2B5EF4-FFF2-40B4-BE49-F238E27FC236}">
                <a16:creationId xmlns:a16="http://schemas.microsoft.com/office/drawing/2014/main" id="{47224986-236A-394E-92CE-AC1D8EBD7A0B}"/>
              </a:ext>
            </a:extLst>
          </p:cNvPr>
          <p:cNvSpPr>
            <a:spLocks noGrp="1"/>
          </p:cNvSpPr>
          <p:nvPr>
            <p:ph type="pic" sz="quarter" idx="95" hasCustomPrompt="1"/>
          </p:nvPr>
        </p:nvSpPr>
        <p:spPr>
          <a:xfrm>
            <a:off x="3406294"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93" name="Picture Placeholder 24">
            <a:extLst>
              <a:ext uri="{FF2B5EF4-FFF2-40B4-BE49-F238E27FC236}">
                <a16:creationId xmlns:a16="http://schemas.microsoft.com/office/drawing/2014/main" id="{57EEF4F9-55FC-C248-AD2A-10D938B185A7}"/>
              </a:ext>
            </a:extLst>
          </p:cNvPr>
          <p:cNvSpPr>
            <a:spLocks noGrp="1"/>
          </p:cNvSpPr>
          <p:nvPr>
            <p:ph type="pic" sz="quarter" idx="96" hasCustomPrompt="1"/>
          </p:nvPr>
        </p:nvSpPr>
        <p:spPr>
          <a:xfrm>
            <a:off x="3406294"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94" name="Picture Placeholder 25">
            <a:extLst>
              <a:ext uri="{FF2B5EF4-FFF2-40B4-BE49-F238E27FC236}">
                <a16:creationId xmlns:a16="http://schemas.microsoft.com/office/drawing/2014/main" id="{34C34675-5770-4C4D-A3D8-2A336082DF6B}"/>
              </a:ext>
            </a:extLst>
          </p:cNvPr>
          <p:cNvSpPr>
            <a:spLocks noGrp="1"/>
          </p:cNvSpPr>
          <p:nvPr>
            <p:ph type="pic" sz="quarter" idx="97" hasCustomPrompt="1"/>
          </p:nvPr>
        </p:nvSpPr>
        <p:spPr>
          <a:xfrm>
            <a:off x="4369932"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95" name="Picture Placeholder 26">
            <a:extLst>
              <a:ext uri="{FF2B5EF4-FFF2-40B4-BE49-F238E27FC236}">
                <a16:creationId xmlns:a16="http://schemas.microsoft.com/office/drawing/2014/main" id="{C1F0D96E-F039-B847-A14A-4D6481C2771C}"/>
              </a:ext>
            </a:extLst>
          </p:cNvPr>
          <p:cNvSpPr>
            <a:spLocks noGrp="1"/>
          </p:cNvSpPr>
          <p:nvPr>
            <p:ph type="pic" sz="quarter" idx="98" hasCustomPrompt="1"/>
          </p:nvPr>
        </p:nvSpPr>
        <p:spPr>
          <a:xfrm>
            <a:off x="4369932"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96" name="Picture Placeholder 27">
            <a:extLst>
              <a:ext uri="{FF2B5EF4-FFF2-40B4-BE49-F238E27FC236}">
                <a16:creationId xmlns:a16="http://schemas.microsoft.com/office/drawing/2014/main" id="{7C55532E-05EA-B242-8354-56D8D1851D6A}"/>
              </a:ext>
            </a:extLst>
          </p:cNvPr>
          <p:cNvSpPr>
            <a:spLocks noGrp="1"/>
          </p:cNvSpPr>
          <p:nvPr>
            <p:ph type="pic" sz="quarter" idx="99" hasCustomPrompt="1"/>
          </p:nvPr>
        </p:nvSpPr>
        <p:spPr>
          <a:xfrm>
            <a:off x="4369932"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97" name="Picture Placeholder 28">
            <a:extLst>
              <a:ext uri="{FF2B5EF4-FFF2-40B4-BE49-F238E27FC236}">
                <a16:creationId xmlns:a16="http://schemas.microsoft.com/office/drawing/2014/main" id="{7861E588-0AAF-674F-9430-C98D1486972B}"/>
              </a:ext>
            </a:extLst>
          </p:cNvPr>
          <p:cNvSpPr>
            <a:spLocks noGrp="1"/>
          </p:cNvSpPr>
          <p:nvPr>
            <p:ph type="pic" sz="quarter" idx="100" hasCustomPrompt="1"/>
          </p:nvPr>
        </p:nvSpPr>
        <p:spPr>
          <a:xfrm>
            <a:off x="4369932"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98" name="Picture Placeholder 29">
            <a:extLst>
              <a:ext uri="{FF2B5EF4-FFF2-40B4-BE49-F238E27FC236}">
                <a16:creationId xmlns:a16="http://schemas.microsoft.com/office/drawing/2014/main" id="{181625A2-6F06-9440-A37F-9ECA336E9570}"/>
              </a:ext>
            </a:extLst>
          </p:cNvPr>
          <p:cNvSpPr>
            <a:spLocks noGrp="1"/>
          </p:cNvSpPr>
          <p:nvPr>
            <p:ph type="pic" sz="quarter" idx="101" hasCustomPrompt="1"/>
          </p:nvPr>
        </p:nvSpPr>
        <p:spPr>
          <a:xfrm>
            <a:off x="4369932"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99" name="Picture Placeholder 30">
            <a:extLst>
              <a:ext uri="{FF2B5EF4-FFF2-40B4-BE49-F238E27FC236}">
                <a16:creationId xmlns:a16="http://schemas.microsoft.com/office/drawing/2014/main" id="{9ADA8628-6A4C-7A4E-8AB9-779D07B5BDD5}"/>
              </a:ext>
            </a:extLst>
          </p:cNvPr>
          <p:cNvSpPr>
            <a:spLocks noGrp="1"/>
          </p:cNvSpPr>
          <p:nvPr>
            <p:ph type="pic" sz="quarter" idx="102" hasCustomPrompt="1"/>
          </p:nvPr>
        </p:nvSpPr>
        <p:spPr>
          <a:xfrm>
            <a:off x="4369932"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00" name="Picture Placeholder 31">
            <a:extLst>
              <a:ext uri="{FF2B5EF4-FFF2-40B4-BE49-F238E27FC236}">
                <a16:creationId xmlns:a16="http://schemas.microsoft.com/office/drawing/2014/main" id="{2330361F-63F4-3E46-9F6D-8A8CAFA392BF}"/>
              </a:ext>
            </a:extLst>
          </p:cNvPr>
          <p:cNvSpPr>
            <a:spLocks noGrp="1"/>
          </p:cNvSpPr>
          <p:nvPr>
            <p:ph type="pic" sz="quarter" idx="103" hasCustomPrompt="1"/>
          </p:nvPr>
        </p:nvSpPr>
        <p:spPr>
          <a:xfrm>
            <a:off x="5333570"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01" name="Picture Placeholder 32">
            <a:extLst>
              <a:ext uri="{FF2B5EF4-FFF2-40B4-BE49-F238E27FC236}">
                <a16:creationId xmlns:a16="http://schemas.microsoft.com/office/drawing/2014/main" id="{F931FF2A-7947-4149-B1A0-72851D35AD45}"/>
              </a:ext>
            </a:extLst>
          </p:cNvPr>
          <p:cNvSpPr>
            <a:spLocks noGrp="1"/>
          </p:cNvSpPr>
          <p:nvPr>
            <p:ph type="pic" sz="quarter" idx="104" hasCustomPrompt="1"/>
          </p:nvPr>
        </p:nvSpPr>
        <p:spPr>
          <a:xfrm>
            <a:off x="5333570"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02" name="Picture Placeholder 33">
            <a:extLst>
              <a:ext uri="{FF2B5EF4-FFF2-40B4-BE49-F238E27FC236}">
                <a16:creationId xmlns:a16="http://schemas.microsoft.com/office/drawing/2014/main" id="{3EBDB6D2-C1BB-E84C-9AFA-2856E2EB1399}"/>
              </a:ext>
            </a:extLst>
          </p:cNvPr>
          <p:cNvSpPr>
            <a:spLocks noGrp="1"/>
          </p:cNvSpPr>
          <p:nvPr>
            <p:ph type="pic" sz="quarter" idx="105" hasCustomPrompt="1"/>
          </p:nvPr>
        </p:nvSpPr>
        <p:spPr>
          <a:xfrm>
            <a:off x="5333570"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03" name="Picture Placeholder 34">
            <a:extLst>
              <a:ext uri="{FF2B5EF4-FFF2-40B4-BE49-F238E27FC236}">
                <a16:creationId xmlns:a16="http://schemas.microsoft.com/office/drawing/2014/main" id="{DF3F062E-C698-5349-B9B7-267EA1D4F039}"/>
              </a:ext>
            </a:extLst>
          </p:cNvPr>
          <p:cNvSpPr>
            <a:spLocks noGrp="1"/>
          </p:cNvSpPr>
          <p:nvPr>
            <p:ph type="pic" sz="quarter" idx="106" hasCustomPrompt="1"/>
          </p:nvPr>
        </p:nvSpPr>
        <p:spPr>
          <a:xfrm>
            <a:off x="5333570"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04" name="Picture Placeholder 35">
            <a:extLst>
              <a:ext uri="{FF2B5EF4-FFF2-40B4-BE49-F238E27FC236}">
                <a16:creationId xmlns:a16="http://schemas.microsoft.com/office/drawing/2014/main" id="{364508F7-794C-5444-B8CC-AD35C652924A}"/>
              </a:ext>
            </a:extLst>
          </p:cNvPr>
          <p:cNvSpPr>
            <a:spLocks noGrp="1"/>
          </p:cNvSpPr>
          <p:nvPr>
            <p:ph type="pic" sz="quarter" idx="107" hasCustomPrompt="1"/>
          </p:nvPr>
        </p:nvSpPr>
        <p:spPr>
          <a:xfrm>
            <a:off x="5333570"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05" name="Picture Placeholder 36">
            <a:extLst>
              <a:ext uri="{FF2B5EF4-FFF2-40B4-BE49-F238E27FC236}">
                <a16:creationId xmlns:a16="http://schemas.microsoft.com/office/drawing/2014/main" id="{939634E5-47C4-E640-87FD-7735E33C893D}"/>
              </a:ext>
            </a:extLst>
          </p:cNvPr>
          <p:cNvSpPr>
            <a:spLocks noGrp="1"/>
          </p:cNvSpPr>
          <p:nvPr>
            <p:ph type="pic" sz="quarter" idx="108" hasCustomPrompt="1"/>
          </p:nvPr>
        </p:nvSpPr>
        <p:spPr>
          <a:xfrm>
            <a:off x="5333570"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06" name="Picture Placeholder 37">
            <a:extLst>
              <a:ext uri="{FF2B5EF4-FFF2-40B4-BE49-F238E27FC236}">
                <a16:creationId xmlns:a16="http://schemas.microsoft.com/office/drawing/2014/main" id="{25CA7F52-B284-5F4E-8DC2-45B533D946C2}"/>
              </a:ext>
            </a:extLst>
          </p:cNvPr>
          <p:cNvSpPr>
            <a:spLocks noGrp="1"/>
          </p:cNvSpPr>
          <p:nvPr>
            <p:ph type="pic" sz="quarter" idx="109" hasCustomPrompt="1"/>
          </p:nvPr>
        </p:nvSpPr>
        <p:spPr>
          <a:xfrm>
            <a:off x="6297208"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07" name="Picture Placeholder 38">
            <a:extLst>
              <a:ext uri="{FF2B5EF4-FFF2-40B4-BE49-F238E27FC236}">
                <a16:creationId xmlns:a16="http://schemas.microsoft.com/office/drawing/2014/main" id="{6FF49A78-1546-4948-9F53-040226BC2AA9}"/>
              </a:ext>
            </a:extLst>
          </p:cNvPr>
          <p:cNvSpPr>
            <a:spLocks noGrp="1"/>
          </p:cNvSpPr>
          <p:nvPr>
            <p:ph type="pic" sz="quarter" idx="110" hasCustomPrompt="1"/>
          </p:nvPr>
        </p:nvSpPr>
        <p:spPr>
          <a:xfrm>
            <a:off x="6297208"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08" name="Picture Placeholder 39">
            <a:extLst>
              <a:ext uri="{FF2B5EF4-FFF2-40B4-BE49-F238E27FC236}">
                <a16:creationId xmlns:a16="http://schemas.microsoft.com/office/drawing/2014/main" id="{8D6BEA4F-8263-BB40-8328-A3AE511CF6E6}"/>
              </a:ext>
            </a:extLst>
          </p:cNvPr>
          <p:cNvSpPr>
            <a:spLocks noGrp="1"/>
          </p:cNvSpPr>
          <p:nvPr>
            <p:ph type="pic" sz="quarter" idx="111" hasCustomPrompt="1"/>
          </p:nvPr>
        </p:nvSpPr>
        <p:spPr>
          <a:xfrm>
            <a:off x="6297208"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09" name="Picture Placeholder 40">
            <a:extLst>
              <a:ext uri="{FF2B5EF4-FFF2-40B4-BE49-F238E27FC236}">
                <a16:creationId xmlns:a16="http://schemas.microsoft.com/office/drawing/2014/main" id="{F6B8AAE6-34FB-254B-908C-5F03E14B3EE7}"/>
              </a:ext>
            </a:extLst>
          </p:cNvPr>
          <p:cNvSpPr>
            <a:spLocks noGrp="1"/>
          </p:cNvSpPr>
          <p:nvPr>
            <p:ph type="pic" sz="quarter" idx="112" hasCustomPrompt="1"/>
          </p:nvPr>
        </p:nvSpPr>
        <p:spPr>
          <a:xfrm>
            <a:off x="6297208"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10" name="Picture Placeholder 41">
            <a:extLst>
              <a:ext uri="{FF2B5EF4-FFF2-40B4-BE49-F238E27FC236}">
                <a16:creationId xmlns:a16="http://schemas.microsoft.com/office/drawing/2014/main" id="{502F494C-4698-8443-A464-9351AF31D45E}"/>
              </a:ext>
            </a:extLst>
          </p:cNvPr>
          <p:cNvSpPr>
            <a:spLocks noGrp="1"/>
          </p:cNvSpPr>
          <p:nvPr>
            <p:ph type="pic" sz="quarter" idx="113" hasCustomPrompt="1"/>
          </p:nvPr>
        </p:nvSpPr>
        <p:spPr>
          <a:xfrm>
            <a:off x="6297208"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11" name="Picture Placeholder 42">
            <a:extLst>
              <a:ext uri="{FF2B5EF4-FFF2-40B4-BE49-F238E27FC236}">
                <a16:creationId xmlns:a16="http://schemas.microsoft.com/office/drawing/2014/main" id="{B0C1B11E-A0C7-524A-A7E4-99ACEF4C8D2F}"/>
              </a:ext>
            </a:extLst>
          </p:cNvPr>
          <p:cNvSpPr>
            <a:spLocks noGrp="1"/>
          </p:cNvSpPr>
          <p:nvPr>
            <p:ph type="pic" sz="quarter" idx="114" hasCustomPrompt="1"/>
          </p:nvPr>
        </p:nvSpPr>
        <p:spPr>
          <a:xfrm>
            <a:off x="6297208"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12" name="Picture Placeholder 43">
            <a:extLst>
              <a:ext uri="{FF2B5EF4-FFF2-40B4-BE49-F238E27FC236}">
                <a16:creationId xmlns:a16="http://schemas.microsoft.com/office/drawing/2014/main" id="{6A613975-7E31-FA40-B0B7-0CFBAA114CDC}"/>
              </a:ext>
            </a:extLst>
          </p:cNvPr>
          <p:cNvSpPr>
            <a:spLocks noGrp="1"/>
          </p:cNvSpPr>
          <p:nvPr>
            <p:ph type="pic" sz="quarter" idx="115" hasCustomPrompt="1"/>
          </p:nvPr>
        </p:nvSpPr>
        <p:spPr>
          <a:xfrm>
            <a:off x="7260846"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13" name="Picture Placeholder 44">
            <a:extLst>
              <a:ext uri="{FF2B5EF4-FFF2-40B4-BE49-F238E27FC236}">
                <a16:creationId xmlns:a16="http://schemas.microsoft.com/office/drawing/2014/main" id="{EF5134C2-AFB3-994F-95B5-928A77F94D65}"/>
              </a:ext>
            </a:extLst>
          </p:cNvPr>
          <p:cNvSpPr>
            <a:spLocks noGrp="1"/>
          </p:cNvSpPr>
          <p:nvPr>
            <p:ph type="pic" sz="quarter" idx="116" hasCustomPrompt="1"/>
          </p:nvPr>
        </p:nvSpPr>
        <p:spPr>
          <a:xfrm>
            <a:off x="7260846"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14" name="Picture Placeholder 45">
            <a:extLst>
              <a:ext uri="{FF2B5EF4-FFF2-40B4-BE49-F238E27FC236}">
                <a16:creationId xmlns:a16="http://schemas.microsoft.com/office/drawing/2014/main" id="{36F35A0F-A86C-CE43-89F5-DEDFE778548C}"/>
              </a:ext>
            </a:extLst>
          </p:cNvPr>
          <p:cNvSpPr>
            <a:spLocks noGrp="1"/>
          </p:cNvSpPr>
          <p:nvPr>
            <p:ph type="pic" sz="quarter" idx="117" hasCustomPrompt="1"/>
          </p:nvPr>
        </p:nvSpPr>
        <p:spPr>
          <a:xfrm>
            <a:off x="7260846"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15" name="Picture Placeholder 46">
            <a:extLst>
              <a:ext uri="{FF2B5EF4-FFF2-40B4-BE49-F238E27FC236}">
                <a16:creationId xmlns:a16="http://schemas.microsoft.com/office/drawing/2014/main" id="{DF551907-9CB1-DE41-9FF6-A5DC8830BDA4}"/>
              </a:ext>
            </a:extLst>
          </p:cNvPr>
          <p:cNvSpPr>
            <a:spLocks noGrp="1"/>
          </p:cNvSpPr>
          <p:nvPr>
            <p:ph type="pic" sz="quarter" idx="118" hasCustomPrompt="1"/>
          </p:nvPr>
        </p:nvSpPr>
        <p:spPr>
          <a:xfrm>
            <a:off x="7260846"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16" name="Picture Placeholder 47">
            <a:extLst>
              <a:ext uri="{FF2B5EF4-FFF2-40B4-BE49-F238E27FC236}">
                <a16:creationId xmlns:a16="http://schemas.microsoft.com/office/drawing/2014/main" id="{F110E207-9770-BE48-BA32-A6CE9DE4AAF3}"/>
              </a:ext>
            </a:extLst>
          </p:cNvPr>
          <p:cNvSpPr>
            <a:spLocks noGrp="1"/>
          </p:cNvSpPr>
          <p:nvPr>
            <p:ph type="pic" sz="quarter" idx="119" hasCustomPrompt="1"/>
          </p:nvPr>
        </p:nvSpPr>
        <p:spPr>
          <a:xfrm>
            <a:off x="7260846"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17" name="Picture Placeholder 48">
            <a:extLst>
              <a:ext uri="{FF2B5EF4-FFF2-40B4-BE49-F238E27FC236}">
                <a16:creationId xmlns:a16="http://schemas.microsoft.com/office/drawing/2014/main" id="{313D8061-4306-254C-BD45-9585B831894C}"/>
              </a:ext>
            </a:extLst>
          </p:cNvPr>
          <p:cNvSpPr>
            <a:spLocks noGrp="1"/>
          </p:cNvSpPr>
          <p:nvPr>
            <p:ph type="pic" sz="quarter" idx="120" hasCustomPrompt="1"/>
          </p:nvPr>
        </p:nvSpPr>
        <p:spPr>
          <a:xfrm>
            <a:off x="7260846"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18" name="Picture Placeholder 49">
            <a:extLst>
              <a:ext uri="{FF2B5EF4-FFF2-40B4-BE49-F238E27FC236}">
                <a16:creationId xmlns:a16="http://schemas.microsoft.com/office/drawing/2014/main" id="{817F9E26-4A9A-F84B-875B-6F1218A0B5D3}"/>
              </a:ext>
            </a:extLst>
          </p:cNvPr>
          <p:cNvSpPr>
            <a:spLocks noGrp="1"/>
          </p:cNvSpPr>
          <p:nvPr>
            <p:ph type="pic" sz="quarter" idx="121" hasCustomPrompt="1"/>
          </p:nvPr>
        </p:nvSpPr>
        <p:spPr>
          <a:xfrm>
            <a:off x="8224484"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19" name="Picture Placeholder 50">
            <a:extLst>
              <a:ext uri="{FF2B5EF4-FFF2-40B4-BE49-F238E27FC236}">
                <a16:creationId xmlns:a16="http://schemas.microsoft.com/office/drawing/2014/main" id="{CBC3910F-A9CF-BB44-A0FA-9487F83F7E1A}"/>
              </a:ext>
            </a:extLst>
          </p:cNvPr>
          <p:cNvSpPr>
            <a:spLocks noGrp="1"/>
          </p:cNvSpPr>
          <p:nvPr>
            <p:ph type="pic" sz="quarter" idx="122" hasCustomPrompt="1"/>
          </p:nvPr>
        </p:nvSpPr>
        <p:spPr>
          <a:xfrm>
            <a:off x="8224484"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20" name="Picture Placeholder 51">
            <a:extLst>
              <a:ext uri="{FF2B5EF4-FFF2-40B4-BE49-F238E27FC236}">
                <a16:creationId xmlns:a16="http://schemas.microsoft.com/office/drawing/2014/main" id="{39F2B5E0-5CFE-DA4D-B31A-E612DD780ABE}"/>
              </a:ext>
            </a:extLst>
          </p:cNvPr>
          <p:cNvSpPr>
            <a:spLocks noGrp="1"/>
          </p:cNvSpPr>
          <p:nvPr>
            <p:ph type="pic" sz="quarter" idx="123" hasCustomPrompt="1"/>
          </p:nvPr>
        </p:nvSpPr>
        <p:spPr>
          <a:xfrm>
            <a:off x="8224484"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21" name="Picture Placeholder 52">
            <a:extLst>
              <a:ext uri="{FF2B5EF4-FFF2-40B4-BE49-F238E27FC236}">
                <a16:creationId xmlns:a16="http://schemas.microsoft.com/office/drawing/2014/main" id="{47EE2CCB-BCD5-A445-9D5A-15FA14A665F8}"/>
              </a:ext>
            </a:extLst>
          </p:cNvPr>
          <p:cNvSpPr>
            <a:spLocks noGrp="1"/>
          </p:cNvSpPr>
          <p:nvPr>
            <p:ph type="pic" sz="quarter" idx="124" hasCustomPrompt="1"/>
          </p:nvPr>
        </p:nvSpPr>
        <p:spPr>
          <a:xfrm>
            <a:off x="8224484"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22" name="Picture Placeholder 53">
            <a:extLst>
              <a:ext uri="{FF2B5EF4-FFF2-40B4-BE49-F238E27FC236}">
                <a16:creationId xmlns:a16="http://schemas.microsoft.com/office/drawing/2014/main" id="{630F25F6-C048-CA41-9BE7-8FCC2A2F2041}"/>
              </a:ext>
            </a:extLst>
          </p:cNvPr>
          <p:cNvSpPr>
            <a:spLocks noGrp="1"/>
          </p:cNvSpPr>
          <p:nvPr>
            <p:ph type="pic" sz="quarter" idx="125" hasCustomPrompt="1"/>
          </p:nvPr>
        </p:nvSpPr>
        <p:spPr>
          <a:xfrm>
            <a:off x="8224484"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23" name="Picture Placeholder 54">
            <a:extLst>
              <a:ext uri="{FF2B5EF4-FFF2-40B4-BE49-F238E27FC236}">
                <a16:creationId xmlns:a16="http://schemas.microsoft.com/office/drawing/2014/main" id="{71FA0BCC-56C8-C94E-B3A6-064A142A06BE}"/>
              </a:ext>
            </a:extLst>
          </p:cNvPr>
          <p:cNvSpPr>
            <a:spLocks noGrp="1"/>
          </p:cNvSpPr>
          <p:nvPr>
            <p:ph type="pic" sz="quarter" idx="126" hasCustomPrompt="1"/>
          </p:nvPr>
        </p:nvSpPr>
        <p:spPr>
          <a:xfrm>
            <a:off x="8224484"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24" name="Picture Placeholder 55">
            <a:extLst>
              <a:ext uri="{FF2B5EF4-FFF2-40B4-BE49-F238E27FC236}">
                <a16:creationId xmlns:a16="http://schemas.microsoft.com/office/drawing/2014/main" id="{792892B3-7CF5-5649-96C0-2DCBA328F53B}"/>
              </a:ext>
            </a:extLst>
          </p:cNvPr>
          <p:cNvSpPr>
            <a:spLocks noGrp="1"/>
          </p:cNvSpPr>
          <p:nvPr>
            <p:ph type="pic" sz="quarter" idx="127" hasCustomPrompt="1"/>
          </p:nvPr>
        </p:nvSpPr>
        <p:spPr>
          <a:xfrm>
            <a:off x="9188122"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25" name="Picture Placeholder 56">
            <a:extLst>
              <a:ext uri="{FF2B5EF4-FFF2-40B4-BE49-F238E27FC236}">
                <a16:creationId xmlns:a16="http://schemas.microsoft.com/office/drawing/2014/main" id="{6B7236E6-609D-D441-BC9D-4713AD39B177}"/>
              </a:ext>
            </a:extLst>
          </p:cNvPr>
          <p:cNvSpPr>
            <a:spLocks noGrp="1"/>
          </p:cNvSpPr>
          <p:nvPr>
            <p:ph type="pic" sz="quarter" idx="128" hasCustomPrompt="1"/>
          </p:nvPr>
        </p:nvSpPr>
        <p:spPr>
          <a:xfrm>
            <a:off x="9188122"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26" name="Picture Placeholder 57">
            <a:extLst>
              <a:ext uri="{FF2B5EF4-FFF2-40B4-BE49-F238E27FC236}">
                <a16:creationId xmlns:a16="http://schemas.microsoft.com/office/drawing/2014/main" id="{7402AA1E-B3CE-2C4F-A4A3-16F1563F0DC8}"/>
              </a:ext>
            </a:extLst>
          </p:cNvPr>
          <p:cNvSpPr>
            <a:spLocks noGrp="1"/>
          </p:cNvSpPr>
          <p:nvPr>
            <p:ph type="pic" sz="quarter" idx="129" hasCustomPrompt="1"/>
          </p:nvPr>
        </p:nvSpPr>
        <p:spPr>
          <a:xfrm>
            <a:off x="9188122"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27" name="Picture Placeholder 58">
            <a:extLst>
              <a:ext uri="{FF2B5EF4-FFF2-40B4-BE49-F238E27FC236}">
                <a16:creationId xmlns:a16="http://schemas.microsoft.com/office/drawing/2014/main" id="{5F392332-895D-5F41-A71A-181F220CA135}"/>
              </a:ext>
            </a:extLst>
          </p:cNvPr>
          <p:cNvSpPr>
            <a:spLocks noGrp="1"/>
          </p:cNvSpPr>
          <p:nvPr>
            <p:ph type="pic" sz="quarter" idx="130" hasCustomPrompt="1"/>
          </p:nvPr>
        </p:nvSpPr>
        <p:spPr>
          <a:xfrm>
            <a:off x="9188122"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28" name="Picture Placeholder 59">
            <a:extLst>
              <a:ext uri="{FF2B5EF4-FFF2-40B4-BE49-F238E27FC236}">
                <a16:creationId xmlns:a16="http://schemas.microsoft.com/office/drawing/2014/main" id="{1C03E3CC-2B92-B04E-9319-BDC6717C1CE3}"/>
              </a:ext>
            </a:extLst>
          </p:cNvPr>
          <p:cNvSpPr>
            <a:spLocks noGrp="1"/>
          </p:cNvSpPr>
          <p:nvPr>
            <p:ph type="pic" sz="quarter" idx="131" hasCustomPrompt="1"/>
          </p:nvPr>
        </p:nvSpPr>
        <p:spPr>
          <a:xfrm>
            <a:off x="9188122"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29" name="Picture Placeholder 60">
            <a:extLst>
              <a:ext uri="{FF2B5EF4-FFF2-40B4-BE49-F238E27FC236}">
                <a16:creationId xmlns:a16="http://schemas.microsoft.com/office/drawing/2014/main" id="{B9C51166-7A07-8142-9492-A066BF6C66DB}"/>
              </a:ext>
            </a:extLst>
          </p:cNvPr>
          <p:cNvSpPr>
            <a:spLocks noGrp="1"/>
          </p:cNvSpPr>
          <p:nvPr>
            <p:ph type="pic" sz="quarter" idx="132" hasCustomPrompt="1"/>
          </p:nvPr>
        </p:nvSpPr>
        <p:spPr>
          <a:xfrm>
            <a:off x="9188122"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30" name="Picture Placeholder 61">
            <a:extLst>
              <a:ext uri="{FF2B5EF4-FFF2-40B4-BE49-F238E27FC236}">
                <a16:creationId xmlns:a16="http://schemas.microsoft.com/office/drawing/2014/main" id="{DD17B399-06ED-A749-8DAD-053DFA9A4B27}"/>
              </a:ext>
            </a:extLst>
          </p:cNvPr>
          <p:cNvSpPr>
            <a:spLocks noGrp="1"/>
          </p:cNvSpPr>
          <p:nvPr>
            <p:ph type="pic" sz="quarter" idx="133" hasCustomPrompt="1"/>
          </p:nvPr>
        </p:nvSpPr>
        <p:spPr>
          <a:xfrm>
            <a:off x="10151760"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31" name="Picture Placeholder 62">
            <a:extLst>
              <a:ext uri="{FF2B5EF4-FFF2-40B4-BE49-F238E27FC236}">
                <a16:creationId xmlns:a16="http://schemas.microsoft.com/office/drawing/2014/main" id="{6673E2B7-3975-DC44-B47B-3C5074F75DA8}"/>
              </a:ext>
            </a:extLst>
          </p:cNvPr>
          <p:cNvSpPr>
            <a:spLocks noGrp="1"/>
          </p:cNvSpPr>
          <p:nvPr>
            <p:ph type="pic" sz="quarter" idx="134" hasCustomPrompt="1"/>
          </p:nvPr>
        </p:nvSpPr>
        <p:spPr>
          <a:xfrm>
            <a:off x="10151760"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32" name="Picture Placeholder 63">
            <a:extLst>
              <a:ext uri="{FF2B5EF4-FFF2-40B4-BE49-F238E27FC236}">
                <a16:creationId xmlns:a16="http://schemas.microsoft.com/office/drawing/2014/main" id="{9BB425F9-DA11-A741-8A84-010E8DFD2AC3}"/>
              </a:ext>
            </a:extLst>
          </p:cNvPr>
          <p:cNvSpPr>
            <a:spLocks noGrp="1"/>
          </p:cNvSpPr>
          <p:nvPr>
            <p:ph type="pic" sz="quarter" idx="135" hasCustomPrompt="1"/>
          </p:nvPr>
        </p:nvSpPr>
        <p:spPr>
          <a:xfrm>
            <a:off x="10151760"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33" name="Picture Placeholder 64">
            <a:extLst>
              <a:ext uri="{FF2B5EF4-FFF2-40B4-BE49-F238E27FC236}">
                <a16:creationId xmlns:a16="http://schemas.microsoft.com/office/drawing/2014/main" id="{50AD7228-9A72-CA42-B2B9-DA25FF5D9948}"/>
              </a:ext>
            </a:extLst>
          </p:cNvPr>
          <p:cNvSpPr>
            <a:spLocks noGrp="1"/>
          </p:cNvSpPr>
          <p:nvPr>
            <p:ph type="pic" sz="quarter" idx="136" hasCustomPrompt="1"/>
          </p:nvPr>
        </p:nvSpPr>
        <p:spPr>
          <a:xfrm>
            <a:off x="10151760"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34" name="Picture Placeholder 65">
            <a:extLst>
              <a:ext uri="{FF2B5EF4-FFF2-40B4-BE49-F238E27FC236}">
                <a16:creationId xmlns:a16="http://schemas.microsoft.com/office/drawing/2014/main" id="{B2B385C4-495C-4F4B-9087-1B6BA2D1A2A8}"/>
              </a:ext>
            </a:extLst>
          </p:cNvPr>
          <p:cNvSpPr>
            <a:spLocks noGrp="1"/>
          </p:cNvSpPr>
          <p:nvPr>
            <p:ph type="pic" sz="quarter" idx="137" hasCustomPrompt="1"/>
          </p:nvPr>
        </p:nvSpPr>
        <p:spPr>
          <a:xfrm>
            <a:off x="10151760"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35" name="Picture Placeholder 66">
            <a:extLst>
              <a:ext uri="{FF2B5EF4-FFF2-40B4-BE49-F238E27FC236}">
                <a16:creationId xmlns:a16="http://schemas.microsoft.com/office/drawing/2014/main" id="{ECC47FF5-71A0-4F42-808C-8CD82A1A8AF2}"/>
              </a:ext>
            </a:extLst>
          </p:cNvPr>
          <p:cNvSpPr>
            <a:spLocks noGrp="1"/>
          </p:cNvSpPr>
          <p:nvPr>
            <p:ph type="pic" sz="quarter" idx="138" hasCustomPrompt="1"/>
          </p:nvPr>
        </p:nvSpPr>
        <p:spPr>
          <a:xfrm>
            <a:off x="10151760"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36" name="Picture Placeholder 67">
            <a:extLst>
              <a:ext uri="{FF2B5EF4-FFF2-40B4-BE49-F238E27FC236}">
                <a16:creationId xmlns:a16="http://schemas.microsoft.com/office/drawing/2014/main" id="{1D85D746-2B08-2642-B5CD-D035D96F9F23}"/>
              </a:ext>
            </a:extLst>
          </p:cNvPr>
          <p:cNvSpPr>
            <a:spLocks noGrp="1"/>
          </p:cNvSpPr>
          <p:nvPr>
            <p:ph type="pic" sz="quarter" idx="139" hasCustomPrompt="1"/>
          </p:nvPr>
        </p:nvSpPr>
        <p:spPr>
          <a:xfrm>
            <a:off x="11115396"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37" name="Picture Placeholder 68">
            <a:extLst>
              <a:ext uri="{FF2B5EF4-FFF2-40B4-BE49-F238E27FC236}">
                <a16:creationId xmlns:a16="http://schemas.microsoft.com/office/drawing/2014/main" id="{01E00AE3-9D17-A84E-BD58-71234A7BE594}"/>
              </a:ext>
            </a:extLst>
          </p:cNvPr>
          <p:cNvSpPr>
            <a:spLocks noGrp="1"/>
          </p:cNvSpPr>
          <p:nvPr>
            <p:ph type="pic" sz="quarter" idx="140" hasCustomPrompt="1"/>
          </p:nvPr>
        </p:nvSpPr>
        <p:spPr>
          <a:xfrm>
            <a:off x="11115396"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38" name="Picture Placeholder 69">
            <a:extLst>
              <a:ext uri="{FF2B5EF4-FFF2-40B4-BE49-F238E27FC236}">
                <a16:creationId xmlns:a16="http://schemas.microsoft.com/office/drawing/2014/main" id="{5E33F143-403B-7140-8B48-CEE1AB4D9072}"/>
              </a:ext>
            </a:extLst>
          </p:cNvPr>
          <p:cNvSpPr>
            <a:spLocks noGrp="1"/>
          </p:cNvSpPr>
          <p:nvPr>
            <p:ph type="pic" sz="quarter" idx="141" hasCustomPrompt="1"/>
          </p:nvPr>
        </p:nvSpPr>
        <p:spPr>
          <a:xfrm>
            <a:off x="11115396"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39" name="Picture Placeholder 70">
            <a:extLst>
              <a:ext uri="{FF2B5EF4-FFF2-40B4-BE49-F238E27FC236}">
                <a16:creationId xmlns:a16="http://schemas.microsoft.com/office/drawing/2014/main" id="{D38E2419-3D26-0F44-A573-096075B9CDFF}"/>
              </a:ext>
            </a:extLst>
          </p:cNvPr>
          <p:cNvSpPr>
            <a:spLocks noGrp="1"/>
          </p:cNvSpPr>
          <p:nvPr>
            <p:ph type="pic" sz="quarter" idx="142" hasCustomPrompt="1"/>
          </p:nvPr>
        </p:nvSpPr>
        <p:spPr>
          <a:xfrm>
            <a:off x="11115396"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40" name="Picture Placeholder 71">
            <a:extLst>
              <a:ext uri="{FF2B5EF4-FFF2-40B4-BE49-F238E27FC236}">
                <a16:creationId xmlns:a16="http://schemas.microsoft.com/office/drawing/2014/main" id="{B2DE1F1D-4FD3-624D-8F9C-E74B8DCBCB3B}"/>
              </a:ext>
            </a:extLst>
          </p:cNvPr>
          <p:cNvSpPr>
            <a:spLocks noGrp="1"/>
          </p:cNvSpPr>
          <p:nvPr>
            <p:ph type="pic" sz="quarter" idx="143" hasCustomPrompt="1"/>
          </p:nvPr>
        </p:nvSpPr>
        <p:spPr>
          <a:xfrm>
            <a:off x="11115396"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41" name="Picture Placeholder 72">
            <a:extLst>
              <a:ext uri="{FF2B5EF4-FFF2-40B4-BE49-F238E27FC236}">
                <a16:creationId xmlns:a16="http://schemas.microsoft.com/office/drawing/2014/main" id="{95CFEACE-AC66-9843-A828-8A5669BF2B8B}"/>
              </a:ext>
            </a:extLst>
          </p:cNvPr>
          <p:cNvSpPr>
            <a:spLocks noGrp="1"/>
          </p:cNvSpPr>
          <p:nvPr>
            <p:ph type="pic" sz="quarter" idx="144" hasCustomPrompt="1"/>
          </p:nvPr>
        </p:nvSpPr>
        <p:spPr>
          <a:xfrm>
            <a:off x="11115396"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4" name="Slide Number Placeholder 3">
            <a:extLst>
              <a:ext uri="{FF2B5EF4-FFF2-40B4-BE49-F238E27FC236}">
                <a16:creationId xmlns:a16="http://schemas.microsoft.com/office/drawing/2014/main" id="{FFADF6FD-C686-2643-ADA9-64A255B0A6C2}"/>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E9F8830-8DE6-E743-9B67-82BF481503F0}"/>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89" name="Picture 88" descr="York University Logo.&#10;">
            <a:extLst>
              <a:ext uri="{FF2B5EF4-FFF2-40B4-BE49-F238E27FC236}">
                <a16:creationId xmlns:a16="http://schemas.microsoft.com/office/drawing/2014/main" id="{BCF0B2E4-19B3-E347-A2C0-292DB4DF1EF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73" name="Rectangle 72">
            <a:extLst>
              <a:ext uri="{FF2B5EF4-FFF2-40B4-BE49-F238E27FC236}">
                <a16:creationId xmlns:a16="http://schemas.microsoft.com/office/drawing/2014/main" id="{08C51042-5426-6840-9776-176F18AE763C}"/>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72065852"/>
      </p:ext>
    </p:extLst>
  </p:cSld>
  <p:clrMapOvr>
    <a:masterClrMapping/>
  </p:clrMapOvr>
  <p:extLst>
    <p:ext uri="{DCECCB84-F9BA-43D5-87BE-67443E8EF086}">
      <p15:sldGuideLst xmlns:p15="http://schemas.microsoft.com/office/powerpoint/2012/main">
        <p15:guide id="3" pos="316">
          <p15:clr>
            <a:srgbClr val="FBAE40"/>
          </p15:clr>
        </p15:guide>
        <p15:guide id="14" pos="7363">
          <p15:clr>
            <a:srgbClr val="FBAE40"/>
          </p15:clr>
        </p15:guide>
        <p15:guide id="20" orient="horz" pos="3888">
          <p15:clr>
            <a:srgbClr val="FBAE40"/>
          </p15:clr>
        </p15:guide>
        <p15:guide id="21" pos="7537">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355215545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ags" Target="../tags/tag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70423A-1DEA-4970-A7A5-62ACAB1F3B4B}"/>
              </a:ext>
            </a:extLst>
          </p:cNvPr>
          <p:cNvSpPr>
            <a:spLocks noGrp="1"/>
          </p:cNvSpPr>
          <p:nvPr>
            <p:ph type="title"/>
          </p:nvPr>
        </p:nvSpPr>
        <p:spPr>
          <a:xfrm>
            <a:off x="518400" y="226800"/>
            <a:ext cx="11160000" cy="720000"/>
          </a:xfrm>
          <a:prstGeom prst="rect">
            <a:avLst/>
          </a:prstGeom>
        </p:spPr>
        <p:txBody>
          <a:bodyPr vert="horz" lIns="0" tIns="0" rIns="0" bIns="0" rtlCol="0" anchor="b">
            <a:normAutofit/>
          </a:bodyPr>
          <a:lstStyle/>
          <a:p>
            <a:r>
              <a:rPr lang="en-US"/>
              <a:t>Click to Add a Title to Your Slide</a:t>
            </a:r>
            <a:endParaRPr lang="en-CA"/>
          </a:p>
        </p:txBody>
      </p:sp>
      <p:sp>
        <p:nvSpPr>
          <p:cNvPr id="3" name="Text Placeholder 2">
            <a:extLst>
              <a:ext uri="{FF2B5EF4-FFF2-40B4-BE49-F238E27FC236}">
                <a16:creationId xmlns:a16="http://schemas.microsoft.com/office/drawing/2014/main" id="{5850FE65-7F3D-46C9-8BAE-977B8183239E}"/>
              </a:ext>
            </a:extLst>
          </p:cNvPr>
          <p:cNvSpPr>
            <a:spLocks noGrp="1"/>
          </p:cNvSpPr>
          <p:nvPr>
            <p:ph type="body" idx="1"/>
          </p:nvPr>
        </p:nvSpPr>
        <p:spPr>
          <a:xfrm>
            <a:off x="518400" y="1198800"/>
            <a:ext cx="11159999" cy="496800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Slide Number Placeholder 5">
            <a:extLst>
              <a:ext uri="{FF2B5EF4-FFF2-40B4-BE49-F238E27FC236}">
                <a16:creationId xmlns:a16="http://schemas.microsoft.com/office/drawing/2014/main" id="{874AA2FE-D8A2-4999-B78E-BC26D54DAE81}"/>
              </a:ext>
            </a:extLst>
          </p:cNvPr>
          <p:cNvSpPr>
            <a:spLocks noGrp="1"/>
          </p:cNvSpPr>
          <p:nvPr>
            <p:ph type="sldNum" sz="quarter" idx="4"/>
          </p:nvPr>
        </p:nvSpPr>
        <p:spPr>
          <a:xfrm>
            <a:off x="514799" y="6356349"/>
            <a:ext cx="413249" cy="365125"/>
          </a:xfrm>
          <a:prstGeom prst="rect">
            <a:avLst/>
          </a:prstGeom>
        </p:spPr>
        <p:txBody>
          <a:bodyPr vert="horz" lIns="0" tIns="0" rIns="0" bIns="0" rtlCol="0" anchor="ctr"/>
          <a:lstStyle>
            <a:lvl1pPr algn="l">
              <a:defRPr sz="1000">
                <a:solidFill>
                  <a:schemeClr val="bg2">
                    <a:lumMod val="50000"/>
                  </a:schemeClr>
                </a:solidFill>
              </a:defRPr>
            </a:lvl1pPr>
          </a:lstStyle>
          <a:p>
            <a:fld id="{4C6AF4E3-7C7A-4050-BF98-8B639F08A4A8}" type="slidenum">
              <a:rPr lang="en-CA" smtClean="0"/>
              <a:pPr/>
              <a:t>‹#›</a:t>
            </a:fld>
            <a:endParaRPr lang="en-CA"/>
          </a:p>
        </p:txBody>
      </p:sp>
      <p:sp>
        <p:nvSpPr>
          <p:cNvPr id="8" name="Footer Placeholder 4">
            <a:extLst>
              <a:ext uri="{FF2B5EF4-FFF2-40B4-BE49-F238E27FC236}">
                <a16:creationId xmlns:a16="http://schemas.microsoft.com/office/drawing/2014/main" id="{F3DBFDD9-22F0-42BC-A4E0-50CC80FADCEC}"/>
              </a:ext>
            </a:extLst>
          </p:cNvPr>
          <p:cNvSpPr>
            <a:spLocks noGrp="1"/>
          </p:cNvSpPr>
          <p:nvPr>
            <p:ph type="ftr" sz="quarter" idx="3"/>
          </p:nvPr>
        </p:nvSpPr>
        <p:spPr>
          <a:xfrm>
            <a:off x="1008000" y="6356351"/>
            <a:ext cx="8816400" cy="365124"/>
          </a:xfrm>
          <a:prstGeom prst="rect">
            <a:avLst/>
          </a:prstGeom>
        </p:spPr>
        <p:txBody>
          <a:bodyPr vert="horz" lIns="0" tIns="0" rIns="0" bIns="0" rtlCol="0" anchor="ctr"/>
          <a:lstStyle>
            <a:lvl1pPr algn="l">
              <a:defRPr sz="1000">
                <a:solidFill>
                  <a:schemeClr val="bg2">
                    <a:lumMod val="50000"/>
                  </a:schemeClr>
                </a:solidFill>
              </a:defRPr>
            </a:lvl1pPr>
          </a:lstStyle>
          <a:p>
            <a:endParaRPr lang="en-CA"/>
          </a:p>
        </p:txBody>
      </p:sp>
    </p:spTree>
    <p:custDataLst>
      <p:tags r:id="rId37"/>
    </p:custDataLst>
    <p:extLst>
      <p:ext uri="{BB962C8B-B14F-4D97-AF65-F5344CB8AC3E}">
        <p14:creationId xmlns:p14="http://schemas.microsoft.com/office/powerpoint/2010/main" val="863822762"/>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64" r:id="rId5"/>
    <p:sldLayoutId id="2147483670" r:id="rId6"/>
    <p:sldLayoutId id="2147483673" r:id="rId7"/>
    <p:sldLayoutId id="2147483671" r:id="rId8"/>
    <p:sldLayoutId id="2147483672" r:id="rId9"/>
    <p:sldLayoutId id="2147483696" r:id="rId10"/>
    <p:sldLayoutId id="2147483693" r:id="rId11"/>
    <p:sldLayoutId id="2147483695" r:id="rId12"/>
    <p:sldLayoutId id="2147483683" r:id="rId13"/>
    <p:sldLayoutId id="2147483684" r:id="rId14"/>
    <p:sldLayoutId id="2147483685" r:id="rId15"/>
    <p:sldLayoutId id="2147483674" r:id="rId16"/>
    <p:sldLayoutId id="2147483675" r:id="rId17"/>
    <p:sldLayoutId id="2147483676" r:id="rId18"/>
    <p:sldLayoutId id="2147483681" r:id="rId19"/>
    <p:sldLayoutId id="2147483682" r:id="rId20"/>
    <p:sldLayoutId id="2147483687" r:id="rId21"/>
    <p:sldLayoutId id="2147483677" r:id="rId22"/>
    <p:sldLayoutId id="2147483678" r:id="rId23"/>
    <p:sldLayoutId id="2147483679" r:id="rId24"/>
    <p:sldLayoutId id="2147483663" r:id="rId25"/>
    <p:sldLayoutId id="2147483680" r:id="rId26"/>
    <p:sldLayoutId id="2147483665" r:id="rId27"/>
    <p:sldLayoutId id="2147483686" r:id="rId28"/>
    <p:sldLayoutId id="2147483694" r:id="rId29"/>
    <p:sldLayoutId id="2147483689" r:id="rId30"/>
    <p:sldLayoutId id="2147483690" r:id="rId31"/>
    <p:sldLayoutId id="2147483692" r:id="rId32"/>
    <p:sldLayoutId id="2147483688" r:id="rId33"/>
    <p:sldLayoutId id="2147483691" r:id="rId34"/>
    <p:sldLayoutId id="2147483697" r:id="rId35"/>
  </p:sldLayoutIdLst>
  <p:hf hdr="0" dt="0"/>
  <p:txStyles>
    <p:titleStyle>
      <a:lvl1pPr algn="l" defTabSz="914400" rtl="0" eaLnBrk="1" latinLnBrk="0" hangingPunct="1">
        <a:lnSpc>
          <a:spcPct val="85000"/>
        </a:lnSpc>
        <a:spcBef>
          <a:spcPct val="0"/>
        </a:spcBef>
        <a:buNone/>
        <a:defRPr sz="2800" b="0" i="0" kern="1200">
          <a:solidFill>
            <a:schemeClr val="accent1"/>
          </a:solidFill>
          <a:latin typeface="+mj-lt"/>
          <a:ea typeface="+mj-ea"/>
          <a:cs typeface="+mj-cs"/>
        </a:defRPr>
      </a:lvl1pPr>
    </p:titleStyle>
    <p:bodyStyle>
      <a:lvl1pPr marL="216000" indent="-216000" algn="l" defTabSz="914400" rtl="0" eaLnBrk="1" latinLnBrk="0" hangingPunct="1">
        <a:lnSpc>
          <a:spcPct val="100000"/>
        </a:lnSpc>
        <a:spcBef>
          <a:spcPts val="0"/>
        </a:spcBef>
        <a:spcAft>
          <a:spcPts val="300"/>
        </a:spcAft>
        <a:buFontTx/>
        <a:buBlip>
          <a:blip r:embed="rId38"/>
        </a:buBlip>
        <a:defRPr sz="1800" kern="1200">
          <a:solidFill>
            <a:schemeClr val="tx1"/>
          </a:solidFill>
          <a:latin typeface="+mn-lt"/>
          <a:ea typeface="+mn-ea"/>
          <a:cs typeface="+mn-cs"/>
        </a:defRPr>
      </a:lvl1pPr>
      <a:lvl2pPr marL="428400" indent="-212400" algn="l" defTabSz="914400" rtl="0" eaLnBrk="1" latinLnBrk="0" hangingPunct="1">
        <a:lnSpc>
          <a:spcPct val="100000"/>
        </a:lnSpc>
        <a:spcBef>
          <a:spcPts val="0"/>
        </a:spcBef>
        <a:spcAft>
          <a:spcPts val="300"/>
        </a:spcAft>
        <a:buClr>
          <a:schemeClr val="accent1"/>
        </a:buClr>
        <a:buFont typeface="Arial" panose="020B0604020202020204" pitchFamily="34" charset="0"/>
        <a:buChar char="•"/>
        <a:defRPr sz="1600" kern="1200">
          <a:solidFill>
            <a:schemeClr val="tx1"/>
          </a:solidFill>
          <a:latin typeface="+mn-lt"/>
          <a:ea typeface="+mn-ea"/>
          <a:cs typeface="+mn-cs"/>
        </a:defRPr>
      </a:lvl2pPr>
      <a:lvl3pPr marL="648000" indent="-212400" algn="l" defTabSz="914400" rtl="0" eaLnBrk="1" latinLnBrk="0" hangingPunct="1">
        <a:lnSpc>
          <a:spcPct val="100000"/>
        </a:lnSpc>
        <a:spcBef>
          <a:spcPts val="0"/>
        </a:spcBef>
        <a:spcAft>
          <a:spcPts val="300"/>
        </a:spcAft>
        <a:buClr>
          <a:schemeClr val="accent1"/>
        </a:buClr>
        <a:buFont typeface="Wingdings" panose="05000000000000000000" pitchFamily="2" charset="2"/>
        <a:buChar char="§"/>
        <a:defRPr sz="1600" kern="1200">
          <a:solidFill>
            <a:schemeClr val="tx1"/>
          </a:solidFill>
          <a:latin typeface="+mn-lt"/>
          <a:ea typeface="+mn-ea"/>
          <a:cs typeface="+mn-cs"/>
        </a:defRPr>
      </a:lvl3pPr>
      <a:lvl4pPr marL="882000" indent="-212400"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mn-cs"/>
        </a:defRPr>
      </a:lvl4pPr>
      <a:lvl5pPr marL="1116000" indent="-212400"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1.xml"/><Relationship Id="rId1" Type="http://schemas.openxmlformats.org/officeDocument/2006/relationships/tags" Target="../tags/tag37.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svg"/><Relationship Id="rId3" Type="http://schemas.openxmlformats.org/officeDocument/2006/relationships/image" Target="../media/image1.jpeg"/><Relationship Id="rId7" Type="http://schemas.openxmlformats.org/officeDocument/2006/relationships/image" Target="../media/image14.svg"/><Relationship Id="rId12" Type="http://schemas.openxmlformats.org/officeDocument/2006/relationships/image" Target="../media/image19.png"/><Relationship Id="rId2" Type="http://schemas.openxmlformats.org/officeDocument/2006/relationships/slideLayout" Target="../slideLayouts/slideLayout30.xml"/><Relationship Id="rId1" Type="http://schemas.openxmlformats.org/officeDocument/2006/relationships/tags" Target="../tags/tag38.xml"/><Relationship Id="rId6" Type="http://schemas.openxmlformats.org/officeDocument/2006/relationships/image" Target="../media/image13.png"/><Relationship Id="rId11" Type="http://schemas.openxmlformats.org/officeDocument/2006/relationships/image" Target="../media/image18.svg"/><Relationship Id="rId5" Type="http://schemas.openxmlformats.org/officeDocument/2006/relationships/image" Target="../media/image12.sv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svg"/></Relationships>
</file>

<file path=ppt/slides/_rels/slide5.xml.rels><?xml version="1.0" encoding="UTF-8" standalone="yes"?>
<Relationships xmlns="http://schemas.openxmlformats.org/package/2006/relationships"><Relationship Id="rId3" Type="http://schemas.openxmlformats.org/officeDocument/2006/relationships/hyperlink" Target="https://unesdoc.unesco.org/ark:/48223/pf0000376893?posInSet=7&amp;queryId=64f6c09b-9508-4258-82a1-e195d9d38368" TargetMode="External"/><Relationship Id="rId2" Type="http://schemas.openxmlformats.org/officeDocument/2006/relationships/slideLayout" Target="../slideLayouts/slideLayout23.xml"/><Relationship Id="rId1" Type="http://schemas.openxmlformats.org/officeDocument/2006/relationships/tags" Target="../tags/tag39.xml"/></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22.xml"/><Relationship Id="rId1" Type="http://schemas.openxmlformats.org/officeDocument/2006/relationships/tags" Target="../tags/tag40.xml"/></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9.xml"/><Relationship Id="rId1" Type="http://schemas.openxmlformats.org/officeDocument/2006/relationships/tags" Target="../tags/tag4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42.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hyperlink" Target="https://ic.gc.ca/eic/site/063.nsf/eng/h_97610.html" TargetMode="External"/><Relationship Id="rId2" Type="http://schemas.openxmlformats.org/officeDocument/2006/relationships/notesSlide" Target="../notesSlides/notesSlide3.xml"/><Relationship Id="rId1" Type="http://schemas.openxmlformats.org/officeDocument/2006/relationships/slideLayout" Target="../slideLayouts/slideLayout35.xml"/><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43.xml"/><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hyperlink" Target="https://www.library.yorku.ca/web/open/institutional-data-management-strategy-draft/" TargetMode="External"/><Relationship Id="rId2" Type="http://schemas.openxmlformats.org/officeDocument/2006/relationships/notesSlide" Target="../notesSlides/notesSlide5.xml"/><Relationship Id="rId1" Type="http://schemas.openxmlformats.org/officeDocument/2006/relationships/slideLayout" Target="../slideLayouts/slideLayout26.xml"/><Relationship Id="rId5" Type="http://schemas.openxmlformats.org/officeDocument/2006/relationships/image" Target="../media/image26.jpeg"/><Relationship Id="rId4" Type="http://schemas.openxmlformats.org/officeDocument/2006/relationships/hyperlink" Target="https://science.gc.ca/site/science/en/interagency-research-funding/policies-and-guidelines/research-data-management/published-institutional-research-data-management-strategies"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https://www.library.yorku.ca/web/open/institutional-data-management-strategy-draft/" TargetMode="Externa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E7847-101D-B245-B432-F0BF528F8988}"/>
              </a:ext>
            </a:extLst>
          </p:cNvPr>
          <p:cNvSpPr>
            <a:spLocks noGrp="1"/>
          </p:cNvSpPr>
          <p:nvPr>
            <p:ph type="title"/>
          </p:nvPr>
        </p:nvSpPr>
        <p:spPr>
          <a:xfrm>
            <a:off x="371959" y="2784534"/>
            <a:ext cx="4317167" cy="1705714"/>
          </a:xfrm>
        </p:spPr>
        <p:txBody>
          <a:bodyPr/>
          <a:lstStyle/>
          <a:p>
            <a:r>
              <a:rPr lang="en-US"/>
              <a:t>York University</a:t>
            </a:r>
            <a:br>
              <a:rPr lang="en-US"/>
            </a:br>
            <a:r>
              <a:rPr lang="en-US"/>
              <a:t>Institutional Research Data Management Strategy</a:t>
            </a:r>
            <a:br>
              <a:rPr lang="en-US"/>
            </a:br>
            <a:endParaRPr lang="en-US"/>
          </a:p>
        </p:txBody>
      </p:sp>
      <p:sp>
        <p:nvSpPr>
          <p:cNvPr id="3" name="Text Placeholder 2">
            <a:extLst>
              <a:ext uri="{FF2B5EF4-FFF2-40B4-BE49-F238E27FC236}">
                <a16:creationId xmlns:a16="http://schemas.microsoft.com/office/drawing/2014/main" id="{FBB4229C-3C78-C74F-9C26-EE32679AA6C2}"/>
              </a:ext>
            </a:extLst>
          </p:cNvPr>
          <p:cNvSpPr>
            <a:spLocks noGrp="1"/>
          </p:cNvSpPr>
          <p:nvPr>
            <p:ph type="body" sz="quarter" idx="14"/>
          </p:nvPr>
        </p:nvSpPr>
        <p:spPr>
          <a:xfrm>
            <a:off x="351100" y="3993680"/>
            <a:ext cx="4301133" cy="631755"/>
          </a:xfrm>
        </p:spPr>
        <p:txBody>
          <a:bodyPr/>
          <a:lstStyle/>
          <a:p>
            <a:r>
              <a:rPr lang="en-US" dirty="0"/>
              <a:t>FGS Faculty Council</a:t>
            </a:r>
          </a:p>
        </p:txBody>
      </p:sp>
      <p:sp>
        <p:nvSpPr>
          <p:cNvPr id="4" name="Text Placeholder 3">
            <a:extLst>
              <a:ext uri="{FF2B5EF4-FFF2-40B4-BE49-F238E27FC236}">
                <a16:creationId xmlns:a16="http://schemas.microsoft.com/office/drawing/2014/main" id="{F25031EB-97B8-4B4D-9CD8-4CE4F0CDD69D}"/>
              </a:ext>
            </a:extLst>
          </p:cNvPr>
          <p:cNvSpPr>
            <a:spLocks noGrp="1"/>
          </p:cNvSpPr>
          <p:nvPr>
            <p:ph type="body" sz="quarter" idx="13"/>
          </p:nvPr>
        </p:nvSpPr>
        <p:spPr/>
        <p:txBody>
          <a:bodyPr/>
          <a:lstStyle/>
          <a:p>
            <a:r>
              <a:rPr lang="en-US" dirty="0"/>
              <a:t>November 3, 2022</a:t>
            </a:r>
          </a:p>
        </p:txBody>
      </p:sp>
      <p:pic>
        <p:nvPicPr>
          <p:cNvPr id="9" name="Picture Placeholder 129" descr="Photograph of Vari Hall at an angle.">
            <a:extLst>
              <a:ext uri="{FF2B5EF4-FFF2-40B4-BE49-F238E27FC236}">
                <a16:creationId xmlns:a16="http://schemas.microsoft.com/office/drawing/2014/main" id="{AE67A1B4-B811-6541-BC06-D456EB4D0AF6}"/>
              </a:ext>
            </a:extLst>
          </p:cNvPr>
          <p:cNvPicPr>
            <a:picLocks noGrp="1" noChangeAspect="1"/>
          </p:cNvPicPr>
          <p:nvPr>
            <p:ph type="pic" sz="quarter" idx="11"/>
          </p:nvPr>
        </p:nvPicPr>
        <p:blipFill>
          <a:blip r:embed="rId3">
            <a:extLst>
              <a:ext uri="{28A0092B-C50C-407E-A947-70E740481C1C}">
                <a14:useLocalDpi xmlns:a14="http://schemas.microsoft.com/office/drawing/2010/main"/>
              </a:ext>
            </a:extLst>
          </a:blip>
          <a:srcRect/>
          <a:stretch/>
        </p:blipFill>
        <p:spPr>
          <a:xfrm>
            <a:off x="355599" y="358815"/>
            <a:ext cx="11485301" cy="6146157"/>
          </a:xfrm>
        </p:spPr>
      </p:pic>
    </p:spTree>
    <p:custDataLst>
      <p:tags r:id="rId1"/>
    </p:custDataLst>
    <p:extLst>
      <p:ext uri="{BB962C8B-B14F-4D97-AF65-F5344CB8AC3E}">
        <p14:creationId xmlns:p14="http://schemas.microsoft.com/office/powerpoint/2010/main" val="715088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8DC4F-5678-4363-A111-F65AFBAC8033}"/>
              </a:ext>
            </a:extLst>
          </p:cNvPr>
          <p:cNvSpPr>
            <a:spLocks noGrp="1"/>
          </p:cNvSpPr>
          <p:nvPr>
            <p:ph type="title"/>
          </p:nvPr>
        </p:nvSpPr>
        <p:spPr>
          <a:xfrm>
            <a:off x="4478866" y="225425"/>
            <a:ext cx="7197753" cy="720000"/>
          </a:xfrm>
        </p:spPr>
        <p:txBody>
          <a:bodyPr anchor="b">
            <a:normAutofit/>
          </a:bodyPr>
          <a:lstStyle/>
          <a:p>
            <a:r>
              <a:rPr lang="en-US" sz="2600" b="1"/>
              <a:t>Open Access Open Data Steering Committee</a:t>
            </a:r>
          </a:p>
        </p:txBody>
      </p:sp>
      <p:sp>
        <p:nvSpPr>
          <p:cNvPr id="3" name="Text Placeholder 2">
            <a:extLst>
              <a:ext uri="{FF2B5EF4-FFF2-40B4-BE49-F238E27FC236}">
                <a16:creationId xmlns:a16="http://schemas.microsoft.com/office/drawing/2014/main" id="{2A389CE9-E274-4E18-81E7-51433C0604F4}"/>
              </a:ext>
            </a:extLst>
          </p:cNvPr>
          <p:cNvSpPr>
            <a:spLocks noGrp="1"/>
          </p:cNvSpPr>
          <p:nvPr>
            <p:ph sz="quarter" idx="13"/>
          </p:nvPr>
        </p:nvSpPr>
        <p:spPr>
          <a:xfrm>
            <a:off x="4478866" y="1268412"/>
            <a:ext cx="7201959" cy="4897437"/>
          </a:xfrm>
        </p:spPr>
        <p:txBody>
          <a:bodyPr>
            <a:normAutofit/>
          </a:bodyPr>
          <a:lstStyle/>
          <a:p>
            <a:pPr marL="0" indent="0">
              <a:buNone/>
            </a:pPr>
            <a:r>
              <a:rPr lang="en-US" sz="2000"/>
              <a:t>The York University Open Access and Open Data Steering Committee engages in broad stakeholder discussions to advance:</a:t>
            </a:r>
          </a:p>
          <a:p>
            <a:pPr marL="778175" indent="-380990"/>
            <a:r>
              <a:rPr lang="en-US" sz="2000"/>
              <a:t>Campus-wide education on open access and data management</a:t>
            </a:r>
          </a:p>
          <a:p>
            <a:pPr marL="778175" indent="-380990"/>
            <a:r>
              <a:rPr lang="en-US" sz="2000"/>
              <a:t>Coordinated service models that support faculty with requirements of OA and RDM policies</a:t>
            </a:r>
          </a:p>
          <a:p>
            <a:pPr marL="778175" indent="-380990"/>
            <a:r>
              <a:rPr lang="en-US" sz="2000"/>
              <a:t>Discussion and consideration on changes to the system of scholarship, sustainability of current economic models of scholarship, access to publicly funded research, issues surrounding authors rights in the digital age, and new scholarly distribution systems and other connected open movements</a:t>
            </a:r>
          </a:p>
          <a:p>
            <a:pPr>
              <a:buNone/>
            </a:pPr>
            <a:endParaRPr lang="en-US"/>
          </a:p>
          <a:p>
            <a:pPr marL="152396" indent="0">
              <a:buNone/>
            </a:pPr>
            <a:endParaRPr lang="en-US"/>
          </a:p>
        </p:txBody>
      </p:sp>
      <p:pic>
        <p:nvPicPr>
          <p:cNvPr id="5" name="Picture Placeholder 4" descr="A picture containing tree, outdoor&#10;&#10;Description automatically generated">
            <a:extLst>
              <a:ext uri="{FF2B5EF4-FFF2-40B4-BE49-F238E27FC236}">
                <a16:creationId xmlns:a16="http://schemas.microsoft.com/office/drawing/2014/main" id="{A4F5778D-5886-59F8-B651-B4A37FA26C4D}"/>
              </a:ext>
            </a:extLst>
          </p:cNvPr>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l="29285" r="29285"/>
          <a:stretch>
            <a:fillRect/>
          </a:stretch>
        </p:blipFill>
        <p:spPr>
          <a:xfrm>
            <a:off x="0" y="1588"/>
            <a:ext cx="4259263" cy="6856412"/>
          </a:xfrm>
        </p:spPr>
      </p:pic>
      <p:sp>
        <p:nvSpPr>
          <p:cNvPr id="10" name="Footer Placeholder 4">
            <a:extLst>
              <a:ext uri="{FF2B5EF4-FFF2-40B4-BE49-F238E27FC236}">
                <a16:creationId xmlns:a16="http://schemas.microsoft.com/office/drawing/2014/main" id="{8ACF3752-A7CA-6BDC-26C9-4E9DFA8C4FAD}"/>
              </a:ext>
            </a:extLst>
          </p:cNvPr>
          <p:cNvSpPr>
            <a:spLocks noGrp="1"/>
          </p:cNvSpPr>
          <p:nvPr>
            <p:ph type="ftr" sz="quarter" idx="10"/>
          </p:nvPr>
        </p:nvSpPr>
        <p:spPr>
          <a:xfrm>
            <a:off x="4472940" y="6304235"/>
            <a:ext cx="6131146" cy="365125"/>
          </a:xfrm>
        </p:spPr>
        <p:txBody>
          <a:bodyPr/>
          <a:lstStyle/>
          <a:p>
            <a:endParaRPr lang="en-US"/>
          </a:p>
        </p:txBody>
      </p:sp>
    </p:spTree>
    <p:extLst>
      <p:ext uri="{BB962C8B-B14F-4D97-AF65-F5344CB8AC3E}">
        <p14:creationId xmlns:p14="http://schemas.microsoft.com/office/powerpoint/2010/main" val="300967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A picture containing sky, outdoor, tree, rock&#10;&#10;Description automatically generated">
            <a:extLst>
              <a:ext uri="{FF2B5EF4-FFF2-40B4-BE49-F238E27FC236}">
                <a16:creationId xmlns:a16="http://schemas.microsoft.com/office/drawing/2014/main" id="{7728D047-6113-4FDB-53A0-7B5B1AF01ED1}"/>
              </a:ext>
            </a:extLst>
          </p:cNvPr>
          <p:cNvPicPr>
            <a:picLocks noGrp="1" noChangeAspect="1"/>
          </p:cNvPicPr>
          <p:nvPr>
            <p:ph type="pic" sz="quarter" idx="11"/>
          </p:nvPr>
        </p:nvPicPr>
        <p:blipFill rotWithShape="1">
          <a:blip r:embed="rId2"/>
          <a:srcRect t="7813" b="7813"/>
          <a:stretch/>
        </p:blipFill>
        <p:spPr/>
      </p:pic>
      <p:sp>
        <p:nvSpPr>
          <p:cNvPr id="3" name="Text Placeholder 2">
            <a:extLst>
              <a:ext uri="{FF2B5EF4-FFF2-40B4-BE49-F238E27FC236}">
                <a16:creationId xmlns:a16="http://schemas.microsoft.com/office/drawing/2014/main" id="{26619452-B4F5-A1EB-C6D5-2DBE9288F3D3}"/>
              </a:ext>
            </a:extLst>
          </p:cNvPr>
          <p:cNvSpPr>
            <a:spLocks noGrp="1"/>
          </p:cNvSpPr>
          <p:nvPr>
            <p:ph type="body" sz="quarter" idx="12"/>
          </p:nvPr>
        </p:nvSpPr>
        <p:spPr/>
        <p:txBody>
          <a:bodyPr/>
          <a:lstStyle/>
          <a:p>
            <a:endParaRPr lang="en-US"/>
          </a:p>
        </p:txBody>
      </p:sp>
      <p:sp>
        <p:nvSpPr>
          <p:cNvPr id="4" name="Title 3">
            <a:extLst>
              <a:ext uri="{FF2B5EF4-FFF2-40B4-BE49-F238E27FC236}">
                <a16:creationId xmlns:a16="http://schemas.microsoft.com/office/drawing/2014/main" id="{F606EB8B-4272-484D-67E2-DAF4A10E8AA4}"/>
              </a:ext>
            </a:extLst>
          </p:cNvPr>
          <p:cNvSpPr>
            <a:spLocks noGrp="1"/>
          </p:cNvSpPr>
          <p:nvPr>
            <p:ph type="title"/>
          </p:nvPr>
        </p:nvSpPr>
        <p:spPr/>
        <p:txBody>
          <a:bodyPr/>
          <a:lstStyle/>
          <a:p>
            <a:r>
              <a:rPr lang="en-US"/>
              <a:t>A Commitment to Open Scholarship</a:t>
            </a:r>
          </a:p>
        </p:txBody>
      </p:sp>
    </p:spTree>
    <p:extLst>
      <p:ext uri="{BB962C8B-B14F-4D97-AF65-F5344CB8AC3E}">
        <p14:creationId xmlns:p14="http://schemas.microsoft.com/office/powerpoint/2010/main" val="3721830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06BA39D-7480-0549-872C-6B0684CD8634}"/>
              </a:ext>
              <a:ext uri="{C183D7F6-B498-43B3-948B-1728B52AA6E4}">
                <adec:decorative xmlns:adec="http://schemas.microsoft.com/office/drawing/2017/decorative" val="1"/>
              </a:ext>
            </a:extLst>
          </p:cNvPr>
          <p:cNvSpPr/>
          <p:nvPr/>
        </p:nvSpPr>
        <p:spPr>
          <a:xfrm>
            <a:off x="0" y="3630"/>
            <a:ext cx="720000" cy="720000"/>
          </a:xfrm>
          <a:prstGeom prst="rect">
            <a:avLst/>
          </a:prstGeom>
          <a:solidFill>
            <a:schemeClr val="accent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9D09B0-BA03-3A46-A3D5-54347AFCDF41}"/>
              </a:ext>
            </a:extLst>
          </p:cNvPr>
          <p:cNvSpPr>
            <a:spLocks noGrp="1"/>
          </p:cNvSpPr>
          <p:nvPr>
            <p:ph type="title"/>
          </p:nvPr>
        </p:nvSpPr>
        <p:spPr/>
        <p:txBody>
          <a:bodyPr/>
          <a:lstStyle/>
          <a:p>
            <a:r>
              <a:rPr lang="en-US" b="1"/>
              <a:t>UNESCO Recommendation on Open Science</a:t>
            </a:r>
            <a:endParaRPr lang="en-US"/>
          </a:p>
        </p:txBody>
      </p:sp>
      <p:sp>
        <p:nvSpPr>
          <p:cNvPr id="4" name="Slide Number Placeholder 3">
            <a:extLst>
              <a:ext uri="{FF2B5EF4-FFF2-40B4-BE49-F238E27FC236}">
                <a16:creationId xmlns:a16="http://schemas.microsoft.com/office/drawing/2014/main" id="{3AA15124-CE49-B543-8109-200A5E4CFAF3}"/>
              </a:ext>
            </a:extLst>
          </p:cNvPr>
          <p:cNvSpPr>
            <a:spLocks noGrp="1"/>
          </p:cNvSpPr>
          <p:nvPr>
            <p:ph type="sldNum" sz="quarter" idx="12"/>
          </p:nvPr>
        </p:nvSpPr>
        <p:spPr/>
        <p:txBody>
          <a:bodyPr/>
          <a:lstStyle/>
          <a:p>
            <a:fld id="{5B64C28E-966E-6B4A-816A-311B7D0A2E6D}" type="slidenum">
              <a:rPr lang="en-US" smtClean="0"/>
              <a:pPr/>
              <a:t>4</a:t>
            </a:fld>
            <a:endParaRPr lang="en-US">
              <a:solidFill>
                <a:schemeClr val="bg1"/>
              </a:solidFill>
            </a:endParaRPr>
          </a:p>
        </p:txBody>
      </p:sp>
      <p:sp>
        <p:nvSpPr>
          <p:cNvPr id="6" name="Content Placeholder 2">
            <a:extLst>
              <a:ext uri="{FF2B5EF4-FFF2-40B4-BE49-F238E27FC236}">
                <a16:creationId xmlns:a16="http://schemas.microsoft.com/office/drawing/2014/main" id="{93C60EF0-3741-B74C-A791-88389077A3F6}"/>
              </a:ext>
            </a:extLst>
          </p:cNvPr>
          <p:cNvSpPr txBox="1">
            <a:spLocks/>
          </p:cNvSpPr>
          <p:nvPr/>
        </p:nvSpPr>
        <p:spPr>
          <a:xfrm>
            <a:off x="3600001" y="1926335"/>
            <a:ext cx="6299904" cy="4510800"/>
          </a:xfrm>
          <a:prstGeom prst="rect">
            <a:avLst/>
          </a:prstGeom>
          <a:solidFill>
            <a:schemeClr val="bg1"/>
          </a:solidFill>
          <a:ln w="127000">
            <a:noFill/>
          </a:ln>
        </p:spPr>
        <p:txBody>
          <a:bodyPr vert="horz" lIns="180000" tIns="180000" rIns="180000" bIns="180000" rtlCol="0">
            <a:normAutofit fontScale="70000" lnSpcReduction="20000"/>
          </a:bodyPr>
          <a:lstStyle>
            <a:lvl1pPr marL="216000" indent="-216000" algn="l" defTabSz="914400" rtl="0" eaLnBrk="1" latinLnBrk="0" hangingPunct="1">
              <a:lnSpc>
                <a:spcPct val="100000"/>
              </a:lnSpc>
              <a:spcBef>
                <a:spcPts val="0"/>
              </a:spcBef>
              <a:spcAft>
                <a:spcPts val="300"/>
              </a:spcAft>
              <a:buFontTx/>
              <a:buBlip>
                <a:blip r:embed="rId3"/>
              </a:buBlip>
              <a:defRPr sz="1800" kern="1200">
                <a:solidFill>
                  <a:schemeClr val="tx1"/>
                </a:solidFill>
                <a:latin typeface="+mn-lt"/>
                <a:ea typeface="+mn-ea"/>
                <a:cs typeface="+mn-cs"/>
              </a:defRPr>
            </a:lvl1pPr>
            <a:lvl2pPr marL="428400" indent="-212400" algn="l" defTabSz="914400" rtl="0" eaLnBrk="1" latinLnBrk="0" hangingPunct="1">
              <a:lnSpc>
                <a:spcPct val="100000"/>
              </a:lnSpc>
              <a:spcBef>
                <a:spcPts val="0"/>
              </a:spcBef>
              <a:spcAft>
                <a:spcPts val="300"/>
              </a:spcAft>
              <a:buClr>
                <a:schemeClr val="accent1"/>
              </a:buClr>
              <a:buFont typeface="Arial" panose="020B0604020202020204" pitchFamily="34" charset="0"/>
              <a:buChar char="•"/>
              <a:defRPr sz="1600" kern="1200">
                <a:solidFill>
                  <a:schemeClr val="tx1"/>
                </a:solidFill>
                <a:latin typeface="+mn-lt"/>
                <a:ea typeface="+mn-ea"/>
                <a:cs typeface="+mn-cs"/>
              </a:defRPr>
            </a:lvl2pPr>
            <a:lvl3pPr marL="648000" indent="-212400" algn="l" defTabSz="914400" rtl="0" eaLnBrk="1" latinLnBrk="0" hangingPunct="1">
              <a:lnSpc>
                <a:spcPct val="100000"/>
              </a:lnSpc>
              <a:spcBef>
                <a:spcPts val="0"/>
              </a:spcBef>
              <a:spcAft>
                <a:spcPts val="300"/>
              </a:spcAft>
              <a:buClr>
                <a:schemeClr val="accent1"/>
              </a:buClr>
              <a:buFont typeface="Wingdings" panose="05000000000000000000" pitchFamily="2" charset="2"/>
              <a:buChar char="§"/>
              <a:defRPr sz="1600" kern="1200">
                <a:solidFill>
                  <a:schemeClr val="tx1"/>
                </a:solidFill>
                <a:latin typeface="+mn-lt"/>
                <a:ea typeface="+mn-ea"/>
                <a:cs typeface="+mn-cs"/>
              </a:defRPr>
            </a:lvl3pPr>
            <a:lvl4pPr marL="882000" indent="-212400"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mn-cs"/>
              </a:defRPr>
            </a:lvl4pPr>
            <a:lvl5pPr marL="1116000" indent="-212400"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60000"/>
              </a:lnSpc>
              <a:buNone/>
            </a:pPr>
            <a:r>
              <a:rPr lang="en-US" sz="2400" i="1">
                <a:effectLst/>
                <a:latin typeface="Arial" panose="020B0604020202020204" pitchFamily="34" charset="0"/>
              </a:rPr>
              <a:t>“Open Science is defined as an inclusive construct that combines various movements and practices aiming to make scientific knowledge openly available, accessible and reusable for everyone, to increase scientific collaborations and sharing of information for the benefits of science and society, and to open the processes of scientific knowledge creation, evaluation and communication to societal actors beyond the traditional scientific community. It includes all scientific disciplines and aspects of scholarly practices, including basic and applied sciences, natural and social sciences and the humanities.”</a:t>
            </a:r>
            <a:endParaRPr lang="en-US" sz="2400" i="1"/>
          </a:p>
        </p:txBody>
      </p:sp>
      <p:pic>
        <p:nvPicPr>
          <p:cNvPr id="7" name="Graphic 6" descr="Illustration: Spotlight emblem.">
            <a:extLst>
              <a:ext uri="{FF2B5EF4-FFF2-40B4-BE49-F238E27FC236}">
                <a16:creationId xmlns:a16="http://schemas.microsoft.com/office/drawing/2014/main" id="{CE163EF8-0D15-8449-A943-CAC7E9376AB6}"/>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7480916" y="712213"/>
            <a:ext cx="943232" cy="873364"/>
          </a:xfrm>
          <a:prstGeom prst="rect">
            <a:avLst/>
          </a:prstGeom>
        </p:spPr>
      </p:pic>
      <p:pic>
        <p:nvPicPr>
          <p:cNvPr id="8" name="Graphic 7" descr="Illustration: Arrow Up emblem.">
            <a:extLst>
              <a:ext uri="{FF2B5EF4-FFF2-40B4-BE49-F238E27FC236}">
                <a16:creationId xmlns:a16="http://schemas.microsoft.com/office/drawing/2014/main" id="{E8FF4F50-BC0D-F34E-8F62-7777F30580B0}"/>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rot="2700000">
            <a:off x="10773833" y="843163"/>
            <a:ext cx="558608" cy="638408"/>
          </a:xfrm>
          <a:prstGeom prst="rect">
            <a:avLst/>
          </a:prstGeom>
        </p:spPr>
      </p:pic>
      <p:pic>
        <p:nvPicPr>
          <p:cNvPr id="9" name="Integration" descr="Illustration: Integration emblem.">
            <a:extLst>
              <a:ext uri="{FF2B5EF4-FFF2-40B4-BE49-F238E27FC236}">
                <a16:creationId xmlns:a16="http://schemas.microsoft.com/office/drawing/2014/main" id="{5C35B3B4-7F57-DE40-BFC1-6C1E5BC17A41}"/>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1485302" y="2810309"/>
            <a:ext cx="851213" cy="851213"/>
          </a:xfrm>
          <a:prstGeom prst="rect">
            <a:avLst/>
          </a:prstGeom>
        </p:spPr>
      </p:pic>
      <p:sp>
        <p:nvSpPr>
          <p:cNvPr id="10" name="Rectangle 9">
            <a:extLst>
              <a:ext uri="{FF2B5EF4-FFF2-40B4-BE49-F238E27FC236}">
                <a16:creationId xmlns:a16="http://schemas.microsoft.com/office/drawing/2014/main" id="{E38F625D-BE7D-B847-9FBD-86EF7242A322}"/>
              </a:ext>
              <a:ext uri="{C183D7F6-B498-43B3-948B-1728B52AA6E4}">
                <adec:decorative xmlns:adec="http://schemas.microsoft.com/office/drawing/2017/decorative" val="1"/>
              </a:ext>
            </a:extLst>
          </p:cNvPr>
          <p:cNvSpPr/>
          <p:nvPr/>
        </p:nvSpPr>
        <p:spPr>
          <a:xfrm>
            <a:off x="11472672" y="15822"/>
            <a:ext cx="720000" cy="720000"/>
          </a:xfrm>
          <a:prstGeom prst="rect">
            <a:avLst/>
          </a:prstGeom>
          <a:solidFill>
            <a:schemeClr val="accent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AD06DCE-72AD-E14B-9705-D3F0F012681F}"/>
              </a:ext>
              <a:ext uri="{C183D7F6-B498-43B3-948B-1728B52AA6E4}">
                <adec:decorative xmlns:adec="http://schemas.microsoft.com/office/drawing/2017/decorative" val="1"/>
              </a:ext>
            </a:extLst>
          </p:cNvPr>
          <p:cNvSpPr/>
          <p:nvPr/>
        </p:nvSpPr>
        <p:spPr>
          <a:xfrm>
            <a:off x="10221466" y="2810309"/>
            <a:ext cx="1982260" cy="1982260"/>
          </a:xfrm>
          <a:prstGeom prst="rect">
            <a:avLst/>
          </a:prstGeom>
          <a:solidFill>
            <a:schemeClr val="accent1">
              <a:lumMod val="75000"/>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descr="Illustration: Arrow/Full Screen emblem.">
            <a:extLst>
              <a:ext uri="{FF2B5EF4-FFF2-40B4-BE49-F238E27FC236}">
                <a16:creationId xmlns:a16="http://schemas.microsoft.com/office/drawing/2014/main" id="{9A7AB8C8-ED56-BA41-B91F-35142CE99B74}"/>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10729735" y="3309293"/>
            <a:ext cx="965721" cy="984291"/>
          </a:xfrm>
          <a:prstGeom prst="rect">
            <a:avLst/>
          </a:prstGeom>
        </p:spPr>
      </p:pic>
      <p:sp>
        <p:nvSpPr>
          <p:cNvPr id="13" name="Rectangle 12">
            <a:extLst>
              <a:ext uri="{FF2B5EF4-FFF2-40B4-BE49-F238E27FC236}">
                <a16:creationId xmlns:a16="http://schemas.microsoft.com/office/drawing/2014/main" id="{AB82075B-2629-C148-A6C0-3CDD813C61E4}"/>
              </a:ext>
              <a:ext uri="{C183D7F6-B498-43B3-948B-1728B52AA6E4}">
                <adec:decorative xmlns:adec="http://schemas.microsoft.com/office/drawing/2017/decorative" val="1"/>
              </a:ext>
            </a:extLst>
          </p:cNvPr>
          <p:cNvSpPr/>
          <p:nvPr/>
        </p:nvSpPr>
        <p:spPr>
          <a:xfrm>
            <a:off x="0" y="3960000"/>
            <a:ext cx="1910079" cy="1910079"/>
          </a:xfrm>
          <a:prstGeom prst="rect">
            <a:avLst/>
          </a:prstGeom>
          <a:solidFill>
            <a:schemeClr val="accent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Graphic 14" descr="Illustration: Integration emblem.">
            <a:extLst>
              <a:ext uri="{FF2B5EF4-FFF2-40B4-BE49-F238E27FC236}">
                <a16:creationId xmlns:a16="http://schemas.microsoft.com/office/drawing/2014/main" id="{48E500A9-8F7C-2444-A189-EDA7AA3B61F9}"/>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35849" y="4217215"/>
            <a:ext cx="1395648" cy="1395648"/>
          </a:xfrm>
          <a:prstGeom prst="rect">
            <a:avLst/>
          </a:prstGeom>
        </p:spPr>
      </p:pic>
    </p:spTree>
    <p:custDataLst>
      <p:tags r:id="rId1"/>
    </p:custDataLst>
    <p:extLst>
      <p:ext uri="{BB962C8B-B14F-4D97-AF65-F5344CB8AC3E}">
        <p14:creationId xmlns:p14="http://schemas.microsoft.com/office/powerpoint/2010/main" val="30287924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7BCA8-64DD-9B45-8D74-490CEE0A4926}"/>
              </a:ext>
            </a:extLst>
          </p:cNvPr>
          <p:cNvSpPr>
            <a:spLocks noGrp="1"/>
          </p:cNvSpPr>
          <p:nvPr>
            <p:ph type="title"/>
          </p:nvPr>
        </p:nvSpPr>
        <p:spPr/>
        <p:txBody>
          <a:bodyPr>
            <a:normAutofit/>
          </a:bodyPr>
          <a:lstStyle/>
          <a:p>
            <a:r>
              <a:rPr lang="en-CA" sz="4000"/>
              <a:t>Open Scholarship</a:t>
            </a:r>
            <a:endParaRPr lang="en-US" sz="4000"/>
          </a:p>
        </p:txBody>
      </p:sp>
      <p:sp>
        <p:nvSpPr>
          <p:cNvPr id="4" name="Text Placeholder 3">
            <a:extLst>
              <a:ext uri="{FF2B5EF4-FFF2-40B4-BE49-F238E27FC236}">
                <a16:creationId xmlns:a16="http://schemas.microsoft.com/office/drawing/2014/main" id="{8802D10C-5AB6-914A-8A75-0E396ACE4B24}"/>
              </a:ext>
            </a:extLst>
          </p:cNvPr>
          <p:cNvSpPr>
            <a:spLocks noGrp="1"/>
          </p:cNvSpPr>
          <p:nvPr>
            <p:ph type="body" sz="quarter" idx="19"/>
          </p:nvPr>
        </p:nvSpPr>
        <p:spPr>
          <a:xfrm>
            <a:off x="7900734" y="1269292"/>
            <a:ext cx="3775886" cy="4462943"/>
          </a:xfrm>
        </p:spPr>
        <p:txBody>
          <a:bodyPr/>
          <a:lstStyle/>
          <a:p>
            <a:endParaRPr lang="en-US" sz="2600" i="1"/>
          </a:p>
          <a:p>
            <a:r>
              <a:rPr lang="en-US" sz="2600" i="1"/>
              <a:t>“Understanding the knowledge creation, curation, and circulation undertaken by academics as a public good and responsibility, Open Scholarship calls upon researchers to render their research processes and practices transparent.”</a:t>
            </a:r>
            <a:endParaRPr lang="en-CA" sz="2600" i="1"/>
          </a:p>
        </p:txBody>
      </p:sp>
      <p:sp>
        <p:nvSpPr>
          <p:cNvPr id="5" name="Content Placeholder 4">
            <a:extLst>
              <a:ext uri="{FF2B5EF4-FFF2-40B4-BE49-F238E27FC236}">
                <a16:creationId xmlns:a16="http://schemas.microsoft.com/office/drawing/2014/main" id="{111DAD81-6B3B-EB4B-9EED-9582B3777B6C}"/>
              </a:ext>
            </a:extLst>
          </p:cNvPr>
          <p:cNvSpPr>
            <a:spLocks noGrp="1"/>
          </p:cNvSpPr>
          <p:nvPr>
            <p:ph sz="quarter" idx="13"/>
          </p:nvPr>
        </p:nvSpPr>
        <p:spPr>
          <a:xfrm>
            <a:off x="514799" y="1199627"/>
            <a:ext cx="6354696" cy="4110370"/>
          </a:xfrm>
        </p:spPr>
        <p:txBody>
          <a:bodyPr vert="horz" lIns="0" tIns="0" rIns="0" bIns="0" rtlCol="0" anchor="t">
            <a:noAutofit/>
          </a:bodyPr>
          <a:lstStyle/>
          <a:p>
            <a:pPr marL="215900" indent="-215900" algn="l" rtl="0" fontAlgn="base"/>
            <a:r>
              <a:rPr lang="en-US" sz="2800">
                <a:solidFill>
                  <a:srgbClr val="595959"/>
                </a:solidFill>
                <a:latin typeface="Arial" panose="020B0604020202020204" pitchFamily="34" charset="0"/>
              </a:rPr>
              <a:t>Key open science pillars (UNESCO)</a:t>
            </a:r>
            <a:r>
              <a:rPr lang="en-US" sz="2800" b="0" i="0" u="none" strike="noStrike">
                <a:solidFill>
                  <a:srgbClr val="595959"/>
                </a:solidFill>
                <a:effectLst/>
                <a:latin typeface="Arial" panose="020B0604020202020204" pitchFamily="34" charset="0"/>
              </a:rPr>
              <a:t>:</a:t>
            </a:r>
            <a:r>
              <a:rPr lang="en-US" sz="2800" b="0" i="0">
                <a:effectLst/>
                <a:latin typeface="Arial" panose="020B0604020202020204" pitchFamily="34" charset="0"/>
              </a:rPr>
              <a:t>​</a:t>
            </a:r>
            <a:endParaRPr lang="en-US"/>
          </a:p>
          <a:p>
            <a:pPr marL="0" indent="0" algn="l" rtl="0" fontAlgn="base">
              <a:buNone/>
            </a:pPr>
            <a:endParaRPr lang="en-US" sz="2800" b="0" i="0">
              <a:effectLst/>
            </a:endParaRPr>
          </a:p>
          <a:p>
            <a:pPr marL="427990" lvl="1" indent="-212090" fontAlgn="base">
              <a:lnSpc>
                <a:spcPct val="150000"/>
              </a:lnSpc>
              <a:buFont typeface="Arial" panose="020B0604020202020204" pitchFamily="34" charset="0"/>
              <a:buChar char="•"/>
            </a:pPr>
            <a:r>
              <a:rPr lang="en-US" sz="2800" b="0" i="0" u="none" strike="noStrike">
                <a:solidFill>
                  <a:srgbClr val="595959"/>
                </a:solidFill>
                <a:effectLst/>
                <a:latin typeface="Arial"/>
                <a:cs typeface="Arial"/>
              </a:rPr>
              <a:t>Open</a:t>
            </a:r>
            <a:r>
              <a:rPr lang="en-US" sz="2800">
                <a:solidFill>
                  <a:srgbClr val="595959"/>
                </a:solidFill>
                <a:latin typeface="Arial"/>
                <a:cs typeface="Arial"/>
              </a:rPr>
              <a:t> </a:t>
            </a:r>
            <a:r>
              <a:rPr lang="en-US" sz="2800" b="0" i="0" u="none" strike="noStrike">
                <a:solidFill>
                  <a:srgbClr val="595959"/>
                </a:solidFill>
                <a:effectLst/>
                <a:latin typeface="Arial"/>
                <a:cs typeface="Arial"/>
              </a:rPr>
              <a:t>access</a:t>
            </a:r>
            <a:r>
              <a:rPr lang="en-US" sz="2800">
                <a:solidFill>
                  <a:srgbClr val="595959"/>
                </a:solidFill>
                <a:latin typeface="Arial"/>
                <a:cs typeface="Arial"/>
              </a:rPr>
              <a:t> </a:t>
            </a:r>
            <a:r>
              <a:rPr lang="en-US" sz="2800" b="0" i="0" u="none" strike="noStrike">
                <a:solidFill>
                  <a:srgbClr val="595959"/>
                </a:solidFill>
                <a:effectLst/>
                <a:latin typeface="Arial"/>
                <a:cs typeface="Arial"/>
              </a:rPr>
              <a:t>to</a:t>
            </a:r>
            <a:r>
              <a:rPr lang="en-US" sz="2800">
                <a:solidFill>
                  <a:srgbClr val="595959"/>
                </a:solidFill>
                <a:latin typeface="Arial"/>
                <a:cs typeface="Arial"/>
              </a:rPr>
              <a:t> </a:t>
            </a:r>
            <a:r>
              <a:rPr lang="en-US" sz="2800" b="0" i="0" u="none" strike="noStrike">
                <a:solidFill>
                  <a:srgbClr val="595959"/>
                </a:solidFill>
                <a:effectLst/>
                <a:latin typeface="Arial"/>
                <a:cs typeface="Arial"/>
              </a:rPr>
              <a:t>scientific</a:t>
            </a:r>
            <a:r>
              <a:rPr lang="en-US" sz="2800">
                <a:solidFill>
                  <a:srgbClr val="595959"/>
                </a:solidFill>
                <a:latin typeface="Arial"/>
                <a:cs typeface="Arial"/>
              </a:rPr>
              <a:t> </a:t>
            </a:r>
            <a:r>
              <a:rPr lang="en-US" sz="2800" b="0" i="0" u="none" strike="noStrike">
                <a:solidFill>
                  <a:srgbClr val="595959"/>
                </a:solidFill>
                <a:effectLst/>
                <a:latin typeface="Arial"/>
                <a:cs typeface="Arial"/>
              </a:rPr>
              <a:t>knowledge</a:t>
            </a:r>
            <a:endParaRPr lang="en-US" sz="2800">
              <a:solidFill>
                <a:srgbClr val="595959"/>
              </a:solidFill>
              <a:latin typeface="Arial"/>
              <a:cs typeface="Arial"/>
            </a:endParaRPr>
          </a:p>
          <a:p>
            <a:pPr marL="427990" lvl="1" indent="-212090" fontAlgn="base">
              <a:lnSpc>
                <a:spcPct val="150000"/>
              </a:lnSpc>
              <a:buFont typeface="Arial" panose="020B0604020202020204" pitchFamily="34" charset="0"/>
              <a:buChar char="•"/>
            </a:pPr>
            <a:r>
              <a:rPr lang="en-US" sz="2800">
                <a:solidFill>
                  <a:srgbClr val="595959"/>
                </a:solidFill>
                <a:latin typeface="Arial"/>
                <a:cs typeface="Arial"/>
              </a:rPr>
              <a:t>O</a:t>
            </a:r>
            <a:r>
              <a:rPr lang="en-US" sz="2800" b="0" i="0" u="none" strike="noStrike">
                <a:solidFill>
                  <a:srgbClr val="595959"/>
                </a:solidFill>
                <a:effectLst/>
                <a:latin typeface="Arial"/>
                <a:cs typeface="Arial"/>
              </a:rPr>
              <a:t>pen</a:t>
            </a:r>
            <a:r>
              <a:rPr lang="en-US" sz="2800">
                <a:solidFill>
                  <a:srgbClr val="595959"/>
                </a:solidFill>
                <a:latin typeface="Arial"/>
                <a:cs typeface="Arial"/>
              </a:rPr>
              <a:t> </a:t>
            </a:r>
            <a:r>
              <a:rPr lang="en-US" sz="2800" b="0" i="0" u="none" strike="noStrike">
                <a:solidFill>
                  <a:srgbClr val="595959"/>
                </a:solidFill>
                <a:effectLst/>
                <a:latin typeface="Arial"/>
                <a:cs typeface="Arial"/>
              </a:rPr>
              <a:t>science</a:t>
            </a:r>
            <a:r>
              <a:rPr lang="en-US" sz="2800">
                <a:solidFill>
                  <a:srgbClr val="595959"/>
                </a:solidFill>
                <a:latin typeface="Arial"/>
                <a:cs typeface="Arial"/>
              </a:rPr>
              <a:t> </a:t>
            </a:r>
            <a:r>
              <a:rPr lang="en-US" sz="2800" b="0" i="0" u="none" strike="noStrike">
                <a:solidFill>
                  <a:srgbClr val="595959"/>
                </a:solidFill>
                <a:effectLst/>
                <a:latin typeface="Arial"/>
                <a:cs typeface="Arial"/>
              </a:rPr>
              <a:t>infrastructures</a:t>
            </a:r>
          </a:p>
          <a:p>
            <a:pPr marL="427990" lvl="1" indent="-212090" fontAlgn="base">
              <a:lnSpc>
                <a:spcPct val="150000"/>
              </a:lnSpc>
              <a:buFont typeface="Arial" panose="020B0604020202020204" pitchFamily="34" charset="0"/>
              <a:buChar char="•"/>
            </a:pPr>
            <a:r>
              <a:rPr lang="en-US" sz="2800">
                <a:solidFill>
                  <a:srgbClr val="595959"/>
                </a:solidFill>
                <a:latin typeface="Arial"/>
                <a:cs typeface="Arial"/>
              </a:rPr>
              <a:t>O</a:t>
            </a:r>
            <a:r>
              <a:rPr lang="en-US" sz="2800" b="0" i="0" u="none" strike="noStrike">
                <a:solidFill>
                  <a:srgbClr val="595959"/>
                </a:solidFill>
                <a:effectLst/>
                <a:latin typeface="Arial"/>
                <a:cs typeface="Arial"/>
              </a:rPr>
              <a:t>pen</a:t>
            </a:r>
            <a:r>
              <a:rPr lang="en-US" sz="2800">
                <a:solidFill>
                  <a:srgbClr val="595959"/>
                </a:solidFill>
                <a:latin typeface="Arial"/>
                <a:cs typeface="Arial"/>
              </a:rPr>
              <a:t> </a:t>
            </a:r>
            <a:r>
              <a:rPr lang="en-US" sz="2800" b="0" i="0" u="none" strike="noStrike">
                <a:solidFill>
                  <a:srgbClr val="595959"/>
                </a:solidFill>
                <a:effectLst/>
                <a:latin typeface="Arial"/>
                <a:cs typeface="Arial"/>
              </a:rPr>
              <a:t>science</a:t>
            </a:r>
            <a:r>
              <a:rPr lang="en-US" sz="2800">
                <a:solidFill>
                  <a:srgbClr val="595959"/>
                </a:solidFill>
                <a:latin typeface="Arial"/>
                <a:cs typeface="Arial"/>
              </a:rPr>
              <a:t> </a:t>
            </a:r>
            <a:r>
              <a:rPr lang="en-US" sz="2800" b="0" i="0" u="none" strike="noStrike">
                <a:solidFill>
                  <a:srgbClr val="595959"/>
                </a:solidFill>
                <a:effectLst/>
                <a:latin typeface="Arial"/>
                <a:cs typeface="Arial"/>
              </a:rPr>
              <a:t>communication</a:t>
            </a:r>
          </a:p>
          <a:p>
            <a:pPr marL="427990" lvl="1" indent="-212090" fontAlgn="base">
              <a:lnSpc>
                <a:spcPct val="150000"/>
              </a:lnSpc>
              <a:buFont typeface="Arial" panose="020B0604020202020204" pitchFamily="34" charset="0"/>
              <a:buChar char="•"/>
            </a:pPr>
            <a:r>
              <a:rPr lang="en-US" sz="2800" b="0" i="0" u="none" strike="noStrike">
                <a:solidFill>
                  <a:srgbClr val="595959"/>
                </a:solidFill>
                <a:effectLst/>
                <a:latin typeface="Arial"/>
                <a:cs typeface="Arial"/>
              </a:rPr>
              <a:t>Open</a:t>
            </a:r>
            <a:r>
              <a:rPr lang="en-US" sz="2800">
                <a:solidFill>
                  <a:srgbClr val="595959"/>
                </a:solidFill>
                <a:latin typeface="Arial"/>
                <a:cs typeface="Arial"/>
              </a:rPr>
              <a:t> </a:t>
            </a:r>
            <a:r>
              <a:rPr lang="en-US" sz="2800" b="0" i="0" u="none" strike="noStrike">
                <a:solidFill>
                  <a:srgbClr val="595959"/>
                </a:solidFill>
                <a:effectLst/>
                <a:latin typeface="Arial"/>
                <a:cs typeface="Arial"/>
              </a:rPr>
              <a:t>engagement</a:t>
            </a:r>
            <a:r>
              <a:rPr lang="en-US" sz="2800">
                <a:solidFill>
                  <a:srgbClr val="595959"/>
                </a:solidFill>
                <a:latin typeface="Arial"/>
                <a:cs typeface="Arial"/>
              </a:rPr>
              <a:t> </a:t>
            </a:r>
            <a:r>
              <a:rPr lang="en-US" sz="2800" b="0" i="0" u="none" strike="noStrike">
                <a:solidFill>
                  <a:srgbClr val="595959"/>
                </a:solidFill>
                <a:effectLst/>
                <a:latin typeface="Arial"/>
                <a:cs typeface="Arial"/>
              </a:rPr>
              <a:t>of</a:t>
            </a:r>
            <a:r>
              <a:rPr lang="en-US" sz="2800">
                <a:solidFill>
                  <a:srgbClr val="595959"/>
                </a:solidFill>
                <a:latin typeface="Arial"/>
                <a:cs typeface="Arial"/>
              </a:rPr>
              <a:t> </a:t>
            </a:r>
            <a:r>
              <a:rPr lang="en-US" sz="2800" b="0" i="0" u="none" strike="noStrike">
                <a:solidFill>
                  <a:srgbClr val="595959"/>
                </a:solidFill>
                <a:effectLst/>
                <a:latin typeface="Arial"/>
                <a:cs typeface="Arial"/>
              </a:rPr>
              <a:t>societal</a:t>
            </a:r>
            <a:r>
              <a:rPr lang="en-US" sz="2800">
                <a:solidFill>
                  <a:srgbClr val="595959"/>
                </a:solidFill>
                <a:latin typeface="Arial"/>
                <a:cs typeface="Arial"/>
              </a:rPr>
              <a:t> </a:t>
            </a:r>
            <a:r>
              <a:rPr lang="en-US" sz="2800" b="0" i="0" u="none" strike="noStrike">
                <a:solidFill>
                  <a:srgbClr val="595959"/>
                </a:solidFill>
                <a:effectLst/>
                <a:latin typeface="Arial"/>
                <a:cs typeface="Arial"/>
              </a:rPr>
              <a:t> actors</a:t>
            </a:r>
            <a:r>
              <a:rPr lang="en-US" sz="2800">
                <a:solidFill>
                  <a:srgbClr val="595959"/>
                </a:solidFill>
                <a:latin typeface="Arial"/>
                <a:cs typeface="Arial"/>
              </a:rPr>
              <a:t> </a:t>
            </a:r>
            <a:endParaRPr lang="en-US" sz="2800" b="0" i="0" u="none" strike="noStrike">
              <a:solidFill>
                <a:srgbClr val="595959"/>
              </a:solidFill>
              <a:effectLst/>
              <a:latin typeface="Arial" panose="020B0604020202020204" pitchFamily="34" charset="0"/>
              <a:cs typeface="Arial"/>
            </a:endParaRPr>
          </a:p>
          <a:p>
            <a:pPr marL="427990" lvl="1" indent="-212090" fontAlgn="base">
              <a:buFont typeface="Arial" panose="020B0604020202020204" pitchFamily="34" charset="0"/>
              <a:buChar char="•"/>
            </a:pPr>
            <a:r>
              <a:rPr lang="en-US" sz="2800">
                <a:solidFill>
                  <a:srgbClr val="595959"/>
                </a:solidFill>
                <a:latin typeface="Arial"/>
                <a:cs typeface="Arial"/>
              </a:rPr>
              <a:t>O</a:t>
            </a:r>
            <a:r>
              <a:rPr lang="en-US" sz="2800" b="0" i="0" u="none" strike="noStrike">
                <a:solidFill>
                  <a:srgbClr val="595959"/>
                </a:solidFill>
                <a:effectLst/>
                <a:latin typeface="Arial"/>
                <a:cs typeface="Arial"/>
              </a:rPr>
              <a:t>pen</a:t>
            </a:r>
            <a:r>
              <a:rPr lang="en-US" sz="2800">
                <a:solidFill>
                  <a:srgbClr val="595959"/>
                </a:solidFill>
                <a:latin typeface="Arial"/>
                <a:cs typeface="Arial"/>
              </a:rPr>
              <a:t> </a:t>
            </a:r>
            <a:r>
              <a:rPr lang="en-US" sz="2800" b="0" i="0" u="none" strike="noStrike">
                <a:solidFill>
                  <a:srgbClr val="595959"/>
                </a:solidFill>
                <a:effectLst/>
                <a:latin typeface="Arial"/>
                <a:cs typeface="Arial"/>
              </a:rPr>
              <a:t>dialogue</a:t>
            </a:r>
            <a:r>
              <a:rPr lang="en-US" sz="2800">
                <a:solidFill>
                  <a:srgbClr val="595959"/>
                </a:solidFill>
                <a:latin typeface="Arial"/>
                <a:cs typeface="Arial"/>
              </a:rPr>
              <a:t> </a:t>
            </a:r>
            <a:r>
              <a:rPr lang="en-US" sz="2800" b="0" i="0" u="none" strike="noStrike">
                <a:solidFill>
                  <a:srgbClr val="595959"/>
                </a:solidFill>
                <a:effectLst/>
                <a:latin typeface="Arial"/>
                <a:cs typeface="Arial"/>
              </a:rPr>
              <a:t>with</a:t>
            </a:r>
            <a:r>
              <a:rPr lang="en-US" sz="2800">
                <a:solidFill>
                  <a:srgbClr val="595959"/>
                </a:solidFill>
                <a:latin typeface="Arial"/>
                <a:cs typeface="Arial"/>
              </a:rPr>
              <a:t> </a:t>
            </a:r>
            <a:r>
              <a:rPr lang="en-US" sz="2800" b="0" i="0" u="none" strike="noStrike">
                <a:solidFill>
                  <a:srgbClr val="595959"/>
                </a:solidFill>
                <a:effectLst/>
                <a:latin typeface="Arial"/>
                <a:cs typeface="Arial"/>
              </a:rPr>
              <a:t>other</a:t>
            </a:r>
            <a:r>
              <a:rPr lang="en-US" sz="2800">
                <a:solidFill>
                  <a:srgbClr val="595959"/>
                </a:solidFill>
                <a:latin typeface="Arial"/>
                <a:cs typeface="Arial"/>
              </a:rPr>
              <a:t> </a:t>
            </a:r>
            <a:r>
              <a:rPr lang="en-US" sz="2800" b="0" i="0" u="none" strike="noStrike">
                <a:solidFill>
                  <a:srgbClr val="595959"/>
                </a:solidFill>
                <a:effectLst/>
                <a:latin typeface="Arial"/>
                <a:cs typeface="Arial"/>
              </a:rPr>
              <a:t>knowledge</a:t>
            </a:r>
            <a:r>
              <a:rPr lang="en-US" sz="2800">
                <a:solidFill>
                  <a:srgbClr val="595959"/>
                </a:solidFill>
                <a:latin typeface="Arial"/>
                <a:cs typeface="Arial"/>
              </a:rPr>
              <a:t> </a:t>
            </a:r>
            <a:r>
              <a:rPr lang="en-US" sz="2800" b="0" i="0" u="none" strike="noStrike">
                <a:solidFill>
                  <a:srgbClr val="595959"/>
                </a:solidFill>
                <a:effectLst/>
                <a:latin typeface="Arial"/>
                <a:cs typeface="Arial"/>
              </a:rPr>
              <a:t> systems</a:t>
            </a:r>
            <a:endParaRPr lang="en-US" sz="2800">
              <a:latin typeface="Arial"/>
              <a:cs typeface="Arial"/>
            </a:endParaRPr>
          </a:p>
        </p:txBody>
      </p:sp>
      <p:sp>
        <p:nvSpPr>
          <p:cNvPr id="7" name="Slide Number Placeholder 6">
            <a:extLst>
              <a:ext uri="{FF2B5EF4-FFF2-40B4-BE49-F238E27FC236}">
                <a16:creationId xmlns:a16="http://schemas.microsoft.com/office/drawing/2014/main" id="{05C3B7D3-A939-4343-9B76-C6D53636C370}"/>
              </a:ext>
            </a:extLst>
          </p:cNvPr>
          <p:cNvSpPr>
            <a:spLocks noGrp="1"/>
          </p:cNvSpPr>
          <p:nvPr>
            <p:ph type="sldNum" sz="quarter" idx="11"/>
          </p:nvPr>
        </p:nvSpPr>
        <p:spPr/>
        <p:txBody>
          <a:bodyPr/>
          <a:lstStyle/>
          <a:p>
            <a:fld id="{5B64C28E-966E-6B4A-816A-311B7D0A2E6D}" type="slidenum">
              <a:rPr lang="en-US" smtClean="0"/>
              <a:pPr/>
              <a:t>5</a:t>
            </a:fld>
            <a:endParaRPr lang="en-US"/>
          </a:p>
        </p:txBody>
      </p:sp>
      <p:sp>
        <p:nvSpPr>
          <p:cNvPr id="8" name="Footer Placeholder 7">
            <a:extLst>
              <a:ext uri="{FF2B5EF4-FFF2-40B4-BE49-F238E27FC236}">
                <a16:creationId xmlns:a16="http://schemas.microsoft.com/office/drawing/2014/main" id="{E668FF9D-8A7F-AD43-BB94-E0242143C884}"/>
              </a:ext>
            </a:extLst>
          </p:cNvPr>
          <p:cNvSpPr>
            <a:spLocks noGrp="1"/>
          </p:cNvSpPr>
          <p:nvPr>
            <p:ph type="ftr" sz="quarter" idx="10"/>
          </p:nvPr>
        </p:nvSpPr>
        <p:spPr>
          <a:xfrm>
            <a:off x="721423" y="6222770"/>
            <a:ext cx="8816400" cy="365124"/>
          </a:xfrm>
        </p:spPr>
        <p:txBody>
          <a:bodyPr/>
          <a:lstStyle/>
          <a:p>
            <a:r>
              <a:rPr lang="en-US" sz="1200">
                <a:solidFill>
                  <a:schemeClr val="tx1"/>
                </a:solidFill>
              </a:rPr>
              <a:t>References: </a:t>
            </a:r>
            <a:r>
              <a:rPr lang="en-US" sz="1200" i="1">
                <a:solidFill>
                  <a:schemeClr val="tx1"/>
                </a:solidFill>
                <a:effectLst/>
              </a:rPr>
              <a:t>Draft text of the UNESCO Recommendation on Open Science—UNESCO Digital Library</a:t>
            </a:r>
            <a:r>
              <a:rPr lang="en-US" sz="1200">
                <a:solidFill>
                  <a:schemeClr val="tx1"/>
                </a:solidFill>
                <a:effectLst/>
              </a:rPr>
              <a:t>. (n.d.). </a:t>
            </a:r>
            <a:r>
              <a:rPr lang="en-US" sz="1200">
                <a:solidFill>
                  <a:schemeClr val="tx1"/>
                </a:solidFill>
                <a:effectLst/>
                <a:hlinkClick r:id="rId3">
                  <a:extLst>
                    <a:ext uri="{A12FA001-AC4F-418D-AE19-62706E023703}">
                      <ahyp:hlinkClr xmlns:ahyp="http://schemas.microsoft.com/office/drawing/2018/hyperlinkcolor" val="tx"/>
                    </a:ext>
                  </a:extLst>
                </a:hlinkClick>
              </a:rPr>
              <a:t>https://unesdoc.unesco.org/ark:/48223/pf0000376893?posInSet=7&amp;queryId=64f6c09b-9508-4258-82a1-e195d9d38368</a:t>
            </a:r>
            <a:endParaRPr lang="en-US" sz="1200">
              <a:solidFill>
                <a:schemeClr val="tx1"/>
              </a:solidFill>
              <a:effectLst/>
            </a:endParaRPr>
          </a:p>
          <a:p>
            <a:endParaRPr lang="en-US"/>
          </a:p>
        </p:txBody>
      </p:sp>
    </p:spTree>
    <p:custDataLst>
      <p:tags r:id="rId1"/>
    </p:custDataLst>
    <p:extLst>
      <p:ext uri="{BB962C8B-B14F-4D97-AF65-F5344CB8AC3E}">
        <p14:creationId xmlns:p14="http://schemas.microsoft.com/office/powerpoint/2010/main" val="22007259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4844E-CB65-2E45-9273-3B5FC7AA4ED0}"/>
              </a:ext>
            </a:extLst>
          </p:cNvPr>
          <p:cNvSpPr>
            <a:spLocks noGrp="1"/>
          </p:cNvSpPr>
          <p:nvPr>
            <p:ph type="title"/>
          </p:nvPr>
        </p:nvSpPr>
        <p:spPr>
          <a:xfrm>
            <a:off x="518400" y="226800"/>
            <a:ext cx="11160000" cy="720000"/>
          </a:xfrm>
        </p:spPr>
        <p:txBody>
          <a:bodyPr anchor="b">
            <a:normAutofit/>
          </a:bodyPr>
          <a:lstStyle/>
          <a:p>
            <a:r>
              <a:rPr lang="en-US">
                <a:effectLst/>
              </a:rPr>
              <a:t>Developing and enabling policies for Open Scholarship</a:t>
            </a:r>
            <a:endParaRPr lang="en-US"/>
          </a:p>
        </p:txBody>
      </p:sp>
      <p:sp>
        <p:nvSpPr>
          <p:cNvPr id="3" name="Text Placeholder 2">
            <a:extLst>
              <a:ext uri="{FF2B5EF4-FFF2-40B4-BE49-F238E27FC236}">
                <a16:creationId xmlns:a16="http://schemas.microsoft.com/office/drawing/2014/main" id="{E2BA6E6A-3530-5045-A0E7-D1C85E562F78}"/>
              </a:ext>
            </a:extLst>
          </p:cNvPr>
          <p:cNvSpPr>
            <a:spLocks noGrp="1"/>
          </p:cNvSpPr>
          <p:nvPr>
            <p:ph type="body" sz="quarter" idx="15"/>
          </p:nvPr>
        </p:nvSpPr>
        <p:spPr>
          <a:xfrm>
            <a:off x="518859" y="1196975"/>
            <a:ext cx="5469192" cy="3631399"/>
          </a:xfrm>
        </p:spPr>
        <p:txBody>
          <a:bodyPr vert="horz" lIns="0" tIns="0" rIns="0" bIns="0" rtlCol="0" anchor="t">
            <a:normAutofit/>
          </a:bodyPr>
          <a:lstStyle/>
          <a:p>
            <a:pPr marL="215900" indent="-215900"/>
            <a:r>
              <a:rPr lang="en-CA" sz="2400"/>
              <a:t>Tri-Agency Policy on Open Access Publications</a:t>
            </a:r>
            <a:endParaRPr lang="fr-FR"/>
          </a:p>
          <a:p>
            <a:pPr marL="215900" indent="-215900"/>
            <a:r>
              <a:rPr lang="en-CA" sz="2400"/>
              <a:t>Tri-Agency Statement on Digital Data Management</a:t>
            </a:r>
          </a:p>
          <a:p>
            <a:pPr marL="215900" indent="-215900"/>
            <a:r>
              <a:rPr lang="en-CA" sz="2400"/>
              <a:t>York University Senate Policy on Open Access</a:t>
            </a:r>
          </a:p>
          <a:p>
            <a:pPr marL="215900" indent="-215900"/>
            <a:r>
              <a:rPr lang="en-CA" sz="2400" b="1"/>
              <a:t>Tri-Agency Policy on Research Data Management</a:t>
            </a:r>
          </a:p>
          <a:p>
            <a:pPr marL="0" indent="0">
              <a:buNone/>
            </a:pPr>
            <a:endParaRPr lang="en-CA" sz="1800"/>
          </a:p>
          <a:p>
            <a:pPr marL="215900" indent="-215900"/>
            <a:endParaRPr lang="en-CA"/>
          </a:p>
        </p:txBody>
      </p:sp>
      <p:pic>
        <p:nvPicPr>
          <p:cNvPr id="33" name="Picture Placeholder 94" descr="Angle view of circuit shaped like a brain">
            <a:extLst>
              <a:ext uri="{FF2B5EF4-FFF2-40B4-BE49-F238E27FC236}">
                <a16:creationId xmlns:a16="http://schemas.microsoft.com/office/drawing/2014/main" id="{94BF4E30-033F-8642-9683-E723DB58D4C0}"/>
              </a:ext>
            </a:extLst>
          </p:cNvPr>
          <p:cNvPicPr>
            <a:picLocks noGrp="1" noChangeAspect="1"/>
          </p:cNvPicPr>
          <p:nvPr>
            <p:ph sz="quarter" idx="17"/>
          </p:nvPr>
        </p:nvPicPr>
        <p:blipFill rotWithShape="1">
          <a:blip r:embed="rId3">
            <a:extLst>
              <a:ext uri="{28A0092B-C50C-407E-A947-70E740481C1C}">
                <a14:useLocalDpi xmlns:a14="http://schemas.microsoft.com/office/drawing/2010/main" val="0"/>
              </a:ext>
            </a:extLst>
          </a:blip>
          <a:srcRect t="5008" r="-1" b="-1"/>
          <a:stretch/>
        </p:blipFill>
        <p:spPr>
          <a:xfrm>
            <a:off x="6203951" y="1101907"/>
            <a:ext cx="5481638" cy="3631963"/>
          </a:xfrm>
          <a:noFill/>
        </p:spPr>
      </p:pic>
      <p:sp>
        <p:nvSpPr>
          <p:cNvPr id="24" name="Text Placeholder 23">
            <a:extLst>
              <a:ext uri="{FF2B5EF4-FFF2-40B4-BE49-F238E27FC236}">
                <a16:creationId xmlns:a16="http://schemas.microsoft.com/office/drawing/2014/main" id="{DAB2EA2D-359D-E041-A688-60FAAC48E489}"/>
              </a:ext>
            </a:extLst>
          </p:cNvPr>
          <p:cNvSpPr>
            <a:spLocks noGrp="1"/>
          </p:cNvSpPr>
          <p:nvPr>
            <p:ph type="body" sz="quarter" idx="16"/>
          </p:nvPr>
        </p:nvSpPr>
        <p:spPr>
          <a:xfrm>
            <a:off x="0" y="4983481"/>
            <a:ext cx="12192000" cy="1182370"/>
          </a:xfrm>
        </p:spPr>
        <p:txBody>
          <a:bodyPr anchor="ctr">
            <a:normAutofit/>
          </a:bodyPr>
          <a:lstStyle/>
          <a:p>
            <a:r>
              <a:rPr lang="en-CA"/>
              <a:t>York University will develop an institutional strategy on research data management strategy by 2023 to align with Tri-Council policies</a:t>
            </a:r>
          </a:p>
        </p:txBody>
      </p:sp>
      <p:sp>
        <p:nvSpPr>
          <p:cNvPr id="6" name="Slide Number Placeholder 5">
            <a:extLst>
              <a:ext uri="{FF2B5EF4-FFF2-40B4-BE49-F238E27FC236}">
                <a16:creationId xmlns:a16="http://schemas.microsoft.com/office/drawing/2014/main" id="{8EC897D9-4BE8-3F4F-A07C-56C47FB1AFA2}"/>
              </a:ext>
            </a:extLst>
          </p:cNvPr>
          <p:cNvSpPr>
            <a:spLocks noGrp="1"/>
          </p:cNvSpPr>
          <p:nvPr>
            <p:ph type="sldNum" sz="quarter" idx="11"/>
          </p:nvPr>
        </p:nvSpPr>
        <p:spPr>
          <a:xfrm>
            <a:off x="514799" y="6356349"/>
            <a:ext cx="413249" cy="365125"/>
          </a:xfrm>
        </p:spPr>
        <p:txBody>
          <a:bodyPr anchor="ctr">
            <a:normAutofit/>
          </a:bodyPr>
          <a:lstStyle/>
          <a:p>
            <a:pPr>
              <a:spcAft>
                <a:spcPts val="600"/>
              </a:spcAft>
            </a:pPr>
            <a:fld id="{5B64C28E-966E-6B4A-816A-311B7D0A2E6D}" type="slidenum">
              <a:rPr lang="en-US" smtClean="0"/>
              <a:pPr>
                <a:spcAft>
                  <a:spcPts val="600"/>
                </a:spcAft>
              </a:pPr>
              <a:t>6</a:t>
            </a:fld>
            <a:endParaRPr lang="en-US"/>
          </a:p>
        </p:txBody>
      </p:sp>
    </p:spTree>
    <p:custDataLst>
      <p:tags r:id="rId1"/>
    </p:custDataLst>
    <p:extLst>
      <p:ext uri="{BB962C8B-B14F-4D97-AF65-F5344CB8AC3E}">
        <p14:creationId xmlns:p14="http://schemas.microsoft.com/office/powerpoint/2010/main" val="32664882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93" descr="Photograph of Scott library exterior sculpture.">
            <a:extLst>
              <a:ext uri="{FF2B5EF4-FFF2-40B4-BE49-F238E27FC236}">
                <a16:creationId xmlns:a16="http://schemas.microsoft.com/office/drawing/2014/main" id="{C3FDBF33-7295-0E46-8FBD-56092B895BBC}"/>
              </a:ext>
            </a:extLst>
          </p:cNvPr>
          <p:cNvPicPr>
            <a:picLocks noGrp="1" noChangeAspect="1"/>
          </p:cNvPicPr>
          <p:nvPr>
            <p:ph type="pic" sz="quarter" idx="11"/>
          </p:nvPr>
        </p:nvPicPr>
        <p:blipFill rotWithShape="1">
          <a:blip r:embed="rId3">
            <a:extLst>
              <a:ext uri="{28A0092B-C50C-407E-A947-70E740481C1C}">
                <a14:useLocalDpi xmlns:a14="http://schemas.microsoft.com/office/drawing/2010/main"/>
              </a:ext>
            </a:extLst>
          </a:blip>
          <a:srcRect l="22095" r="1905" b="-1"/>
          <a:stretch/>
        </p:blipFill>
        <p:spPr>
          <a:xfrm>
            <a:off x="20" y="10"/>
            <a:ext cx="12191980" cy="6857990"/>
          </a:xfrm>
          <a:noFill/>
        </p:spPr>
      </p:pic>
      <p:sp>
        <p:nvSpPr>
          <p:cNvPr id="13" name="Text Placeholder 2">
            <a:extLst>
              <a:ext uri="{FF2B5EF4-FFF2-40B4-BE49-F238E27FC236}">
                <a16:creationId xmlns:a16="http://schemas.microsoft.com/office/drawing/2014/main" id="{97ACFC9E-19E0-4BC9-A7CE-AD90DFDA6FAA}"/>
              </a:ext>
            </a:extLst>
          </p:cNvPr>
          <p:cNvSpPr>
            <a:spLocks noGrp="1"/>
          </p:cNvSpPr>
          <p:nvPr>
            <p:ph type="body" sz="quarter" idx="12"/>
          </p:nvPr>
        </p:nvSpPr>
        <p:spPr>
          <a:xfrm>
            <a:off x="0" y="0"/>
            <a:ext cx="12192000" cy="6858000"/>
          </a:xfrm>
        </p:spPr>
        <p:txBody>
          <a:bodyPr/>
          <a:lstStyle/>
          <a:p>
            <a:endParaRPr lang="en-US"/>
          </a:p>
        </p:txBody>
      </p:sp>
      <p:sp>
        <p:nvSpPr>
          <p:cNvPr id="4" name="Title 3">
            <a:extLst>
              <a:ext uri="{FF2B5EF4-FFF2-40B4-BE49-F238E27FC236}">
                <a16:creationId xmlns:a16="http://schemas.microsoft.com/office/drawing/2014/main" id="{71227D01-9A97-1A43-B7F6-B69ECE372644}"/>
              </a:ext>
            </a:extLst>
          </p:cNvPr>
          <p:cNvSpPr>
            <a:spLocks noGrp="1"/>
          </p:cNvSpPr>
          <p:nvPr>
            <p:ph type="title"/>
          </p:nvPr>
        </p:nvSpPr>
        <p:spPr>
          <a:xfrm>
            <a:off x="1228955" y="1635814"/>
            <a:ext cx="4867046" cy="3769166"/>
          </a:xfrm>
        </p:spPr>
        <p:txBody>
          <a:bodyPr wrap="square" anchor="ctr">
            <a:normAutofit/>
          </a:bodyPr>
          <a:lstStyle/>
          <a:p>
            <a:r>
              <a:rPr lang="en-US"/>
              <a:t>Research Data Management</a:t>
            </a:r>
          </a:p>
        </p:txBody>
      </p:sp>
    </p:spTree>
    <p:custDataLst>
      <p:tags r:id="rId1"/>
    </p:custDataLst>
    <p:extLst>
      <p:ext uri="{BB962C8B-B14F-4D97-AF65-F5344CB8AC3E}">
        <p14:creationId xmlns:p14="http://schemas.microsoft.com/office/powerpoint/2010/main" val="4434758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AA92B-6B23-9948-B601-6892A58F2446}"/>
              </a:ext>
            </a:extLst>
          </p:cNvPr>
          <p:cNvSpPr>
            <a:spLocks noGrp="1"/>
          </p:cNvSpPr>
          <p:nvPr>
            <p:ph type="title"/>
          </p:nvPr>
        </p:nvSpPr>
        <p:spPr/>
        <p:txBody>
          <a:bodyPr/>
          <a:lstStyle/>
          <a:p>
            <a:r>
              <a:rPr lang="en-US" sz="2800">
                <a:effectLst/>
              </a:rPr>
              <a:t>Research Data Management (RDM)</a:t>
            </a:r>
            <a:endParaRPr lang="en-US"/>
          </a:p>
        </p:txBody>
      </p:sp>
      <p:sp>
        <p:nvSpPr>
          <p:cNvPr id="3" name="Text Placeholder 2">
            <a:extLst>
              <a:ext uri="{FF2B5EF4-FFF2-40B4-BE49-F238E27FC236}">
                <a16:creationId xmlns:a16="http://schemas.microsoft.com/office/drawing/2014/main" id="{3DEE0054-23EF-5A4D-9009-06A2D1D157AF}"/>
              </a:ext>
            </a:extLst>
          </p:cNvPr>
          <p:cNvSpPr>
            <a:spLocks noGrp="1"/>
          </p:cNvSpPr>
          <p:nvPr>
            <p:ph type="body" sz="quarter" idx="15"/>
          </p:nvPr>
        </p:nvSpPr>
        <p:spPr>
          <a:xfrm>
            <a:off x="518859" y="1196975"/>
            <a:ext cx="6346636" cy="4975225"/>
          </a:xfrm>
        </p:spPr>
        <p:txBody>
          <a:bodyPr/>
          <a:lstStyle/>
          <a:p>
            <a:pPr>
              <a:lnSpc>
                <a:spcPct val="110000"/>
              </a:lnSpc>
              <a:spcAft>
                <a:spcPts val="1500"/>
              </a:spcAft>
              <a:buFont typeface="Arial" panose="020B0604020202020204" pitchFamily="34" charset="0"/>
              <a:buChar char="•"/>
            </a:pPr>
            <a:r>
              <a:rPr lang="en-US" sz="1800">
                <a:effectLst/>
                <a:latin typeface="Arial" panose="020B0604020202020204" pitchFamily="34" charset="0"/>
              </a:rPr>
              <a:t>RDM refers to the processes applied throughout the lifecycle of a research project to guide the collection, documentation, storage, sharing, and preservation of research data.</a:t>
            </a:r>
          </a:p>
          <a:p>
            <a:pPr>
              <a:lnSpc>
                <a:spcPct val="110000"/>
              </a:lnSpc>
              <a:spcAft>
                <a:spcPts val="1500"/>
              </a:spcAft>
              <a:buFont typeface="Arial" panose="020B0604020202020204" pitchFamily="34" charset="0"/>
              <a:buChar char="•"/>
            </a:pPr>
            <a:r>
              <a:rPr lang="en-US" sz="1800">
                <a:effectLst/>
                <a:latin typeface="Arial" panose="020B0604020202020204" pitchFamily="34" charset="0"/>
              </a:rPr>
              <a:t>RDM practices are integral to conducting responsible research and can help researchers save resources by ensuring their data is complete, understandable, and secure. </a:t>
            </a:r>
          </a:p>
          <a:p>
            <a:pPr>
              <a:lnSpc>
                <a:spcPct val="110000"/>
              </a:lnSpc>
              <a:spcAft>
                <a:spcPts val="1500"/>
              </a:spcAft>
              <a:buFont typeface="Arial" panose="020B0604020202020204" pitchFamily="34" charset="0"/>
              <a:buChar char="•"/>
            </a:pPr>
            <a:r>
              <a:rPr lang="en-US" sz="1800">
                <a:effectLst/>
                <a:latin typeface="Arial" panose="020B0604020202020204" pitchFamily="34" charset="0"/>
              </a:rPr>
              <a:t>RDM practices also follow institutional and funding agency guidelines that protect their investments. </a:t>
            </a:r>
          </a:p>
          <a:p>
            <a:pPr>
              <a:lnSpc>
                <a:spcPct val="110000"/>
              </a:lnSpc>
              <a:spcAft>
                <a:spcPts val="1500"/>
              </a:spcAft>
              <a:buFont typeface="Arial" panose="020B0604020202020204" pitchFamily="34" charset="0"/>
              <a:buChar char="•"/>
            </a:pPr>
            <a:r>
              <a:rPr lang="en-US" sz="1800">
                <a:effectLst/>
                <a:latin typeface="Arial" panose="020B0604020202020204" pitchFamily="34" charset="0"/>
              </a:rPr>
              <a:t>The broader research community can derive maximum value from research data that can be accessed, shared, reused and repurposed.</a:t>
            </a:r>
            <a:endParaRPr lang="en-US" sz="1800"/>
          </a:p>
        </p:txBody>
      </p:sp>
      <p:sp>
        <p:nvSpPr>
          <p:cNvPr id="5" name="Slide Number Placeholder 4">
            <a:extLst>
              <a:ext uri="{FF2B5EF4-FFF2-40B4-BE49-F238E27FC236}">
                <a16:creationId xmlns:a16="http://schemas.microsoft.com/office/drawing/2014/main" id="{16DFF60F-2F39-0E4F-9391-C17DBB83E894}"/>
              </a:ext>
            </a:extLst>
          </p:cNvPr>
          <p:cNvSpPr>
            <a:spLocks noGrp="1"/>
          </p:cNvSpPr>
          <p:nvPr>
            <p:ph type="sldNum" sz="quarter" idx="11"/>
          </p:nvPr>
        </p:nvSpPr>
        <p:spPr/>
        <p:txBody>
          <a:bodyPr/>
          <a:lstStyle/>
          <a:p>
            <a:fld id="{5B64C28E-966E-6B4A-816A-311B7D0A2E6D}" type="slidenum">
              <a:rPr lang="en-US" smtClean="0"/>
              <a:pPr/>
              <a:t>8</a:t>
            </a:fld>
            <a:endParaRPr lang="en-US"/>
          </a:p>
        </p:txBody>
      </p:sp>
      <p:sp>
        <p:nvSpPr>
          <p:cNvPr id="6" name="Footer Placeholder 5">
            <a:extLst>
              <a:ext uri="{FF2B5EF4-FFF2-40B4-BE49-F238E27FC236}">
                <a16:creationId xmlns:a16="http://schemas.microsoft.com/office/drawing/2014/main" id="{71602E2A-D142-934D-AD08-C51C6EB27F53}"/>
              </a:ext>
            </a:extLst>
          </p:cNvPr>
          <p:cNvSpPr>
            <a:spLocks noGrp="1"/>
          </p:cNvSpPr>
          <p:nvPr>
            <p:ph type="ftr" sz="quarter" idx="10"/>
          </p:nvPr>
        </p:nvSpPr>
        <p:spPr>
          <a:xfrm>
            <a:off x="590749" y="5911200"/>
            <a:ext cx="8816400" cy="365124"/>
          </a:xfrm>
        </p:spPr>
        <p:txBody>
          <a:bodyPr/>
          <a:lstStyle/>
          <a:p>
            <a:r>
              <a:rPr lang="en-US" sz="1200">
                <a:solidFill>
                  <a:schemeClr val="tx1"/>
                </a:solidFill>
              </a:rPr>
              <a:t>References: </a:t>
            </a:r>
          </a:p>
          <a:p>
            <a:r>
              <a:rPr lang="en-US" sz="1100" i="1">
                <a:solidFill>
                  <a:schemeClr val="tx1"/>
                </a:solidFill>
              </a:rPr>
              <a:t>Research Data Management: A Primer. </a:t>
            </a:r>
            <a:r>
              <a:rPr lang="en-US" sz="1100">
                <a:solidFill>
                  <a:schemeClr val="tx1"/>
                </a:solidFill>
              </a:rPr>
              <a:t>Portage (2019). https://</a:t>
            </a:r>
            <a:r>
              <a:rPr lang="en-US" sz="1100" err="1">
                <a:solidFill>
                  <a:schemeClr val="tx1"/>
                </a:solidFill>
              </a:rPr>
              <a:t>learn.scholarsportal.info</a:t>
            </a:r>
            <a:r>
              <a:rPr lang="en-US" sz="1100">
                <a:solidFill>
                  <a:schemeClr val="tx1"/>
                </a:solidFill>
              </a:rPr>
              <a:t>/modules/portage/rdm-101-module-4/</a:t>
            </a:r>
          </a:p>
          <a:p>
            <a:r>
              <a:rPr lang="en-CA" sz="1100">
                <a:solidFill>
                  <a:schemeClr val="tx1"/>
                </a:solidFill>
              </a:rPr>
              <a:t>European Commission. Directorate General for Research and Innovation., </a:t>
            </a:r>
            <a:r>
              <a:rPr lang="en-CA" sz="1100" i="1">
                <a:solidFill>
                  <a:schemeClr val="tx1"/>
                </a:solidFill>
              </a:rPr>
              <a:t>Providing Researchers with the Skills and Competencies They Need to Practise Open Science.</a:t>
            </a:r>
            <a:r>
              <a:rPr lang="en-CA" sz="1100">
                <a:solidFill>
                  <a:schemeClr val="tx1"/>
                </a:solidFill>
              </a:rPr>
              <a:t> (Publications Office, LU, 2017).</a:t>
            </a:r>
            <a:endParaRPr lang="en-CA" sz="1100">
              <a:solidFill>
                <a:schemeClr val="tx1"/>
              </a:solidFill>
              <a:effectLst/>
            </a:endParaRPr>
          </a:p>
          <a:p>
            <a:endParaRPr lang="en-US"/>
          </a:p>
        </p:txBody>
      </p:sp>
      <p:pic>
        <p:nvPicPr>
          <p:cNvPr id="1026" name="Picture 2" descr="RDM 101 – Module 4 – Learn @ Scholars Portal">
            <a:extLst>
              <a:ext uri="{FF2B5EF4-FFF2-40B4-BE49-F238E27FC236}">
                <a16:creationId xmlns:a16="http://schemas.microsoft.com/office/drawing/2014/main" id="{D6BE7EBF-568D-1EAD-F54B-98A4725AB3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50099" y="756026"/>
            <a:ext cx="4904999" cy="490499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7516665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3"/>
          <p:cNvSpPr txBox="1">
            <a:spLocks noGrp="1"/>
          </p:cNvSpPr>
          <p:nvPr>
            <p:ph type="title"/>
          </p:nvPr>
        </p:nvSpPr>
        <p:spPr>
          <a:xfrm>
            <a:off x="418125" y="567065"/>
            <a:ext cx="11360800" cy="763600"/>
          </a:xfrm>
          <a:prstGeom prst="rect">
            <a:avLst/>
          </a:prstGeom>
        </p:spPr>
        <p:txBody>
          <a:bodyPr spcFirstLastPara="1" vert="horz" wrap="square" lIns="121900" tIns="121900" rIns="121900" bIns="121900" rtlCol="0" anchor="t" anchorCtr="0">
            <a:noAutofit/>
          </a:bodyPr>
          <a:lstStyle/>
          <a:p>
            <a:pPr lvl="0"/>
            <a:r>
              <a:rPr lang="en"/>
              <a:t>Tri-Agency RDM Policy (2021/3/15)</a:t>
            </a:r>
            <a:endParaRPr/>
          </a:p>
        </p:txBody>
      </p:sp>
      <p:sp>
        <p:nvSpPr>
          <p:cNvPr id="2" name="Rectangle 1">
            <a:extLst>
              <a:ext uri="{FF2B5EF4-FFF2-40B4-BE49-F238E27FC236}">
                <a16:creationId xmlns:a16="http://schemas.microsoft.com/office/drawing/2014/main" id="{BD85D1A3-DDFE-6840-99DC-09FE3AFBB3B1}"/>
              </a:ext>
            </a:extLst>
          </p:cNvPr>
          <p:cNvSpPr/>
          <p:nvPr/>
        </p:nvSpPr>
        <p:spPr>
          <a:xfrm>
            <a:off x="495946" y="5802435"/>
            <a:ext cx="8400081" cy="697563"/>
          </a:xfrm>
          <a:prstGeom prst="rect">
            <a:avLst/>
          </a:prstGeom>
        </p:spPr>
        <p:txBody>
          <a:bodyPr wrap="square" lIns="121920" tIns="60960" rIns="121920" bIns="60960" anchor="t">
            <a:spAutoFit/>
          </a:bodyPr>
          <a:lstStyle/>
          <a:p>
            <a:r>
              <a:rPr lang="en-US" sz="1200"/>
              <a:t>Government of Canada, I. (n.d.). </a:t>
            </a:r>
            <a:r>
              <a:rPr lang="en-US" sz="1200" i="1"/>
              <a:t>Tri-Agency Research Data Management Policy—Science.gc.ca</a:t>
            </a:r>
            <a:r>
              <a:rPr lang="en-US" sz="1200"/>
              <a:t>. Innovation, Science and Economic Development Canada. Retrieved March 24, 2021, from </a:t>
            </a:r>
            <a:r>
              <a:rPr lang="en-US" sz="1200">
                <a:hlinkClick r:id="rId3"/>
              </a:rPr>
              <a:t>https://ic.gc.ca/eic/site/063.nsf/eng/h_97610.html</a:t>
            </a:r>
            <a:endParaRPr lang="en-US" sz="1200"/>
          </a:p>
          <a:p>
            <a:endParaRPr lang="en-US" sz="1333"/>
          </a:p>
        </p:txBody>
      </p:sp>
      <p:pic>
        <p:nvPicPr>
          <p:cNvPr id="7" name="Picture 7" descr="Text&#10;&#10;Description automatically generated">
            <a:extLst>
              <a:ext uri="{FF2B5EF4-FFF2-40B4-BE49-F238E27FC236}">
                <a16:creationId xmlns:a16="http://schemas.microsoft.com/office/drawing/2014/main" id="{27F43A78-26AF-4DB8-97E1-6BB637EEA9D0}"/>
              </a:ext>
            </a:extLst>
          </p:cNvPr>
          <p:cNvPicPr>
            <a:picLocks noChangeAspect="1"/>
          </p:cNvPicPr>
          <p:nvPr/>
        </p:nvPicPr>
        <p:blipFill>
          <a:blip r:embed="rId4"/>
          <a:stretch>
            <a:fillRect/>
          </a:stretch>
        </p:blipFill>
        <p:spPr>
          <a:xfrm>
            <a:off x="418125" y="1953788"/>
            <a:ext cx="9616828" cy="3771041"/>
          </a:xfrm>
          <a:prstGeom prst="rect">
            <a:avLst/>
          </a:prstGeom>
        </p:spPr>
      </p:pic>
      <p:pic>
        <p:nvPicPr>
          <p:cNvPr id="8" name="Picture 8" descr="Logo&#10;&#10;Description automatically generated">
            <a:extLst>
              <a:ext uri="{FF2B5EF4-FFF2-40B4-BE49-F238E27FC236}">
                <a16:creationId xmlns:a16="http://schemas.microsoft.com/office/drawing/2014/main" id="{981F38C9-A785-463B-B0ED-67BE6BA09E26}"/>
              </a:ext>
            </a:extLst>
          </p:cNvPr>
          <p:cNvPicPr>
            <a:picLocks noChangeAspect="1"/>
          </p:cNvPicPr>
          <p:nvPr/>
        </p:nvPicPr>
        <p:blipFill>
          <a:blip r:embed="rId5"/>
          <a:stretch>
            <a:fillRect/>
          </a:stretch>
        </p:blipFill>
        <p:spPr>
          <a:xfrm>
            <a:off x="574430" y="1330665"/>
            <a:ext cx="5367215" cy="45505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36C07-F73D-D04A-B1BE-0AE9C23F1E6F}"/>
              </a:ext>
            </a:extLst>
          </p:cNvPr>
          <p:cNvSpPr>
            <a:spLocks noGrp="1"/>
          </p:cNvSpPr>
          <p:nvPr>
            <p:ph type="title"/>
          </p:nvPr>
        </p:nvSpPr>
        <p:spPr>
          <a:xfrm>
            <a:off x="518859" y="427556"/>
            <a:ext cx="11161240" cy="720000"/>
          </a:xfrm>
        </p:spPr>
        <p:txBody>
          <a:bodyPr/>
          <a:lstStyle/>
          <a:p>
            <a:r>
              <a:rPr lang="en-CA" dirty="0"/>
              <a:t>Faculty Council Discussions:  </a:t>
            </a:r>
            <a:br>
              <a:rPr lang="en-CA" dirty="0"/>
            </a:br>
            <a:r>
              <a:rPr lang="en-CA" dirty="0"/>
              <a:t>Understanding What Constitutes Research Data</a:t>
            </a:r>
            <a:endParaRPr lang="en-US" dirty="0"/>
          </a:p>
        </p:txBody>
      </p:sp>
      <p:sp>
        <p:nvSpPr>
          <p:cNvPr id="4" name="Text Placeholder 3">
            <a:extLst>
              <a:ext uri="{FF2B5EF4-FFF2-40B4-BE49-F238E27FC236}">
                <a16:creationId xmlns:a16="http://schemas.microsoft.com/office/drawing/2014/main" id="{74FE2F94-CC3B-3749-9979-36F842C9095F}"/>
              </a:ext>
            </a:extLst>
          </p:cNvPr>
          <p:cNvSpPr>
            <a:spLocks noGrp="1"/>
          </p:cNvSpPr>
          <p:nvPr>
            <p:ph type="body" sz="quarter" idx="15"/>
          </p:nvPr>
        </p:nvSpPr>
        <p:spPr>
          <a:xfrm>
            <a:off x="402622" y="1276533"/>
            <a:ext cx="5536705" cy="5131524"/>
          </a:xfrm>
        </p:spPr>
        <p:txBody>
          <a:bodyPr vert="horz" lIns="0" tIns="0" rIns="0" bIns="0" rtlCol="0" anchor="t">
            <a:noAutofit/>
          </a:bodyPr>
          <a:lstStyle/>
          <a:p>
            <a:pPr marL="215900" indent="-215900" algn="l">
              <a:lnSpc>
                <a:spcPct val="110000"/>
              </a:lnSpc>
              <a:buFont typeface="Arial" panose="020B0604020202020204" pitchFamily="34" charset="0"/>
              <a:buChar char="•"/>
            </a:pPr>
            <a:r>
              <a:rPr lang="en-US" sz="2000">
                <a:effectLst/>
                <a:latin typeface="+mj-lt"/>
              </a:rPr>
              <a:t>Primary sources supporting research, scholarship or artistic endeavors</a:t>
            </a:r>
            <a:endParaRPr lang="en-US" sz="2000"/>
          </a:p>
          <a:p>
            <a:pPr marL="215900" indent="-215900">
              <a:lnSpc>
                <a:spcPct val="110000"/>
              </a:lnSpc>
              <a:buFont typeface="Arial" panose="020B0604020202020204" pitchFamily="34" charset="0"/>
              <a:buChar char="•"/>
            </a:pPr>
            <a:r>
              <a:rPr lang="en-US" sz="2000">
                <a:latin typeface="+mj-lt"/>
              </a:rPr>
              <a:t>Evidence</a:t>
            </a:r>
            <a:r>
              <a:rPr lang="en-US" sz="2000">
                <a:effectLst/>
                <a:latin typeface="+mj-lt"/>
              </a:rPr>
              <a:t> to </a:t>
            </a:r>
            <a:r>
              <a:rPr lang="en-US" sz="2000">
                <a:latin typeface="+mj-lt"/>
              </a:rPr>
              <a:t>validate or substantiate </a:t>
            </a:r>
            <a:r>
              <a:rPr lang="en-US" sz="2000">
                <a:effectLst/>
                <a:latin typeface="+mj-lt"/>
              </a:rPr>
              <a:t>findings and results</a:t>
            </a:r>
            <a:endParaRPr lang="en-US" sz="2000"/>
          </a:p>
          <a:p>
            <a:pPr marL="215900" indent="-215900" algn="l">
              <a:lnSpc>
                <a:spcPct val="110000"/>
              </a:lnSpc>
              <a:buFont typeface="Arial" panose="020B0604020202020204" pitchFamily="34" charset="0"/>
              <a:buChar char="•"/>
            </a:pPr>
            <a:r>
              <a:rPr lang="en-US" sz="2000">
                <a:latin typeface="+mj-lt"/>
              </a:rPr>
              <a:t>Experimental</a:t>
            </a:r>
            <a:r>
              <a:rPr lang="en-US" sz="2000">
                <a:effectLst/>
                <a:latin typeface="+mj-lt"/>
              </a:rPr>
              <a:t> data, observational data, operational data, third-party data, public sector data, monitoring data, processed data, or repurposed data</a:t>
            </a:r>
          </a:p>
          <a:p>
            <a:pPr marL="215900" indent="-215900" algn="l">
              <a:lnSpc>
                <a:spcPct val="110000"/>
              </a:lnSpc>
              <a:buFont typeface="Arial" panose="020B0604020202020204" pitchFamily="34" charset="0"/>
              <a:buChar char="•"/>
            </a:pPr>
            <a:r>
              <a:rPr lang="en-US" sz="2000">
                <a:effectLst/>
                <a:latin typeface="+mj-lt"/>
              </a:rPr>
              <a:t>All other digital and non-digital content have the potential to become research data</a:t>
            </a:r>
            <a:endParaRPr lang="en-CA" sz="2000" i="0">
              <a:solidFill>
                <a:srgbClr val="1E1E1E"/>
              </a:solidFill>
              <a:effectLst/>
              <a:latin typeface="+mj-lt"/>
            </a:endParaRPr>
          </a:p>
        </p:txBody>
      </p:sp>
      <p:sp>
        <p:nvSpPr>
          <p:cNvPr id="10" name="Text Placeholder 5">
            <a:extLst>
              <a:ext uri="{FF2B5EF4-FFF2-40B4-BE49-F238E27FC236}">
                <a16:creationId xmlns:a16="http://schemas.microsoft.com/office/drawing/2014/main" id="{8D33A404-8840-5F42-9738-34AFA48F6B98}"/>
              </a:ext>
            </a:extLst>
          </p:cNvPr>
          <p:cNvSpPr txBox="1">
            <a:spLocks/>
          </p:cNvSpPr>
          <p:nvPr/>
        </p:nvSpPr>
        <p:spPr>
          <a:xfrm>
            <a:off x="6252675" y="1349692"/>
            <a:ext cx="5161340" cy="4341538"/>
          </a:xfrm>
          <a:prstGeom prst="rect">
            <a:avLst/>
          </a:prstGeom>
          <a:ln w="76200">
            <a:solidFill>
              <a:schemeClr val="accent1"/>
            </a:solidFill>
            <a:prstDash val="solid"/>
            <a:miter lim="800000"/>
            <a:extLst>
              <a:ext uri="{C807C97D-BFC1-408E-A445-0C87EB9F89A2}">
                <ask:lineSketchStyleProps xmlns:ask="http://schemas.microsoft.com/office/drawing/2018/sketchyshapes">
                  <ask:type>
                    <ask:lineSketchNone/>
                  </ask:type>
                </ask:lineSketchStyleProps>
              </a:ext>
            </a:extLst>
          </a:ln>
        </p:spPr>
        <p:txBody>
          <a:bodyPr vert="horz" lIns="180000" tIns="180000" rIns="180000" bIns="180000" rtlCol="0" anchor="t">
            <a:normAutofit fontScale="85000" lnSpcReduction="20000"/>
          </a:bodyPr>
          <a:lstStyle>
            <a:lvl1pPr marL="216000" indent="-216000" algn="l" defTabSz="914400" rtl="0" eaLnBrk="1" latinLnBrk="0" hangingPunct="1">
              <a:lnSpc>
                <a:spcPct val="100000"/>
              </a:lnSpc>
              <a:spcBef>
                <a:spcPts val="0"/>
              </a:spcBef>
              <a:spcAft>
                <a:spcPts val="300"/>
              </a:spcAft>
              <a:buFontTx/>
              <a:buBlip>
                <a:blip r:embed="rId4"/>
              </a:buBlip>
              <a:defRPr sz="1800" kern="1200">
                <a:solidFill>
                  <a:schemeClr val="tx1"/>
                </a:solidFill>
                <a:latin typeface="+mn-lt"/>
                <a:ea typeface="+mn-ea"/>
                <a:cs typeface="+mn-cs"/>
              </a:defRPr>
            </a:lvl1pPr>
            <a:lvl2pPr marL="428400" indent="-212400" algn="l" defTabSz="914400" rtl="0" eaLnBrk="1" latinLnBrk="0" hangingPunct="1">
              <a:lnSpc>
                <a:spcPct val="10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2pPr>
            <a:lvl3pPr marL="648000" indent="-212400" algn="l" defTabSz="914400" rtl="0" eaLnBrk="1" latinLnBrk="0" hangingPunct="1">
              <a:lnSpc>
                <a:spcPct val="100000"/>
              </a:lnSpc>
              <a:spcBef>
                <a:spcPts val="0"/>
              </a:spcBef>
              <a:spcAft>
                <a:spcPts val="300"/>
              </a:spcAft>
              <a:buClr>
                <a:schemeClr val="accent1"/>
              </a:buClr>
              <a:buFont typeface="Wingdings" panose="05000000000000000000" pitchFamily="2" charset="2"/>
              <a:buChar char="§"/>
              <a:defRPr sz="1600" kern="1200">
                <a:solidFill>
                  <a:schemeClr val="tx1"/>
                </a:solidFill>
                <a:latin typeface="+mn-lt"/>
                <a:ea typeface="+mn-ea"/>
                <a:cs typeface="+mn-cs"/>
              </a:defRPr>
            </a:lvl3pPr>
            <a:lvl4pPr marL="882000" indent="-212400"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mn-cs"/>
              </a:defRPr>
            </a:lvl4pPr>
            <a:lvl5pPr marL="1116000" indent="-212400"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lnSpc>
                <a:spcPct val="110000"/>
              </a:lnSpc>
              <a:buNone/>
            </a:pPr>
            <a:r>
              <a:rPr lang="en-CA" sz="2000" b="1"/>
              <a:t>Benefits of Sharing Research Data</a:t>
            </a:r>
            <a:endParaRPr lang="en-CA"/>
          </a:p>
          <a:p>
            <a:pPr marL="215900" indent="-215900">
              <a:lnSpc>
                <a:spcPct val="110000"/>
              </a:lnSpc>
              <a:buFont typeface="Arial" panose="020B0604020202020204" pitchFamily="34" charset="0"/>
              <a:buChar char="•"/>
            </a:pPr>
            <a:r>
              <a:rPr lang="en-US" sz="2200">
                <a:effectLst/>
                <a:latin typeface="+mj-lt"/>
              </a:rPr>
              <a:t>Promotes future research growth</a:t>
            </a:r>
            <a:r>
              <a:rPr lang="en-US" sz="2200">
                <a:latin typeface="+mj-lt"/>
              </a:rPr>
              <a:t> through open access</a:t>
            </a:r>
            <a:endParaRPr lang="en-US" sz="2200">
              <a:effectLst/>
              <a:latin typeface="+mj-lt"/>
            </a:endParaRPr>
          </a:p>
          <a:p>
            <a:pPr marL="215900" indent="-215900">
              <a:lnSpc>
                <a:spcPct val="110000"/>
              </a:lnSpc>
              <a:buFont typeface="Arial" panose="020B0604020202020204" pitchFamily="34" charset="0"/>
              <a:buChar char="•"/>
            </a:pPr>
            <a:r>
              <a:rPr lang="en-US" sz="2200">
                <a:effectLst/>
                <a:latin typeface="+mj-lt"/>
              </a:rPr>
              <a:t>Supports research integrity</a:t>
            </a:r>
            <a:r>
              <a:rPr lang="en-US" sz="2200">
                <a:latin typeface="+mj-lt"/>
              </a:rPr>
              <a:t> </a:t>
            </a:r>
            <a:endParaRPr lang="en-US" sz="2200">
              <a:effectLst/>
              <a:latin typeface="+mj-lt"/>
            </a:endParaRPr>
          </a:p>
          <a:p>
            <a:pPr marL="215900" indent="-215900" algn="l">
              <a:lnSpc>
                <a:spcPct val="110000"/>
              </a:lnSpc>
              <a:buFont typeface="Arial" panose="020B0604020202020204" pitchFamily="34" charset="0"/>
              <a:buChar char="•"/>
            </a:pPr>
            <a:r>
              <a:rPr lang="en-US" sz="2200">
                <a:effectLst/>
                <a:latin typeface="+mj-lt"/>
              </a:rPr>
              <a:t>Prevents duplication and loss of research </a:t>
            </a:r>
          </a:p>
          <a:p>
            <a:pPr marL="215900" indent="-215900">
              <a:lnSpc>
                <a:spcPct val="110000"/>
              </a:lnSpc>
              <a:buFont typeface="Arial" panose="020B0604020202020204" pitchFamily="34" charset="0"/>
              <a:buChar char="•"/>
            </a:pPr>
            <a:r>
              <a:rPr lang="en-US" sz="2200">
                <a:effectLst/>
                <a:latin typeface="+mj-lt"/>
              </a:rPr>
              <a:t>Increases reproducibility of research</a:t>
            </a:r>
          </a:p>
          <a:p>
            <a:pPr marL="215900" indent="-215900" algn="l">
              <a:lnSpc>
                <a:spcPct val="110000"/>
              </a:lnSpc>
              <a:buFont typeface="Arial" panose="020B0604020202020204" pitchFamily="34" charset="0"/>
              <a:buChar char="•"/>
            </a:pPr>
            <a:r>
              <a:rPr lang="en-US" sz="2200">
                <a:effectLst/>
                <a:latin typeface="+mj-lt"/>
              </a:rPr>
              <a:t>Provides opportunities for collaboration</a:t>
            </a:r>
          </a:p>
          <a:p>
            <a:pPr marL="215900" indent="-215900" algn="l">
              <a:lnSpc>
                <a:spcPct val="110000"/>
              </a:lnSpc>
              <a:buFont typeface="Arial" panose="020B0604020202020204" pitchFamily="34" charset="0"/>
              <a:buChar char="•"/>
            </a:pPr>
            <a:r>
              <a:rPr lang="en-US" sz="2200">
                <a:effectLst/>
                <a:latin typeface="+mj-lt"/>
              </a:rPr>
              <a:t>Is recognized as an important aspect of research across many research communities</a:t>
            </a:r>
          </a:p>
          <a:p>
            <a:pPr marL="215900" indent="-215900">
              <a:lnSpc>
                <a:spcPct val="110000"/>
              </a:lnSpc>
              <a:buFont typeface="Arial" panose="020B0604020202020204" pitchFamily="34" charset="0"/>
              <a:buChar char="•"/>
            </a:pPr>
            <a:r>
              <a:rPr lang="en-US" sz="2200">
                <a:latin typeface="+mj-lt"/>
              </a:rPr>
              <a:t>Respects Mandatory Privacy Agreements and Confidentiality</a:t>
            </a:r>
          </a:p>
        </p:txBody>
      </p:sp>
      <p:sp>
        <p:nvSpPr>
          <p:cNvPr id="7" name="Slide Number Placeholder 6">
            <a:extLst>
              <a:ext uri="{FF2B5EF4-FFF2-40B4-BE49-F238E27FC236}">
                <a16:creationId xmlns:a16="http://schemas.microsoft.com/office/drawing/2014/main" id="{8CE8DE5E-80B1-A040-BC3D-C7E729415E66}"/>
              </a:ext>
            </a:extLst>
          </p:cNvPr>
          <p:cNvSpPr>
            <a:spLocks noGrp="1"/>
          </p:cNvSpPr>
          <p:nvPr>
            <p:ph type="sldNum" sz="quarter" idx="11"/>
          </p:nvPr>
        </p:nvSpPr>
        <p:spPr/>
        <p:txBody>
          <a:bodyPr/>
          <a:lstStyle/>
          <a:p>
            <a:fld id="{5B64C28E-966E-6B4A-816A-311B7D0A2E6D}" type="slidenum">
              <a:rPr lang="en-US" smtClean="0"/>
              <a:pPr/>
              <a:t>10</a:t>
            </a:fld>
            <a:endParaRPr lang="en-US"/>
          </a:p>
        </p:txBody>
      </p:sp>
      <p:sp>
        <p:nvSpPr>
          <p:cNvPr id="8" name="Footer Placeholder 7">
            <a:extLst>
              <a:ext uri="{FF2B5EF4-FFF2-40B4-BE49-F238E27FC236}">
                <a16:creationId xmlns:a16="http://schemas.microsoft.com/office/drawing/2014/main" id="{30B95FB9-B8AF-0A49-8A4B-CD69D704950C}"/>
              </a:ext>
            </a:extLst>
          </p:cNvPr>
          <p:cNvSpPr>
            <a:spLocks noGrp="1"/>
          </p:cNvSpPr>
          <p:nvPr>
            <p:ph type="ftr" sz="quarter" idx="10"/>
          </p:nvPr>
        </p:nvSpPr>
        <p:spPr/>
        <p:txBody>
          <a:bodyPr/>
          <a:lstStyle/>
          <a:p>
            <a:r>
              <a:rPr lang="en-US" sz="1200">
                <a:solidFill>
                  <a:schemeClr val="tx1"/>
                </a:solidFill>
              </a:rPr>
              <a:t>References:  </a:t>
            </a:r>
            <a:r>
              <a:rPr lang="en-US" sz="1200" i="1">
                <a:solidFill>
                  <a:schemeClr val="tx1"/>
                </a:solidFill>
              </a:rPr>
              <a:t>Research Data Management: A Primer. </a:t>
            </a:r>
            <a:r>
              <a:rPr lang="en-US" sz="1200">
                <a:solidFill>
                  <a:schemeClr val="tx1"/>
                </a:solidFill>
              </a:rPr>
              <a:t>Portage (2019).</a:t>
            </a:r>
          </a:p>
        </p:txBody>
      </p:sp>
    </p:spTree>
    <p:custDataLst>
      <p:tags r:id="rId1"/>
    </p:custDataLst>
    <p:extLst>
      <p:ext uri="{BB962C8B-B14F-4D97-AF65-F5344CB8AC3E}">
        <p14:creationId xmlns:p14="http://schemas.microsoft.com/office/powerpoint/2010/main" val="1211155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78008-CD44-7CF8-39D6-8049D6E59588}"/>
              </a:ext>
            </a:extLst>
          </p:cNvPr>
          <p:cNvSpPr>
            <a:spLocks noGrp="1"/>
          </p:cNvSpPr>
          <p:nvPr>
            <p:ph type="title"/>
          </p:nvPr>
        </p:nvSpPr>
        <p:spPr>
          <a:xfrm>
            <a:off x="519641" y="481431"/>
            <a:ext cx="7197753" cy="720000"/>
          </a:xfrm>
        </p:spPr>
        <p:txBody>
          <a:bodyPr anchor="b">
            <a:normAutofit/>
          </a:bodyPr>
          <a:lstStyle/>
          <a:p>
            <a:r>
              <a:rPr lang="en-US" sz="2600" b="1"/>
              <a:t>Draft Institutional Research Data Management Strategy</a:t>
            </a:r>
          </a:p>
        </p:txBody>
      </p:sp>
      <p:sp>
        <p:nvSpPr>
          <p:cNvPr id="5" name="Content Placeholder 4">
            <a:extLst>
              <a:ext uri="{FF2B5EF4-FFF2-40B4-BE49-F238E27FC236}">
                <a16:creationId xmlns:a16="http://schemas.microsoft.com/office/drawing/2014/main" id="{81AFE335-202F-6BC0-65FA-168F4243BC6B}"/>
              </a:ext>
            </a:extLst>
          </p:cNvPr>
          <p:cNvSpPr>
            <a:spLocks noGrp="1"/>
          </p:cNvSpPr>
          <p:nvPr>
            <p:ph sz="quarter" idx="13"/>
          </p:nvPr>
        </p:nvSpPr>
        <p:spPr>
          <a:xfrm>
            <a:off x="511176" y="1460918"/>
            <a:ext cx="7197753" cy="4897437"/>
          </a:xfrm>
        </p:spPr>
        <p:txBody>
          <a:bodyPr vert="horz" lIns="0" tIns="0" rIns="0" bIns="0" rtlCol="0" anchor="t">
            <a:normAutofit/>
          </a:bodyPr>
          <a:lstStyle/>
          <a:p>
            <a:pPr marL="215900" indent="-215900" fontAlgn="base">
              <a:buFont typeface="Arial" panose="020B0604020202020204" pitchFamily="34" charset="0"/>
              <a:buChar char="•"/>
            </a:pPr>
            <a:r>
              <a:rPr lang="en-US" sz="2200" b="0" i="0" u="none" strike="noStrike" dirty="0">
                <a:effectLst/>
                <a:ea typeface="+mn-lt"/>
                <a:cs typeface="+mn-lt"/>
                <a:hlinkClick r:id="rId3">
                  <a:extLst>
                    <a:ext uri="{A12FA001-AC4F-418D-AE19-62706E023703}">
                      <ahyp:hlinkClr xmlns:ahyp="http://schemas.microsoft.com/office/drawing/2018/hyperlinkcolor" val="tx"/>
                    </a:ext>
                  </a:extLst>
                </a:hlinkClick>
              </a:rPr>
              <a:t>Draft</a:t>
            </a:r>
            <a:r>
              <a:rPr lang="en-US" sz="2200" dirty="0">
                <a:ea typeface="+mn-lt"/>
                <a:cs typeface="+mn-lt"/>
              </a:rPr>
              <a:t> is available </a:t>
            </a:r>
            <a:r>
              <a:rPr lang="en-US" sz="2200" b="0" i="0" u="none" strike="noStrike" dirty="0">
                <a:effectLst/>
                <a:ea typeface="+mn-lt"/>
                <a:cs typeface="+mn-lt"/>
              </a:rPr>
              <a:t>on the Steering Committee site along</a:t>
            </a:r>
            <a:r>
              <a:rPr lang="en-US" sz="2200" dirty="0">
                <a:ea typeface="+mn-lt"/>
                <a:cs typeface="+mn-lt"/>
              </a:rPr>
              <a:t> </a:t>
            </a:r>
            <a:r>
              <a:rPr lang="en-US" sz="2200" b="0" i="0" u="none" strike="noStrike" dirty="0">
                <a:effectLst/>
                <a:ea typeface="+mn-lt"/>
                <a:cs typeface="+mn-lt"/>
              </a:rPr>
              <a:t>with an FAQ</a:t>
            </a:r>
            <a:r>
              <a:rPr lang="en-US" sz="2200" dirty="0">
                <a:ea typeface="+mn-lt"/>
                <a:cs typeface="+mn-lt"/>
              </a:rPr>
              <a:t> </a:t>
            </a:r>
            <a:endParaRPr lang="en-US" dirty="0"/>
          </a:p>
          <a:p>
            <a:pPr marL="215900" indent="-215900" rtl="0" fontAlgn="base">
              <a:buFont typeface="Arial" panose="020B0604020202020204" pitchFamily="34" charset="0"/>
              <a:buChar char="•"/>
            </a:pPr>
            <a:r>
              <a:rPr lang="en-US" sz="2200" b="0" i="0" u="none" strike="noStrike" dirty="0">
                <a:effectLst/>
              </a:rPr>
              <a:t>Faculty Council </a:t>
            </a:r>
            <a:r>
              <a:rPr lang="en-US" sz="2200" dirty="0"/>
              <a:t>discussions</a:t>
            </a:r>
            <a:r>
              <a:rPr lang="en-US" sz="2200" b="0" i="0" u="none" strike="noStrike" dirty="0">
                <a:effectLst/>
              </a:rPr>
              <a:t>, APPRC and possibly Senate presentation</a:t>
            </a:r>
            <a:r>
              <a:rPr lang="en-US" sz="2200" b="0" i="0" dirty="0">
                <a:effectLst/>
              </a:rPr>
              <a:t>​</a:t>
            </a:r>
          </a:p>
          <a:p>
            <a:pPr marL="215900" indent="-215900" fontAlgn="base">
              <a:buFont typeface="Arial" panose="020B0604020202020204" pitchFamily="34" charset="0"/>
              <a:buChar char="•"/>
            </a:pPr>
            <a:r>
              <a:rPr lang="en-US" sz="2200" b="0" i="0" u="none" strike="noStrike" dirty="0">
                <a:effectLst/>
              </a:rPr>
              <a:t>By March 1, 2023, the strategy will be </a:t>
            </a:r>
            <a:r>
              <a:rPr lang="en-US" sz="2200" b="0" i="0" u="none" strike="noStrike" dirty="0">
                <a:effectLst/>
                <a:hlinkClick r:id="rId4">
                  <a:extLst>
                    <a:ext uri="{A12FA001-AC4F-418D-AE19-62706E023703}">
                      <ahyp:hlinkClr xmlns:ahyp="http://schemas.microsoft.com/office/drawing/2018/hyperlinkcolor" val="tx"/>
                    </a:ext>
                  </a:extLst>
                </a:hlinkClick>
              </a:rPr>
              <a:t>posted on</a:t>
            </a:r>
            <a:r>
              <a:rPr lang="en-US" sz="2200" dirty="0">
                <a:hlinkClick r:id="rId4">
                  <a:extLst>
                    <a:ext uri="{A12FA001-AC4F-418D-AE19-62706E023703}">
                      <ahyp:hlinkClr xmlns:ahyp="http://schemas.microsoft.com/office/drawing/2018/hyperlinkcolor" val="tx"/>
                    </a:ext>
                  </a:extLst>
                </a:hlinkClick>
              </a:rPr>
              <a:t> the TriCouncil website</a:t>
            </a:r>
            <a:r>
              <a:rPr lang="en-US" sz="2200" dirty="0"/>
              <a:t>  </a:t>
            </a:r>
            <a:endParaRPr lang="en-US" sz="2200" b="0" i="0" dirty="0">
              <a:effectLst/>
            </a:endParaRPr>
          </a:p>
          <a:p>
            <a:pPr marL="215900" indent="-215900" rtl="0" fontAlgn="base">
              <a:buFont typeface="Arial" panose="020B0604020202020204" pitchFamily="34" charset="0"/>
              <a:buChar char="•"/>
            </a:pPr>
            <a:r>
              <a:rPr lang="en-US" sz="2200" b="0" i="0" u="none" strike="noStrike" dirty="0">
                <a:effectLst/>
              </a:rPr>
              <a:t>It will be considered a living document subject to annual review and updating.</a:t>
            </a:r>
            <a:r>
              <a:rPr lang="en-US" sz="2200" b="0" i="0" dirty="0">
                <a:effectLst/>
              </a:rPr>
              <a:t>​</a:t>
            </a:r>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pic>
        <p:nvPicPr>
          <p:cNvPr id="7" name="Picture Placeholder 6" descr="A picture containing indoor&#10;&#10;Description automatically generated">
            <a:extLst>
              <a:ext uri="{FF2B5EF4-FFF2-40B4-BE49-F238E27FC236}">
                <a16:creationId xmlns:a16="http://schemas.microsoft.com/office/drawing/2014/main" id="{79EEF0F0-89EB-5711-842F-7DE119EFE039}"/>
              </a:ext>
            </a:extLst>
          </p:cNvPr>
          <p:cNvPicPr>
            <a:picLocks noGrp="1" noChangeAspect="1"/>
          </p:cNvPicPr>
          <p:nvPr>
            <p:ph type="pic" sz="quarter" idx="18"/>
          </p:nvPr>
        </p:nvPicPr>
        <p:blipFill>
          <a:blip r:embed="rId5">
            <a:extLst>
              <a:ext uri="{28A0092B-C50C-407E-A947-70E740481C1C}">
                <a14:useLocalDpi xmlns:a14="http://schemas.microsoft.com/office/drawing/2010/main" val="0"/>
              </a:ext>
            </a:extLst>
          </a:blip>
          <a:srcRect l="29336" r="29336"/>
          <a:stretch>
            <a:fillRect/>
          </a:stretch>
        </p:blipFill>
        <p:spPr>
          <a:xfrm>
            <a:off x="7932738" y="1588"/>
            <a:ext cx="4259262" cy="6856412"/>
          </a:xfrm>
        </p:spPr>
      </p:pic>
      <p:sp>
        <p:nvSpPr>
          <p:cNvPr id="3" name="Slide Number Placeholder 2">
            <a:extLst>
              <a:ext uri="{FF2B5EF4-FFF2-40B4-BE49-F238E27FC236}">
                <a16:creationId xmlns:a16="http://schemas.microsoft.com/office/drawing/2014/main" id="{70C218EB-E72F-F8F4-11A9-E43C33CACF5E}"/>
              </a:ext>
            </a:extLst>
          </p:cNvPr>
          <p:cNvSpPr>
            <a:spLocks noGrp="1"/>
          </p:cNvSpPr>
          <p:nvPr>
            <p:ph type="sldNum" sz="quarter" idx="20"/>
          </p:nvPr>
        </p:nvSpPr>
        <p:spPr>
          <a:xfrm>
            <a:off x="514799" y="6356349"/>
            <a:ext cx="413249" cy="365125"/>
          </a:xfrm>
        </p:spPr>
        <p:txBody>
          <a:bodyPr anchor="ctr">
            <a:normAutofit/>
          </a:bodyPr>
          <a:lstStyle/>
          <a:p>
            <a:pPr>
              <a:spcAft>
                <a:spcPts val="600"/>
              </a:spcAft>
            </a:pPr>
            <a:fld id="{4C6AF4E3-7C7A-4050-BF98-8B639F08A4A8}" type="slidenum">
              <a:rPr lang="en-CA" smtClean="0"/>
              <a:pPr>
                <a:spcAft>
                  <a:spcPts val="600"/>
                </a:spcAft>
              </a:pPr>
              <a:t>11</a:t>
            </a:fld>
            <a:endParaRPr lang="en-CA"/>
          </a:p>
        </p:txBody>
      </p:sp>
      <p:sp>
        <p:nvSpPr>
          <p:cNvPr id="12" name="Footer Placeholder 5">
            <a:extLst>
              <a:ext uri="{FF2B5EF4-FFF2-40B4-BE49-F238E27FC236}">
                <a16:creationId xmlns:a16="http://schemas.microsoft.com/office/drawing/2014/main" id="{188F4876-ABE2-DBBB-3C53-63955926E7E5}"/>
              </a:ext>
            </a:extLst>
          </p:cNvPr>
          <p:cNvSpPr>
            <a:spLocks noGrp="1"/>
          </p:cNvSpPr>
          <p:nvPr>
            <p:ph type="ftr" sz="quarter" idx="19"/>
          </p:nvPr>
        </p:nvSpPr>
        <p:spPr>
          <a:xfrm>
            <a:off x="1193803" y="6356351"/>
            <a:ext cx="6523035" cy="365124"/>
          </a:xfrm>
        </p:spPr>
        <p:txBody>
          <a:bodyPr/>
          <a:lstStyle/>
          <a:p>
            <a:endParaRPr lang="en-CA"/>
          </a:p>
        </p:txBody>
      </p:sp>
    </p:spTree>
    <p:extLst>
      <p:ext uri="{BB962C8B-B14F-4D97-AF65-F5344CB8AC3E}">
        <p14:creationId xmlns:p14="http://schemas.microsoft.com/office/powerpoint/2010/main" val="225128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EFDDB-87FF-942B-9D4E-476C2EDB8904}"/>
              </a:ext>
            </a:extLst>
          </p:cNvPr>
          <p:cNvSpPr>
            <a:spLocks noGrp="1"/>
          </p:cNvSpPr>
          <p:nvPr>
            <p:ph type="title"/>
          </p:nvPr>
        </p:nvSpPr>
        <p:spPr/>
        <p:txBody>
          <a:bodyPr>
            <a:normAutofit fontScale="90000"/>
          </a:bodyPr>
          <a:lstStyle/>
          <a:p>
            <a:r>
              <a:rPr lang="en-US" b="1">
                <a:ea typeface="+mj-lt"/>
                <a:cs typeface="+mj-lt"/>
              </a:rPr>
              <a:t>Draft Institutional Research Data Management Strategy</a:t>
            </a:r>
            <a:endParaRPr lang="en-US"/>
          </a:p>
        </p:txBody>
      </p:sp>
      <p:sp>
        <p:nvSpPr>
          <p:cNvPr id="5" name="Content Placeholder 4">
            <a:extLst>
              <a:ext uri="{FF2B5EF4-FFF2-40B4-BE49-F238E27FC236}">
                <a16:creationId xmlns:a16="http://schemas.microsoft.com/office/drawing/2014/main" id="{0F3EA520-27AC-41C5-632D-F526BCBEFF05}"/>
              </a:ext>
            </a:extLst>
          </p:cNvPr>
          <p:cNvSpPr>
            <a:spLocks noGrp="1"/>
          </p:cNvSpPr>
          <p:nvPr>
            <p:ph sz="quarter" idx="13"/>
          </p:nvPr>
        </p:nvSpPr>
        <p:spPr/>
        <p:txBody>
          <a:bodyPr vert="horz" lIns="0" tIns="0" rIns="0" bIns="0" rtlCol="0" anchor="t">
            <a:noAutofit/>
          </a:bodyPr>
          <a:lstStyle/>
          <a:p>
            <a:pPr marL="215900" indent="-215900">
              <a:buNone/>
            </a:pPr>
            <a:r>
              <a:rPr lang="en-US" sz="1800">
                <a:ea typeface="+mn-lt"/>
                <a:cs typeface="+mn-lt"/>
              </a:rPr>
              <a:t>Informed by:</a:t>
            </a:r>
            <a:endParaRPr lang="en-US" sz="1800"/>
          </a:p>
          <a:p>
            <a:pPr marL="215900" indent="-215900">
              <a:buFont typeface="Arial"/>
              <a:buChar char="•"/>
            </a:pPr>
            <a:r>
              <a:rPr lang="en-US" sz="1800">
                <a:ea typeface="+mn-lt"/>
                <a:cs typeface="+mn-lt"/>
              </a:rPr>
              <a:t>Campus consultations with researchers engaging with data management</a:t>
            </a:r>
            <a:endParaRPr lang="en-US" sz="1800"/>
          </a:p>
          <a:p>
            <a:pPr marL="215900" indent="-215900">
              <a:buFont typeface="Arial"/>
              <a:buChar char="•"/>
            </a:pPr>
            <a:r>
              <a:rPr lang="en-US" sz="1800">
                <a:ea typeface="+mn-lt"/>
                <a:cs typeface="+mn-lt"/>
              </a:rPr>
              <a:t>Three OAOD task groups looked at Institutional Policies, our IT Infrastructure and related supports, and Data Management in the Humanities and Social Sciences, respectively</a:t>
            </a:r>
            <a:endParaRPr lang="en-US" sz="1800"/>
          </a:p>
          <a:p>
            <a:pPr marL="215900" indent="-215900">
              <a:buFont typeface="Arial"/>
              <a:buChar char="•"/>
            </a:pPr>
            <a:r>
              <a:rPr lang="en-US" sz="1800">
                <a:ea typeface="+mn-lt"/>
                <a:cs typeface="+mn-lt"/>
              </a:rPr>
              <a:t>Identified our current state and desired future state, and faculty councils will help to further inform this work</a:t>
            </a:r>
            <a:endParaRPr lang="en-US" sz="1800"/>
          </a:p>
          <a:p>
            <a:pPr marL="215900" indent="-215900">
              <a:buNone/>
            </a:pPr>
            <a:endParaRPr lang="en-US" sz="1800">
              <a:ea typeface="+mn-lt"/>
              <a:cs typeface="+mn-lt"/>
            </a:endParaRPr>
          </a:p>
          <a:p>
            <a:pPr marL="215900" indent="-215900">
              <a:buNone/>
            </a:pPr>
            <a:r>
              <a:rPr lang="en-US" sz="1800">
                <a:ea typeface="+mn-lt"/>
                <a:cs typeface="+mn-lt"/>
                <a:hlinkClick r:id="rId2"/>
              </a:rPr>
              <a:t>Institutional strategy outlines</a:t>
            </a:r>
            <a:r>
              <a:rPr lang="en-US" sz="1800">
                <a:ea typeface="+mn-lt"/>
                <a:cs typeface="+mn-lt"/>
              </a:rPr>
              <a:t>:</a:t>
            </a:r>
            <a:endParaRPr lang="en-US" sz="1800"/>
          </a:p>
          <a:p>
            <a:pPr marL="215900" indent="-215900">
              <a:buFont typeface="Arial"/>
              <a:buChar char="•"/>
            </a:pPr>
            <a:r>
              <a:rPr lang="en-US" sz="1800">
                <a:ea typeface="+mn-lt"/>
                <a:cs typeface="+mn-lt"/>
              </a:rPr>
              <a:t>Background, stakeholders and existing policies</a:t>
            </a:r>
            <a:endParaRPr lang="en-US" sz="1800"/>
          </a:p>
          <a:p>
            <a:pPr marL="215900" indent="-215900">
              <a:buFont typeface="Arial"/>
              <a:buChar char="•"/>
            </a:pPr>
            <a:r>
              <a:rPr lang="en-US" sz="1800">
                <a:ea typeface="+mn-lt"/>
                <a:cs typeface="+mn-lt"/>
              </a:rPr>
              <a:t>Supporting units internal and external to the university, outlining current and anticipated future assistance needed</a:t>
            </a:r>
            <a:endParaRPr lang="en-US" sz="1800"/>
          </a:p>
          <a:p>
            <a:pPr marL="215900" indent="-215900">
              <a:buFont typeface="Arial"/>
              <a:buChar char="•"/>
            </a:pPr>
            <a:r>
              <a:rPr lang="en-US" sz="1800">
                <a:ea typeface="+mn-lt"/>
                <a:cs typeface="+mn-lt"/>
              </a:rPr>
              <a:t>Ethical, Legal, and Commercial Considerations </a:t>
            </a:r>
          </a:p>
          <a:p>
            <a:pPr marL="215900" indent="-215900">
              <a:buFont typeface="Arial"/>
              <a:buChar char="•"/>
            </a:pPr>
            <a:r>
              <a:rPr lang="en-US" sz="1800">
                <a:ea typeface="+mn-lt"/>
                <a:cs typeface="+mn-lt"/>
              </a:rPr>
              <a:t>Future timeline</a:t>
            </a:r>
            <a:endParaRPr lang="en-US" sz="1800"/>
          </a:p>
          <a:p>
            <a:pPr marL="0" indent="0">
              <a:buNone/>
            </a:pPr>
            <a:endParaRPr lang="en-US"/>
          </a:p>
        </p:txBody>
      </p:sp>
      <p:pic>
        <p:nvPicPr>
          <p:cNvPr id="8" name="Picture 8" descr="A picture containing text, sky, outdoor&#10;&#10;Description automatically generated">
            <a:extLst>
              <a:ext uri="{FF2B5EF4-FFF2-40B4-BE49-F238E27FC236}">
                <a16:creationId xmlns:a16="http://schemas.microsoft.com/office/drawing/2014/main" id="{4C5BE6E2-8A33-1265-8225-5A55DCF6C54A}"/>
              </a:ext>
            </a:extLst>
          </p:cNvPr>
          <p:cNvPicPr>
            <a:picLocks noGrp="1" noChangeAspect="1"/>
          </p:cNvPicPr>
          <p:nvPr>
            <p:ph type="pic" sz="quarter" idx="18"/>
          </p:nvPr>
        </p:nvPicPr>
        <p:blipFill rotWithShape="1">
          <a:blip r:embed="rId3"/>
          <a:srcRect l="3409" r="3409"/>
          <a:stretch/>
        </p:blipFill>
        <p:spPr/>
      </p:pic>
      <p:sp>
        <p:nvSpPr>
          <p:cNvPr id="4" name="Footer Placeholder 3">
            <a:extLst>
              <a:ext uri="{FF2B5EF4-FFF2-40B4-BE49-F238E27FC236}">
                <a16:creationId xmlns:a16="http://schemas.microsoft.com/office/drawing/2014/main" id="{AEC1CAED-1E0F-8A77-B6D7-35FC57407EBB}"/>
              </a:ext>
            </a:extLst>
          </p:cNvPr>
          <p:cNvSpPr>
            <a:spLocks noGrp="1"/>
          </p:cNvSpPr>
          <p:nvPr>
            <p:ph type="ftr" sz="quarter" idx="10"/>
          </p:nvPr>
        </p:nvSpPr>
        <p:spPr/>
        <p:txBody>
          <a:bodyPr/>
          <a:lstStyle/>
          <a:p>
            <a:endParaRPr lang="en-CA"/>
          </a:p>
        </p:txBody>
      </p:sp>
      <p:sp>
        <p:nvSpPr>
          <p:cNvPr id="3" name="Slide Number Placeholder 2">
            <a:extLst>
              <a:ext uri="{FF2B5EF4-FFF2-40B4-BE49-F238E27FC236}">
                <a16:creationId xmlns:a16="http://schemas.microsoft.com/office/drawing/2014/main" id="{944EC919-690C-FC47-0C4E-B27B68C1136E}"/>
              </a:ext>
            </a:extLst>
          </p:cNvPr>
          <p:cNvSpPr>
            <a:spLocks noGrp="1"/>
          </p:cNvSpPr>
          <p:nvPr>
            <p:ph type="sldNum" sz="quarter" idx="4294967295"/>
          </p:nvPr>
        </p:nvSpPr>
        <p:spPr>
          <a:xfrm>
            <a:off x="0" y="6356350"/>
            <a:ext cx="414338" cy="365125"/>
          </a:xfrm>
        </p:spPr>
        <p:txBody>
          <a:bodyPr/>
          <a:lstStyle/>
          <a:p>
            <a:fld id="{4C6AF4E3-7C7A-4050-BF98-8B639F08A4A8}" type="slidenum">
              <a:rPr lang="en-CA" smtClean="0"/>
              <a:pPr/>
              <a:t>12</a:t>
            </a:fld>
            <a:endParaRPr lang="en-CA"/>
          </a:p>
        </p:txBody>
      </p:sp>
    </p:spTree>
    <p:extLst>
      <p:ext uri="{BB962C8B-B14F-4D97-AF65-F5344CB8AC3E}">
        <p14:creationId xmlns:p14="http://schemas.microsoft.com/office/powerpoint/2010/main" val="365314276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yvNSgYRn"/>
  <p:tag name="ARTICULATE_SLIDE_THUMBNAIL_REFRESH" val="1"/>
  <p:tag name="ARTICULATE_SLIDE_COUNT" val="30"/>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York 2020">
      <a:dk1>
        <a:srgbClr val="000000"/>
      </a:dk1>
      <a:lt1>
        <a:srgbClr val="FFFFFF"/>
      </a:lt1>
      <a:dk2>
        <a:srgbClr val="AF1F24"/>
      </a:dk2>
      <a:lt2>
        <a:srgbClr val="F2F2F2"/>
      </a:lt2>
      <a:accent1>
        <a:srgbClr val="E31837"/>
      </a:accent1>
      <a:accent2>
        <a:srgbClr val="686361"/>
      </a:accent2>
      <a:accent3>
        <a:srgbClr val="7F1516"/>
      </a:accent3>
      <a:accent4>
        <a:srgbClr val="3EC2ED"/>
      </a:accent4>
      <a:accent5>
        <a:srgbClr val="AFE1F3"/>
      </a:accent5>
      <a:accent6>
        <a:srgbClr val="D6D0CA"/>
      </a:accent6>
      <a:hlink>
        <a:srgbClr val="E21E38"/>
      </a:hlink>
      <a:folHlink>
        <a:srgbClr val="AF1F24"/>
      </a:folHlink>
    </a:clrScheme>
    <a:fontScheme name="York PowerPoint 2021">
      <a:majorFont>
        <a:latin typeface="IBM Plex Sans Bold"/>
        <a:ea typeface=""/>
        <a:cs typeface=""/>
      </a:majorFont>
      <a:minorFont>
        <a:latin typeface="IBM Plex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spcAft>
            <a:spcPts val="300"/>
          </a:spcAft>
          <a:defRPr dirty="0" smtClean="0"/>
        </a:defPPr>
      </a:lstStyle>
    </a:txDef>
  </a:objectDefaults>
  <a:extraClrSchemeLst/>
  <a:extLst>
    <a:ext uri="{05A4C25C-085E-4340-85A3-A5531E510DB2}">
      <thm15:themeFamily xmlns:thm15="http://schemas.microsoft.com/office/thememl/2012/main" name="YorkU PPT Template_Apr2021_r4" id="{85CED3E7-926E-9847-B7C6-6CE3A47F062E}" vid="{5D110BF7-AB7D-3D41-84FA-B87812FE534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92416AF6196E349912DF2D9DD9AA5AC" ma:contentTypeVersion="6" ma:contentTypeDescription="Create a new document." ma:contentTypeScope="" ma:versionID="3f3f92282ed4d42515a8701ef4fed869">
  <xsd:schema xmlns:xsd="http://www.w3.org/2001/XMLSchema" xmlns:xs="http://www.w3.org/2001/XMLSchema" xmlns:p="http://schemas.microsoft.com/office/2006/metadata/properties" xmlns:ns2="e29c63d1-945c-4aed-ad4d-a83244ff3d01" xmlns:ns3="da3b800d-3c64-44bf-95e3-5209e143d7b4" targetNamespace="http://schemas.microsoft.com/office/2006/metadata/properties" ma:root="true" ma:fieldsID="ac997c66260f9e14bfbb9d97048e3a17" ns2:_="" ns3:_="">
    <xsd:import namespace="e29c63d1-945c-4aed-ad4d-a83244ff3d01"/>
    <xsd:import namespace="da3b800d-3c64-44bf-95e3-5209e143d7b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9c63d1-945c-4aed-ad4d-a83244ff3d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a3b800d-3c64-44bf-95e3-5209e143d7b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438DA32-A89C-4FBB-A140-EDD5D7BBF3E5}">
  <ds:schemaRefs>
    <ds:schemaRef ds:uri="http://schemas.microsoft.com/sharepoint/v3/contenttype/forms"/>
  </ds:schemaRefs>
</ds:datastoreItem>
</file>

<file path=customXml/itemProps2.xml><?xml version="1.0" encoding="utf-8"?>
<ds:datastoreItem xmlns:ds="http://schemas.openxmlformats.org/officeDocument/2006/customXml" ds:itemID="{4299597E-FB89-45AF-8A70-54DA86A235F9}">
  <ds:schemaRefs>
    <ds:schemaRef ds:uri="e29c63d1-945c-4aed-ad4d-a83244ff3d0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B5A4C2D7-F2DB-471F-B110-D2CF996959EC}">
  <ds:schemaRefs>
    <ds:schemaRef ds:uri="da3b800d-3c64-44bf-95e3-5209e143d7b4"/>
    <ds:schemaRef ds:uri="e29c63d1-945c-4aed-ad4d-a83244ff3d0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YorkU-PPT-Template_Apr2021</Template>
  <TotalTime>1042</TotalTime>
  <Words>1199</Words>
  <Application>Microsoft Macintosh PowerPoint</Application>
  <PresentationFormat>Widescreen</PresentationFormat>
  <Paragraphs>98</Paragraphs>
  <Slides>12</Slides>
  <Notes>5</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12</vt:i4>
      </vt:variant>
    </vt:vector>
  </HeadingPairs>
  <TitlesOfParts>
    <vt:vector size="25" baseType="lpstr">
      <vt:lpstr>Arial</vt:lpstr>
      <vt:lpstr>Calibri</vt:lpstr>
      <vt:lpstr>IBM Plex Sans</vt:lpstr>
      <vt:lpstr>IBM Plex Sans Bold</vt:lpstr>
      <vt:lpstr>IBM Plex Sans ExtraLight</vt:lpstr>
      <vt:lpstr>IBM Plex Sans Light</vt:lpstr>
      <vt:lpstr>IBM Plex Sans Medium</vt:lpstr>
      <vt:lpstr>IBM Plex Sans SemiBold</vt:lpstr>
      <vt:lpstr>IBM Plex Serif</vt:lpstr>
      <vt:lpstr>IBM Plex Serif ExtraLight</vt:lpstr>
      <vt:lpstr>IBM Plex Serif Medium</vt:lpstr>
      <vt:lpstr>Wingdings</vt:lpstr>
      <vt:lpstr>Office Theme</vt:lpstr>
      <vt:lpstr>York University Institutional Research Data Management Strategy </vt:lpstr>
      <vt:lpstr>Open Access Open Data Steering Committee</vt:lpstr>
      <vt:lpstr>A Commitment to Open Scholarship</vt:lpstr>
      <vt:lpstr>UNESCO Recommendation on Open Science</vt:lpstr>
      <vt:lpstr>Open Scholarship</vt:lpstr>
      <vt:lpstr>Developing and enabling policies for Open Scholarship</vt:lpstr>
      <vt:lpstr>Research Data Management</vt:lpstr>
      <vt:lpstr>Research Data Management (RDM)</vt:lpstr>
      <vt:lpstr>Tri-Agency RDM Policy (2021/3/15)</vt:lpstr>
      <vt:lpstr>Faculty Council Discussions:   Understanding What Constitutes Research Data</vt:lpstr>
      <vt:lpstr>Draft Institutional Research Data Management Strategy</vt:lpstr>
      <vt:lpstr>Draft Institutional Research Data Management Strategy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York University Institutional Research Data Management Strategy </dc:title>
  <dc:creator>Dany Savard</dc:creator>
  <cp:lastModifiedBy>M Michael Schiff</cp:lastModifiedBy>
  <cp:revision>8</cp:revision>
  <cp:lastPrinted>2021-04-01T12:47:13Z</cp:lastPrinted>
  <dcterms:created xsi:type="dcterms:W3CDTF">2021-05-14T17:26:01Z</dcterms:created>
  <dcterms:modified xsi:type="dcterms:W3CDTF">2023-01-30T14:57:10Z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A9AF05EE-C7F7-4930-894B-EDF3FA236772</vt:lpwstr>
  </property>
  <property fmtid="{D5CDD505-2E9C-101B-9397-08002B2CF9AE}" pid="3" name="ArticulatePath">
    <vt:lpwstr>Presentation3</vt:lpwstr>
  </property>
  <property fmtid="{D5CDD505-2E9C-101B-9397-08002B2CF9AE}" pid="4" name="ContentTypeId">
    <vt:lpwstr>0x010100C92416AF6196E349912DF2D9DD9AA5AC</vt:lpwstr>
  </property>
</Properties>
</file>