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 id="2147483648" r:id="rId5"/>
  </p:sldMasterIdLst>
  <p:notesMasterIdLst>
    <p:notesMasterId r:id="rId13"/>
  </p:notesMasterIdLst>
  <p:sldIdLst>
    <p:sldId id="256" r:id="rId6"/>
    <p:sldId id="281" r:id="rId7"/>
    <p:sldId id="277" r:id="rId8"/>
    <p:sldId id="279" r:id="rId9"/>
    <p:sldId id="280" r:id="rId10"/>
    <p:sldId id="278"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D04297-6D2A-0DDB-6F41-4D320B7A1514}" name="Priscilla Carmini" initials="PC" userId="S::pcarmini@yorku.ca::c50e7352-ddcd-44a1-9016-fafdf83b29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0748"/>
  </p:normalViewPr>
  <p:slideViewPr>
    <p:cSldViewPr snapToGrid="0">
      <p:cViewPr varScale="1">
        <p:scale>
          <a:sx n="88" d="100"/>
          <a:sy n="88" d="100"/>
        </p:scale>
        <p:origin x="2024" y="192"/>
      </p:cViewPr>
      <p:guideLst/>
    </p:cSldViewPr>
  </p:slideViewPr>
  <p:outlineViewPr>
    <p:cViewPr>
      <p:scale>
        <a:sx n="33" d="100"/>
        <a:sy n="33" d="100"/>
      </p:scale>
      <p:origin x="0" y="-24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07FD5-58C0-0543-AE7B-5200CD05BE39}" type="datetimeFigureOut">
              <a:rPr lang="en-US" smtClean="0"/>
              <a:t>3/5/2024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EC93E6-0DD8-4E4A-9F4E-9C11A3CC0DF6}" type="slidenum">
              <a:rPr lang="en-US" smtClean="0"/>
              <a:t>‹#›</a:t>
            </a:fld>
            <a:endParaRPr lang="en-US"/>
          </a:p>
        </p:txBody>
      </p:sp>
    </p:spTree>
    <p:extLst>
      <p:ext uri="{BB962C8B-B14F-4D97-AF65-F5344CB8AC3E}">
        <p14:creationId xmlns:p14="http://schemas.microsoft.com/office/powerpoint/2010/main" val="328935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pPr lvl="1"/>
            <a:endParaRPr lang="en-US" dirty="0">
              <a:cs typeface="Calibri"/>
            </a:endParaRPr>
          </a:p>
        </p:txBody>
      </p:sp>
      <p:sp>
        <p:nvSpPr>
          <p:cNvPr id="4" name="Slide Number Placeholder 3"/>
          <p:cNvSpPr>
            <a:spLocks noGrp="1"/>
          </p:cNvSpPr>
          <p:nvPr>
            <p:ph type="sldNum" sz="quarter" idx="5"/>
          </p:nvPr>
        </p:nvSpPr>
        <p:spPr/>
        <p:txBody>
          <a:bodyPr/>
          <a:lstStyle/>
          <a:p>
            <a:fld id="{57EC93E6-0DD8-4E4A-9F4E-9C11A3CC0DF6}" type="slidenum">
              <a:rPr lang="en-US" smtClean="0"/>
              <a:t>1</a:t>
            </a:fld>
            <a:endParaRPr lang="en-US"/>
          </a:p>
        </p:txBody>
      </p:sp>
    </p:spTree>
    <p:extLst>
      <p:ext uri="{BB962C8B-B14F-4D97-AF65-F5344CB8AC3E}">
        <p14:creationId xmlns:p14="http://schemas.microsoft.com/office/powerpoint/2010/main" val="767062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SARAH</a:t>
            </a:r>
          </a:p>
          <a:p>
            <a:r>
              <a:rPr lang="en-US">
                <a:cs typeface="Calibri"/>
              </a:rPr>
              <a:t>-Libraries as places for knowledge production (not just consumption)</a:t>
            </a:r>
          </a:p>
          <a:p>
            <a:r>
              <a:rPr lang="en-US">
                <a:cs typeface="Calibri"/>
              </a:rPr>
              <a:t>-by comparison last Sept/Oct we only signed one memo.</a:t>
            </a:r>
          </a:p>
          <a:p>
            <a:r>
              <a:rPr lang="en-US">
                <a:cs typeface="Calibri"/>
              </a:rPr>
              <a:t>-</a:t>
            </a:r>
            <a:r>
              <a:rPr lang="en-US"/>
              <a:t>For projects that require large amounts of a librarian's time (i.e. more than 10 hours) we usually advise to budget in the grant for the hiring of a part-time librarian or a short term contract librarian. We have several of these currently running out of the libraries including a CEWIL grant and SSHRC Connection Grant.  We can assist with the job posting and hiring process as needed.</a:t>
            </a:r>
            <a:endParaRPr lang="en-US">
              <a:cs typeface="Calibri"/>
            </a:endParaRPr>
          </a:p>
          <a:p>
            <a:r>
              <a:rPr lang="en-US">
                <a:cs typeface="Calibri"/>
              </a:rPr>
              <a:t>-Science/Health perspective:  we are consulting on the Connected Minds:  </a:t>
            </a:r>
            <a:r>
              <a:rPr lang="en-US"/>
              <a:t>Neural and Machine Systems for a Healthy, Just Society Project and also will be folding into this menu systematic reviews, scoping reviews (Knowledge Synthesis in general).</a:t>
            </a:r>
            <a:endParaRPr lang="en-US">
              <a:cs typeface="Calibri"/>
            </a:endParaRPr>
          </a:p>
          <a:p>
            <a:r>
              <a:rPr lang="en-US">
                <a:cs typeface="Calibri"/>
              </a:rPr>
              <a:t>DLLL –Department of Languages, Literature and Linguistics</a:t>
            </a:r>
          </a:p>
        </p:txBody>
      </p:sp>
      <p:sp>
        <p:nvSpPr>
          <p:cNvPr id="4" name="Slide Number Placeholder 3"/>
          <p:cNvSpPr>
            <a:spLocks noGrp="1"/>
          </p:cNvSpPr>
          <p:nvPr>
            <p:ph type="sldNum" sz="quarter" idx="5"/>
          </p:nvPr>
        </p:nvSpPr>
        <p:spPr/>
        <p:txBody>
          <a:bodyPr/>
          <a:lstStyle/>
          <a:p>
            <a:fld id="{57EC93E6-0DD8-4E4A-9F4E-9C11A3CC0DF6}" type="slidenum">
              <a:rPr lang="en-US" smtClean="0"/>
              <a:t>2</a:t>
            </a:fld>
            <a:endParaRPr lang="en-US"/>
          </a:p>
        </p:txBody>
      </p:sp>
    </p:spTree>
    <p:extLst>
      <p:ext uri="{BB962C8B-B14F-4D97-AF65-F5344CB8AC3E}">
        <p14:creationId xmlns:p14="http://schemas.microsoft.com/office/powerpoint/2010/main" val="41074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AK note: might want to mention that people forget to factor/budget for a project management for their exhibits and discovery projects</a:t>
            </a:r>
            <a:endParaRPr lang="en-US"/>
          </a:p>
          <a:p>
            <a:endParaRPr lang="en-US"/>
          </a:p>
          <a:p>
            <a:r>
              <a:rPr lang="en-US" dirty="0"/>
              <a:t>KRIS</a:t>
            </a:r>
            <a:endParaRPr lang="en-US">
              <a:cs typeface="Calibri" panose="020F0502020204030204"/>
            </a:endParaRPr>
          </a:p>
          <a:p>
            <a:endParaRPr lang="en-US" dirty="0"/>
          </a:p>
          <a:p>
            <a:r>
              <a:rPr lang="en-US" dirty="0"/>
              <a:t>I’ll provide a brief overview of our menu of pre-existing in-kind services that we offer. These are all online at the link you’ll see on this slide.</a:t>
            </a:r>
            <a:endParaRPr lang="en-US">
              <a:cs typeface="Calibri"/>
            </a:endParaRPr>
          </a:p>
          <a:p>
            <a:endParaRPr lang="en-US" dirty="0"/>
          </a:p>
          <a:p>
            <a:r>
              <a:rPr lang="en-US" dirty="0"/>
              <a:t>Computational methods: has been a lot of DH work, but also bridges into data services and topics like geospatial processing and </a:t>
            </a:r>
            <a:r>
              <a:rPr lang="fr-CA"/>
              <a:t> </a:t>
            </a:r>
            <a:r>
              <a:rPr lang="en-US" dirty="0"/>
              <a:t>data visualization, HPRC</a:t>
            </a:r>
            <a:endParaRPr lang="fr-CA"/>
          </a:p>
          <a:p>
            <a:endParaRPr lang="fr-CA">
              <a:cs typeface="Calibri"/>
            </a:endParaRPr>
          </a:p>
          <a:p>
            <a:r>
              <a:rPr lang="fr-CA">
                <a:cs typeface="Calibri"/>
              </a:rPr>
              <a:t>All pre-grant consultation includes guidance on topics like budgeting for project management, which is often not considered</a:t>
            </a:r>
            <a:endParaRPr lang="en-US">
              <a:cs typeface="Calibri"/>
            </a:endParaRPr>
          </a:p>
        </p:txBody>
      </p:sp>
      <p:sp>
        <p:nvSpPr>
          <p:cNvPr id="4" name="Slide Number Placeholder 3"/>
          <p:cNvSpPr>
            <a:spLocks noGrp="1"/>
          </p:cNvSpPr>
          <p:nvPr>
            <p:ph type="sldNum" sz="quarter" idx="5"/>
          </p:nvPr>
        </p:nvSpPr>
        <p:spPr/>
        <p:txBody>
          <a:bodyPr/>
          <a:lstStyle/>
          <a:p>
            <a:fld id="{57EC93E6-0DD8-4E4A-9F4E-9C11A3CC0DF6}" type="slidenum">
              <a:rPr lang="en-US" smtClean="0"/>
              <a:t>3</a:t>
            </a:fld>
            <a:endParaRPr lang="en-US"/>
          </a:p>
        </p:txBody>
      </p:sp>
    </p:spTree>
    <p:extLst>
      <p:ext uri="{BB962C8B-B14F-4D97-AF65-F5344CB8AC3E}">
        <p14:creationId xmlns:p14="http://schemas.microsoft.com/office/powerpoint/2010/main" val="2820727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AK note: would it be prudent to mention that for the MCL we have to balance curricular uses with research uses and are exploring models where lab time (paying for staff time to cover lab) can be made available for grant-funded projects. </a:t>
            </a:r>
            <a:endParaRPr lang="en-US"/>
          </a:p>
          <a:p>
            <a:endParaRPr lang="en-US"/>
          </a:p>
          <a:p>
            <a:r>
              <a:rPr lang="en-US"/>
              <a:t>KRIS</a:t>
            </a:r>
            <a:endParaRPr lang="fr-CA"/>
          </a:p>
          <a:p>
            <a:endParaRPr lang="fr-CA">
              <a:cs typeface="Calibri"/>
            </a:endParaRPr>
          </a:p>
          <a:p>
            <a:r>
              <a:rPr lang="fr-CA">
                <a:cs typeface="Calibri"/>
              </a:rPr>
              <a:t>MCL is a popular venue for studio space and equipment use; in very high demand by students so we’re looking at models where grants budget to account for staff time to ensure capacity is available</a:t>
            </a:r>
          </a:p>
          <a:p>
            <a:endParaRPr lang="en-US">
              <a:cs typeface="Calibri"/>
            </a:endParaRPr>
          </a:p>
          <a:p>
            <a:r>
              <a:rPr lang="en-US">
                <a:cs typeface="Calibri"/>
              </a:rPr>
              <a:t>-</a:t>
            </a:r>
            <a:r>
              <a:rPr lang="fr-CA">
                <a:cs typeface="Calibri"/>
              </a:rPr>
              <a:t>noting here that LAPS and AMPD are expected as heavy users to the MCL, but </a:t>
            </a:r>
            <a:r>
              <a:rPr lang="en-US">
                <a:cs typeface="Calibri"/>
              </a:rPr>
              <a:t>Lassonde </a:t>
            </a:r>
            <a:r>
              <a:rPr lang="fr-CA">
                <a:cs typeface="Calibri"/>
              </a:rPr>
              <a:t>is</a:t>
            </a:r>
            <a:r>
              <a:rPr lang="en-US">
                <a:cs typeface="Calibri"/>
              </a:rPr>
              <a:t> the 3rd highest user </a:t>
            </a:r>
            <a:r>
              <a:rPr lang="fr-CA">
                <a:cs typeface="Calibri"/>
              </a:rPr>
              <a:t>(by faculty) as novel forms of knowledge mobilization become more normalized in STEM fields</a:t>
            </a:r>
          </a:p>
          <a:p>
            <a:endParaRPr lang="fr-CA">
              <a:cs typeface="Calibri"/>
            </a:endParaRPr>
          </a:p>
          <a:p>
            <a:endParaRPr lang="fr-CA">
              <a:cs typeface="Calibri"/>
            </a:endParaRPr>
          </a:p>
          <a:p>
            <a:r>
              <a:rPr lang="fr-CA">
                <a:cs typeface="Calibri"/>
              </a:rPr>
              <a:t>Metadata consultation covers digital objects, but can also account for describing data sets in ways that make them more discoverable</a:t>
            </a:r>
            <a:endParaRPr lang="en-US">
              <a:cs typeface="Calibri"/>
            </a:endParaRPr>
          </a:p>
        </p:txBody>
      </p:sp>
      <p:sp>
        <p:nvSpPr>
          <p:cNvPr id="4" name="Slide Number Placeholder 3"/>
          <p:cNvSpPr>
            <a:spLocks noGrp="1"/>
          </p:cNvSpPr>
          <p:nvPr>
            <p:ph type="sldNum" sz="quarter" idx="5"/>
          </p:nvPr>
        </p:nvSpPr>
        <p:spPr/>
        <p:txBody>
          <a:bodyPr/>
          <a:lstStyle/>
          <a:p>
            <a:fld id="{57EC93E6-0DD8-4E4A-9F4E-9C11A3CC0DF6}" type="slidenum">
              <a:rPr lang="en-US" smtClean="0"/>
              <a:t>4</a:t>
            </a:fld>
            <a:endParaRPr lang="en-US"/>
          </a:p>
        </p:txBody>
      </p:sp>
    </p:spTree>
    <p:extLst>
      <p:ext uri="{BB962C8B-B14F-4D97-AF65-F5344CB8AC3E}">
        <p14:creationId xmlns:p14="http://schemas.microsoft.com/office/powerpoint/2010/main" val="3163060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KRIS</a:t>
            </a:r>
            <a:endParaRPr lang="fr-CA"/>
          </a:p>
          <a:p>
            <a:endParaRPr lang="fr-CA"/>
          </a:p>
          <a:p>
            <a:r>
              <a:rPr lang="fr-CA"/>
              <a:t>These topics are becoming mandatory aspects of grant applications and are still new to many researchers. Libraries excel in this area</a:t>
            </a:r>
          </a:p>
          <a:p>
            <a:endParaRPr lang="fr-CA"/>
          </a:p>
          <a:p>
            <a:r>
              <a:rPr lang="fr-CA"/>
              <a:t>Note that demand for assistance with scoping and systematic reviews is extremely high</a:t>
            </a:r>
            <a:endParaRPr lang="en-US"/>
          </a:p>
        </p:txBody>
      </p:sp>
      <p:sp>
        <p:nvSpPr>
          <p:cNvPr id="4" name="Slide Number Placeholder 3"/>
          <p:cNvSpPr>
            <a:spLocks noGrp="1"/>
          </p:cNvSpPr>
          <p:nvPr>
            <p:ph type="sldNum" sz="quarter" idx="5"/>
          </p:nvPr>
        </p:nvSpPr>
        <p:spPr/>
        <p:txBody>
          <a:bodyPr/>
          <a:lstStyle/>
          <a:p>
            <a:fld id="{57EC93E6-0DD8-4E4A-9F4E-9C11A3CC0DF6}" type="slidenum">
              <a:rPr lang="en-US" smtClean="0"/>
              <a:t>5</a:t>
            </a:fld>
            <a:endParaRPr lang="en-US"/>
          </a:p>
        </p:txBody>
      </p:sp>
    </p:spTree>
    <p:extLst>
      <p:ext uri="{BB962C8B-B14F-4D97-AF65-F5344CB8AC3E}">
        <p14:creationId xmlns:p14="http://schemas.microsoft.com/office/powerpoint/2010/main" val="2873870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SARAH</a:t>
            </a:r>
          </a:p>
          <a:p>
            <a:r>
              <a:rPr lang="en-US">
                <a:cs typeface="Calibri"/>
              </a:rPr>
              <a:t>For projects that require large amounts of a librarian's time (i.e. more than 10 hours) we usually advise to budget in the grant for the hiring of a part-time librarian or a short term contract position housed either in the libraries or the department where the grant is being administered.</a:t>
            </a:r>
            <a:endParaRPr lang="en-US"/>
          </a:p>
        </p:txBody>
      </p:sp>
      <p:sp>
        <p:nvSpPr>
          <p:cNvPr id="4" name="Slide Number Placeholder 3"/>
          <p:cNvSpPr>
            <a:spLocks noGrp="1"/>
          </p:cNvSpPr>
          <p:nvPr>
            <p:ph type="sldNum" sz="quarter" idx="5"/>
          </p:nvPr>
        </p:nvSpPr>
        <p:spPr/>
        <p:txBody>
          <a:bodyPr/>
          <a:lstStyle/>
          <a:p>
            <a:fld id="{57EC93E6-0DD8-4E4A-9F4E-9C11A3CC0DF6}" type="slidenum">
              <a:rPr lang="en-US" smtClean="0"/>
              <a:t>6</a:t>
            </a:fld>
            <a:endParaRPr lang="en-US"/>
          </a:p>
        </p:txBody>
      </p:sp>
    </p:spTree>
    <p:extLst>
      <p:ext uri="{BB962C8B-B14F-4D97-AF65-F5344CB8AC3E}">
        <p14:creationId xmlns:p14="http://schemas.microsoft.com/office/powerpoint/2010/main" val="236950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cs typeface="Calibri" panose="020F0502020204030204"/>
            </a:endParaRPr>
          </a:p>
        </p:txBody>
      </p:sp>
      <p:sp>
        <p:nvSpPr>
          <p:cNvPr id="4" name="Slide Number Placeholder 3"/>
          <p:cNvSpPr>
            <a:spLocks noGrp="1"/>
          </p:cNvSpPr>
          <p:nvPr>
            <p:ph type="sldNum" sz="quarter" idx="5"/>
          </p:nvPr>
        </p:nvSpPr>
        <p:spPr/>
        <p:txBody>
          <a:bodyPr/>
          <a:lstStyle/>
          <a:p>
            <a:fld id="{57EC93E6-0DD8-4E4A-9F4E-9C11A3CC0DF6}" type="slidenum">
              <a:rPr lang="en-US" smtClean="0"/>
              <a:t>7</a:t>
            </a:fld>
            <a:endParaRPr lang="en-US"/>
          </a:p>
        </p:txBody>
      </p:sp>
    </p:spTree>
    <p:extLst>
      <p:ext uri="{BB962C8B-B14F-4D97-AF65-F5344CB8AC3E}">
        <p14:creationId xmlns:p14="http://schemas.microsoft.com/office/powerpoint/2010/main" val="25625017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1.xml"/><Relationship Id="rId4" Type="http://schemas.openxmlformats.org/officeDocument/2006/relationships/image" Target="../media/image5.emf"/></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ags" Target="../tags/tag54.xml"/><Relationship Id="rId4" Type="http://schemas.openxmlformats.org/officeDocument/2006/relationships/image" Target="../media/image6.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8.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9.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0.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1.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6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7.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8.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69.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7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B93D08-52E9-A041-8C3E-289033ABDDBB}"/>
              </a:ext>
            </a:extLst>
          </p:cNvPr>
          <p:cNvSpPr>
            <a:spLocks noGrp="1"/>
          </p:cNvSpPr>
          <p:nvPr>
            <p:ph type="title" hasCustomPrompt="1"/>
          </p:nvPr>
        </p:nvSpPr>
        <p:spPr>
          <a:xfrm>
            <a:off x="362776" y="1651964"/>
            <a:ext cx="4317167" cy="2008385"/>
          </a:xfrm>
          <a:solidFill>
            <a:schemeClr val="accent1"/>
          </a:solidFill>
          <a:ln>
            <a:noFill/>
          </a:ln>
        </p:spPr>
        <p:txBody>
          <a:bodyPr vert="horz" wrap="square" lIns="0" tIns="0" rIns="0" bIns="0" rtlCol="0" anchor="b">
            <a:noAutofit/>
          </a:bodyPr>
          <a:lstStyle>
            <a:lvl1pPr marL="0" marR="0" indent="0" algn="l" defTabSz="914400" rtl="0" eaLnBrk="1" fontAlgn="auto" latinLnBrk="0" hangingPunct="1">
              <a:lnSpc>
                <a:spcPct val="90000"/>
              </a:lnSpc>
              <a:spcBef>
                <a:spcPts val="0"/>
              </a:spcBef>
              <a:spcAft>
                <a:spcPts val="300"/>
              </a:spcAft>
              <a:buClrTx/>
              <a:buSzTx/>
              <a:buFont typeface="Arial" panose="020B0604020202020204" pitchFamily="34" charset="0"/>
              <a:buNone/>
              <a:tabLst/>
              <a:defRPr lang="en-US" sz="4000" dirty="0">
                <a:solidFill>
                  <a:schemeClr val="bg1"/>
                </a:solidFill>
                <a:cs typeface="+mn-cs"/>
              </a:defRPr>
            </a:lvl1pPr>
          </a:lstStyle>
          <a:p>
            <a:pPr marL="0" marR="0" lvl="0" indent="0" algn="l" defTabSz="914400" rtl="0" eaLnBrk="1" fontAlgn="auto" latinLnBrk="0" hangingPunct="1">
              <a:lnSpc>
                <a:spcPct val="90000"/>
              </a:lnSpc>
              <a:spcBef>
                <a:spcPts val="0"/>
              </a:spcBef>
              <a:spcAft>
                <a:spcPts val="300"/>
              </a:spcAft>
              <a:buClrTx/>
              <a:buSzTx/>
              <a:buFont typeface="Arial" panose="020B0604020202020204" pitchFamily="34" charset="0"/>
              <a:buNone/>
              <a:tabLst/>
              <a:defRPr/>
            </a:pPr>
            <a:r>
              <a:rPr lang="en-US"/>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371959" y="3665115"/>
            <a:ext cx="4301133" cy="631755"/>
          </a:xfrm>
          <a:prstGeom prst="rect">
            <a:avLst/>
          </a:prstGeom>
          <a:solidFill>
            <a:schemeClr val="accent1"/>
          </a:solidFill>
          <a:ln>
            <a:noFill/>
          </a:ln>
        </p:spPr>
        <p:txBody>
          <a:bodyPr wrap="square" lIns="0" tIns="0" rIns="0" bIns="0" anchor="t">
            <a:noAutofit/>
          </a:bodyPr>
          <a:lstStyle>
            <a:lvl1pPr marL="0" indent="0">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371959" y="4301625"/>
            <a:ext cx="4301133" cy="315212"/>
          </a:xfrm>
          <a:prstGeom prst="rect">
            <a:avLst/>
          </a:prstGeom>
          <a:solidFill>
            <a:schemeClr val="accent1"/>
          </a:solidFill>
          <a:ln>
            <a:noFill/>
          </a:ln>
        </p:spPr>
        <p:txBody>
          <a:bodyPr wrap="none" lIns="0" tIns="0" rIns="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5" name="Straight Connector 4">
            <a:extLst>
              <a:ext uri="{FF2B5EF4-FFF2-40B4-BE49-F238E27FC236}">
                <a16:creationId xmlns:a16="http://schemas.microsoft.com/office/drawing/2014/main" id="{F2D8F8C9-F49E-3048-826A-0937FBC04EBF}"/>
              </a:ext>
              <a:ext uri="{C183D7F6-B498-43B3-948B-1728B52AA6E4}">
                <adec:decorative xmlns:adec="http://schemas.microsoft.com/office/drawing/2017/decorative" val="1"/>
              </a:ext>
            </a:extLst>
          </p:cNvPr>
          <p:cNvCxnSpPr>
            <a:cxnSpLocks/>
          </p:cNvCxnSpPr>
          <p:nvPr/>
        </p:nvCxnSpPr>
        <p:spPr>
          <a:xfrm>
            <a:off x="3615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2" name="Picture Placeholder 9" descr="York University Logo.">
            <a:extLst>
              <a:ext uri="{FF2B5EF4-FFF2-40B4-BE49-F238E27FC236}">
                <a16:creationId xmlns:a16="http://schemas.microsoft.com/office/drawing/2014/main" id="{40BEB9EB-86F7-BB40-904C-4805395531C7}"/>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82173" y="5066521"/>
            <a:ext cx="4290917" cy="360000"/>
          </a:xfrm>
          <a:prstGeom prst="rect">
            <a:avLst/>
          </a:prstGeom>
        </p:spPr>
      </p:pic>
      <p:sp>
        <p:nvSpPr>
          <p:cNvPr id="8" name="Picture Placeholder 7">
            <a:extLst>
              <a:ext uri="{FF2B5EF4-FFF2-40B4-BE49-F238E27FC236}">
                <a16:creationId xmlns:a16="http://schemas.microsoft.com/office/drawing/2014/main" id="{03924A13-79EE-1D47-B49D-1565C986DA27}"/>
              </a:ext>
              <a:ext uri="{C183D7F6-B498-43B3-948B-1728B52AA6E4}">
                <adec:decorative xmlns:adec="http://schemas.microsoft.com/office/drawing/2017/decorative" val="1"/>
              </a:ext>
            </a:extLst>
          </p:cNvPr>
          <p:cNvSpPr>
            <a:spLocks noGrp="1"/>
          </p:cNvSpPr>
          <p:nvPr>
            <p:ph type="pic" sz="quarter" idx="11" hasCustomPrompt="1"/>
          </p:nvPr>
        </p:nvSpPr>
        <p:spPr>
          <a:xfrm>
            <a:off x="355599" y="358815"/>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solidFill>
            <a:schemeClr val="bg1"/>
          </a:solidFill>
        </p:spPr>
        <p:txBody>
          <a:bodyPr wrap="square" rIns="288000" anchor="ctr">
            <a:noAutofit/>
          </a:bodyPr>
          <a:lstStyle>
            <a:lvl1pPr marL="0" indent="0" algn="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8841882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_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CA58-B7DD-874A-B861-C00D59D51A62}"/>
              </a:ext>
            </a:extLst>
          </p:cNvPr>
          <p:cNvSpPr>
            <a:spLocks noGrp="1"/>
          </p:cNvSpPr>
          <p:nvPr>
            <p:ph type="title" hasCustomPrompt="1"/>
          </p:nvPr>
        </p:nvSpPr>
        <p:spPr>
          <a:xfrm>
            <a:off x="7524312" y="1136078"/>
            <a:ext cx="4311579" cy="2503143"/>
          </a:xfrm>
          <a:solidFill>
            <a:schemeClr val="accent1"/>
          </a:solidFill>
          <a:ln>
            <a:noFill/>
          </a:ln>
        </p:spPr>
        <p:txBody>
          <a:bodyPr vert="horz" lIns="0" tIns="36000" rIns="72000" bIns="0" rtlCol="0" anchor="b">
            <a:noAutofit/>
          </a:bodyPr>
          <a:lstStyle>
            <a:lvl1pPr marL="0" indent="0">
              <a:lnSpc>
                <a:spcPct val="90000"/>
              </a:lnSpc>
              <a:spcBef>
                <a:spcPts val="0"/>
              </a:spcBef>
              <a:spcAft>
                <a:spcPts val="300"/>
              </a:spcAft>
              <a:buFont typeface="Arial" panose="020B0604020202020204" pitchFamily="34" charset="0"/>
              <a:buNone/>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Presentation Title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59" y="3665115"/>
            <a:ext cx="4301133" cy="631755"/>
          </a:xfrm>
          <a:prstGeom prst="rect">
            <a:avLst/>
          </a:prstGeom>
          <a:solidFill>
            <a:schemeClr val="accent1"/>
          </a:solidFill>
          <a:ln>
            <a:noFill/>
          </a:ln>
        </p:spPr>
        <p:txBody>
          <a:bodyPr lIns="0" tIns="72000" rIns="180000" bIns="0" anchor="t">
            <a:noAutofit/>
          </a:bodyPr>
          <a:lstStyle>
            <a:lvl1pPr marL="0" indent="0">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59" y="4301625"/>
            <a:ext cx="4301133" cy="315212"/>
          </a:xfrm>
          <a:prstGeom prst="rect">
            <a:avLst/>
          </a:prstGeom>
          <a:solidFill>
            <a:schemeClr val="accent1"/>
          </a:solidFill>
          <a:ln>
            <a:noFill/>
          </a:ln>
        </p:spPr>
        <p:txBody>
          <a:bodyPr lIns="0" tIns="0" rIns="18000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42" name="Straight Connector 41">
            <a:extLst>
              <a:ext uri="{FF2B5EF4-FFF2-40B4-BE49-F238E27FC236}">
                <a16:creationId xmlns:a16="http://schemas.microsoft.com/office/drawing/2014/main" id="{3A2D2F57-8905-8542-879D-5BEC70B9E59B}"/>
              </a:ext>
              <a:ext uri="{C183D7F6-B498-43B3-948B-1728B52AA6E4}">
                <adec:decorative xmlns:adec="http://schemas.microsoft.com/office/drawing/2017/decorative" val="1"/>
              </a:ext>
            </a:extLst>
          </p:cNvPr>
          <p:cNvCxnSpPr>
            <a:cxnSpLocks/>
          </p:cNvCxnSpPr>
          <p:nvPr/>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6" name="Picture Placeholder 9" descr="York University Logo.">
            <a:extLst>
              <a:ext uri="{FF2B5EF4-FFF2-40B4-BE49-F238E27FC236}">
                <a16:creationId xmlns:a16="http://schemas.microsoft.com/office/drawing/2014/main" id="{EAFBF119-0909-5F4E-9C66-1F58D0992556}"/>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569357" y="5066521"/>
            <a:ext cx="4290917" cy="360000"/>
          </a:xfrm>
          <a:prstGeom prst="rect">
            <a:avLst/>
          </a:prstGeom>
        </p:spPr>
      </p:pic>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599" y="355922"/>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marL="0" indent="0" algn="l">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317904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_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marL="0" indent="0">
              <a:buFont typeface="Arial" panose="020B0604020202020204" pitchFamily="34" charset="0"/>
              <a:buNone/>
              <a:defRPr sz="4000">
                <a:solidFill>
                  <a:schemeClr val="bg1"/>
                </a:solidFill>
              </a:defRPr>
            </a:lvl1pPr>
          </a:lstStyle>
          <a:p>
            <a:r>
              <a:rPr lang="en-US"/>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prstGeom prst="rect">
            <a:avLst/>
          </a:prstGeom>
          <a:noFill/>
          <a:ln>
            <a:noFill/>
          </a:ln>
        </p:spPr>
        <p:txBody>
          <a:bodyPr lIns="0" tIns="72000" rIns="180000" bIns="0" anchor="t">
            <a:noAutofit/>
          </a:bodyPr>
          <a:lstStyle>
            <a:lvl1pPr marL="0" indent="0">
              <a:lnSpc>
                <a:spcPct val="95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prstGeom prst="rect">
            <a:avLst/>
          </a:prstGeom>
          <a:noFill/>
          <a:ln>
            <a:noFill/>
          </a:ln>
        </p:spPr>
        <p:txBody>
          <a:bodyPr lIns="0" tIns="0" rIns="18000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p:nvCxnSpPr>
        <p:spPr>
          <a:xfrm>
            <a:off x="874698"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Picture Placeholder 9" descr="York University Logo.">
            <a:extLst>
              <a:ext uri="{FF2B5EF4-FFF2-40B4-BE49-F238E27FC236}">
                <a16:creationId xmlns:a16="http://schemas.microsoft.com/office/drawing/2014/main" id="{2ED20F88-F063-1C44-B6C6-FB730D81F623}"/>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342293" y="5788897"/>
            <a:ext cx="4290917" cy="360000"/>
          </a:xfrm>
          <a:prstGeom prst="rect">
            <a:avLst/>
          </a:prstGeom>
        </p:spPr>
      </p:pic>
      <p:sp>
        <p:nvSpPr>
          <p:cNvPr id="6" name="Picture Placeholder 5">
            <a:extLst>
              <a:ext uri="{FF2B5EF4-FFF2-40B4-BE49-F238E27FC236}">
                <a16:creationId xmlns:a16="http://schemas.microsoft.com/office/drawing/2014/main" id="{3F2924C3-2BEC-7C49-B3BE-B8B622BB3D2C}"/>
              </a:ext>
            </a:extLst>
          </p:cNvPr>
          <p:cNvSpPr>
            <a:spLocks noGrp="1"/>
          </p:cNvSpPr>
          <p:nvPr>
            <p:ph type="pic" sz="quarter" idx="15" hasCustomPrompt="1"/>
          </p:nvPr>
        </p:nvSpPr>
        <p:spPr>
          <a:xfrm>
            <a:off x="6456044" y="356400"/>
            <a:ext cx="5374800" cy="6145200"/>
          </a:xfrm>
          <a:prstGeom prst="rect">
            <a:avLst/>
          </a:prstGeom>
          <a:solidFill>
            <a:schemeClr val="bg1"/>
          </a:solidFill>
        </p:spPr>
        <p:txBody>
          <a:bodyPr anchor="ctr"/>
          <a:lstStyle>
            <a:lvl1pPr marL="0" indent="0" algn="ct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1195596648"/>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marL="0" indent="0">
              <a:buFont typeface="Arial" panose="020B0604020202020204" pitchFamily="34" charset="0"/>
              <a:buNone/>
              <a:defRPr sz="4000"/>
            </a:lvl1pPr>
          </a:lstStyle>
          <a:p>
            <a:r>
              <a:rPr lang="en-US"/>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prstGeom prst="rect">
            <a:avLst/>
          </a:prstGeom>
          <a:noFill/>
          <a:ln>
            <a:noFill/>
          </a:ln>
        </p:spPr>
        <p:txBody>
          <a:bodyPr lIns="0" tIns="72000" rIns="180000" bIns="0" anchor="t">
            <a:noAutofit/>
          </a:bodyPr>
          <a:lstStyle>
            <a:lvl1pPr marL="0" indent="0">
              <a:lnSpc>
                <a:spcPct val="95000"/>
              </a:lnSpc>
              <a:spcBef>
                <a:spcPts val="0"/>
              </a:spcBef>
              <a:buFont typeface="Arial" panose="020B0604020202020204" pitchFamily="34" charset="0"/>
              <a:buNone/>
              <a:defRPr sz="1600" b="0" i="0" cap="none" baseline="0">
                <a:solidFill>
                  <a:schemeClr val="tx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prstGeom prst="rect">
            <a:avLst/>
          </a:prstGeom>
          <a:noFill/>
          <a:ln>
            <a:noFill/>
          </a:ln>
        </p:spPr>
        <p:txBody>
          <a:bodyPr lIns="0" tIns="0" rIns="180000" bIns="0" anchor="b">
            <a:noAutofit/>
          </a:bodyPr>
          <a:lstStyle>
            <a:lvl1pPr marL="0" indent="0">
              <a:buFont typeface="Arial" panose="020B0604020202020204" pitchFamily="34" charset="0"/>
              <a:buNone/>
              <a:defRPr sz="1200" b="1" i="0" cap="all" baseline="0">
                <a:solidFill>
                  <a:schemeClr val="tx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p:nvCxnSpPr>
        <p:spPr>
          <a:xfrm>
            <a:off x="874698"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2" name="Picture 81" descr="York University Logo.">
            <a:extLst>
              <a:ext uri="{FF2B5EF4-FFF2-40B4-BE49-F238E27FC236}">
                <a16:creationId xmlns:a16="http://schemas.microsoft.com/office/drawing/2014/main" id="{58C577D5-343B-6C45-A119-B6AEA16834C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77056" y="5780114"/>
            <a:ext cx="1746774" cy="385200"/>
          </a:xfrm>
          <a:prstGeom prst="rect">
            <a:avLst/>
          </a:prstGeom>
        </p:spPr>
      </p:pic>
      <p:sp>
        <p:nvSpPr>
          <p:cNvPr id="70" name="Picture Placeholder 5">
            <a:extLst>
              <a:ext uri="{FF2B5EF4-FFF2-40B4-BE49-F238E27FC236}">
                <a16:creationId xmlns:a16="http://schemas.microsoft.com/office/drawing/2014/main" id="{20CEDC29-5AA0-A644-B60C-D80C69C12B49}"/>
              </a:ext>
            </a:extLst>
          </p:cNvPr>
          <p:cNvSpPr>
            <a:spLocks noGrp="1"/>
          </p:cNvSpPr>
          <p:nvPr>
            <p:ph type="pic" sz="quarter" idx="15" hasCustomPrompt="1"/>
          </p:nvPr>
        </p:nvSpPr>
        <p:spPr>
          <a:xfrm>
            <a:off x="6456044" y="356400"/>
            <a:ext cx="5374800" cy="6145200"/>
          </a:xfrm>
          <a:prstGeom prst="rect">
            <a:avLst/>
          </a:prstGeom>
          <a:solidFill>
            <a:schemeClr val="bg1"/>
          </a:solidFill>
          <a:ln>
            <a:solidFill>
              <a:schemeClr val="bg1"/>
            </a:solidFill>
          </a:ln>
        </p:spPr>
        <p:txBody>
          <a:bodyPr anchor="ctr"/>
          <a:lstStyle>
            <a:lvl1pPr marL="0" indent="0" algn="ct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439050723"/>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E83E69-D9AC-584D-8346-2152F0FC075C}"/>
              </a:ext>
              <a:ext uri="{C183D7F6-B498-43B3-948B-1728B52AA6E4}">
                <adec:decorative xmlns:adec="http://schemas.microsoft.com/office/drawing/2017/decorative" val="1"/>
              </a:ext>
            </a:extLst>
          </p:cNvPr>
          <p:cNvSpPr/>
          <p:nvPr/>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197B927D-BB8E-8743-B943-3159959A0F98}"/>
              </a:ext>
            </a:extLst>
          </p:cNvPr>
          <p:cNvSpPr>
            <a:spLocks noGrp="1"/>
          </p:cNvSpPr>
          <p:nvPr>
            <p:ph type="title" hasCustomPrompt="1"/>
          </p:nvPr>
        </p:nvSpPr>
        <p:spPr>
          <a:xfrm>
            <a:off x="3776332" y="5099673"/>
            <a:ext cx="1627049" cy="553998"/>
          </a:xfrm>
          <a:noFill/>
        </p:spPr>
        <p:txBody>
          <a:bodyPr wrap="none" rtlCol="0" anchor="ctr">
            <a:spAutoFit/>
          </a:bodyPr>
          <a:lstStyle>
            <a:lvl1pPr>
              <a:defRPr lang="en-US" sz="3600">
                <a:solidFill>
                  <a:schemeClr val="bg1"/>
                </a:solidFill>
              </a:defRPr>
            </a:lvl1pPr>
          </a:lstStyle>
          <a:p>
            <a:pPr marL="0" lvl="0" indent="0" algn="ctr">
              <a:lnSpc>
                <a:spcPct val="100000"/>
              </a:lnSpc>
              <a:spcBef>
                <a:spcPts val="0"/>
              </a:spcBef>
              <a:spcAft>
                <a:spcPts val="300"/>
              </a:spcAft>
              <a:buFont typeface="Arial" panose="020B0604020202020204" pitchFamily="34" charset="0"/>
            </a:pPr>
            <a:r>
              <a:rPr lang="en-US"/>
              <a:t>Agenda</a:t>
            </a:r>
          </a:p>
        </p:txBody>
      </p:sp>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0" y="512763"/>
            <a:ext cx="5160963" cy="5659437"/>
          </a:xfrm>
          <a:prstGeom prst="rect">
            <a:avLst/>
          </a:prstGeom>
        </p:spPr>
        <p:txBody>
          <a:bodyPr>
            <a:noAutofit/>
          </a:bodyPr>
          <a:lstStyle>
            <a:lvl1pPr marL="285750" indent="-285750">
              <a:buFontTx/>
              <a:buBlip>
                <a:blip r:embed="rId3"/>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add agenda items</a:t>
            </a:r>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0" y="6304235"/>
            <a:ext cx="4076286" cy="365125"/>
          </a:xfrm>
          <a:prstGeom prst="rect">
            <a:avLst/>
          </a:prstGeom>
        </p:spPr>
        <p:txBody>
          <a:bodyPr/>
          <a:lstStyle/>
          <a:p>
            <a:endParaRPr lang="en-US"/>
          </a:p>
        </p:txBody>
      </p:sp>
      <p:pic>
        <p:nvPicPr>
          <p:cNvPr id="19" name="Picture 18" descr="York University Logo.&#10;">
            <a:extLst>
              <a:ext uri="{FF2B5EF4-FFF2-40B4-BE49-F238E27FC236}">
                <a16:creationId xmlns:a16="http://schemas.microsoft.com/office/drawing/2014/main" id="{061155A8-A422-D24B-AE05-1D037E8CBFA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724971" y="6373999"/>
            <a:ext cx="1242613" cy="273603"/>
          </a:xfrm>
          <a:prstGeom prst="rect">
            <a:avLst/>
          </a:prstGeom>
        </p:spPr>
      </p:pic>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2"/>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solidFill>
              <a:schemeClr val="accent1"/>
            </a:solidFill>
          </a:ln>
        </p:spPr>
        <p:txBody>
          <a:bodyPr wrap="square" lIns="180000" rIns="36000" bIns="1080000" anchor="ctr">
            <a:noAutofit/>
          </a:bodyPr>
          <a:lstStyle>
            <a:lvl1pPr marL="0" indent="0" algn="l">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0" name="Freeform 19">
            <a:extLst>
              <a:ext uri="{FF2B5EF4-FFF2-40B4-BE49-F238E27FC236}">
                <a16:creationId xmlns:a16="http://schemas.microsoft.com/office/drawing/2014/main" id="{94AC1224-3BA0-134E-BC2C-FA6E6F4DBC3F}"/>
              </a:ext>
              <a:ext uri="{C183D7F6-B498-43B3-948B-1728B52AA6E4}">
                <adec:decorative xmlns:adec="http://schemas.microsoft.com/office/drawing/2017/decorative" val="1"/>
              </a:ext>
            </a:extLst>
          </p:cNvPr>
          <p:cNvSpPr/>
          <p:nvPr/>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4060378822"/>
      </p:ext>
    </p:extLst>
  </p:cSld>
  <p:clrMapOvr>
    <a:masterClrMapping/>
  </p:clrMapOvr>
  <p:extLst>
    <p:ext uri="{DCECCB84-F9BA-43D5-87BE-67443E8EF086}">
      <p15:sldGuideLst xmlns:p15="http://schemas.microsoft.com/office/powerpoint/2012/main">
        <p15:guide id="3" pos="4112">
          <p15:clr>
            <a:srgbClr val="FBAE40"/>
          </p15:clr>
        </p15:guide>
        <p15:guide id="4" pos="7363">
          <p15:clr>
            <a:srgbClr val="FBAE40"/>
          </p15:clr>
        </p15:guide>
        <p15:guide id="7" orient="horz" pos="323">
          <p15:clr>
            <a:srgbClr val="FBAE40"/>
          </p15:clr>
        </p15:guide>
        <p15:guide id="8" orient="horz" pos="388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924A13-79EE-1D47-B49D-1565C986DA27}"/>
              </a:ext>
            </a:extLst>
          </p:cNvPr>
          <p:cNvSpPr>
            <a:spLocks noGrp="1"/>
          </p:cNvSpPr>
          <p:nvPr>
            <p:ph type="pic" sz="quarter" idx="11" hasCustomPrompt="1"/>
          </p:nvPr>
        </p:nvSpPr>
        <p:spPr>
          <a:xfrm>
            <a:off x="355599" y="349579"/>
            <a:ext cx="11485301" cy="6146157"/>
          </a:xfrm>
          <a:prstGeom prst="rect">
            <a:avLst/>
          </a:prstGeom>
          <a:solidFill>
            <a:schemeClr val="bg1"/>
          </a:solidFill>
        </p:spPr>
        <p:txBody>
          <a:bodyPr wrap="square" rIns="288000" anchor="ctr">
            <a:noAutofit/>
          </a:bodyPr>
          <a:lstStyle>
            <a:lvl1pPr marL="0" indent="0" algn="ctr">
              <a:buFont typeface="Arial" panose="020B0604020202020204" pitchFamily="34" charset="0"/>
              <a:buNone/>
              <a:defRPr/>
            </a:lvl1pPr>
          </a:lstStyle>
          <a:p>
            <a:r>
              <a:rPr lang="en-US"/>
              <a:t>Drop photo here to add background photo</a:t>
            </a:r>
          </a:p>
        </p:txBody>
      </p:sp>
      <p:sp>
        <p:nvSpPr>
          <p:cNvPr id="37" name="Text Placeholder 2">
            <a:extLst>
              <a:ext uri="{FF2B5EF4-FFF2-40B4-BE49-F238E27FC236}">
                <a16:creationId xmlns:a16="http://schemas.microsoft.com/office/drawing/2014/main" id="{5B0AA002-EEF2-0444-877C-29A9E5603201}"/>
              </a:ext>
              <a:ext uri="{C183D7F6-B498-43B3-948B-1728B52AA6E4}">
                <adec:decorative xmlns:adec="http://schemas.microsoft.com/office/drawing/2017/decorative" val="1"/>
              </a:ext>
            </a:extLst>
          </p:cNvPr>
          <p:cNvSpPr>
            <a:spLocks noGrp="1"/>
          </p:cNvSpPr>
          <p:nvPr>
            <p:ph type="body" sz="quarter" idx="15" hasCustomPrompt="1"/>
          </p:nvPr>
        </p:nvSpPr>
        <p:spPr>
          <a:xfrm>
            <a:off x="359228" y="1443600"/>
            <a:ext cx="11484000" cy="5059585"/>
          </a:xfrm>
          <a:prstGeom prst="rect">
            <a:avLst/>
          </a:prstGeom>
          <a:gradFill flip="none" rotWithShape="1">
            <a:gsLst>
              <a:gs pos="52000">
                <a:srgbClr val="000000">
                  <a:alpha val="54000"/>
                </a:srgbClr>
              </a:gs>
              <a:gs pos="100000">
                <a:schemeClr val="tx1">
                  <a:alpha val="0"/>
                </a:schemeClr>
              </a:gs>
            </a:gsLst>
            <a:lin ang="16200000" scaled="1"/>
            <a:tileRect/>
          </a:gradFill>
        </p:spPr>
        <p:txBody>
          <a:bodyPr vert="horz" wrap="square" lIns="0" tIns="0" rIns="0" bIns="0" rtlCol="0">
            <a:noAutofit/>
          </a:bodyPr>
          <a:lstStyle>
            <a:lvl1pPr marL="0" indent="0">
              <a:buFont typeface="Arial" panose="020B0604020202020204" pitchFamily="34" charset="0"/>
              <a:buNone/>
              <a:defRPr lang="en-US" dirty="0">
                <a:solidFill>
                  <a:schemeClr val="tx1">
                    <a:alpha val="0"/>
                  </a:schemeClr>
                </a:solidFill>
              </a:defRPr>
            </a:lvl1pPr>
          </a:lstStyle>
          <a:p>
            <a:pPr lvl="0"/>
            <a:r>
              <a:rPr lang="en-US"/>
              <a:t> </a:t>
            </a:r>
          </a:p>
        </p:txBody>
      </p:sp>
      <p:sp>
        <p:nvSpPr>
          <p:cNvPr id="2" name="Title 1">
            <a:extLst>
              <a:ext uri="{FF2B5EF4-FFF2-40B4-BE49-F238E27FC236}">
                <a16:creationId xmlns:a16="http://schemas.microsoft.com/office/drawing/2014/main" id="{805A6E5F-ADC7-664D-A129-7CB283571BD0}"/>
              </a:ext>
            </a:extLst>
          </p:cNvPr>
          <p:cNvSpPr>
            <a:spLocks noGrp="1"/>
          </p:cNvSpPr>
          <p:nvPr>
            <p:ph type="title" hasCustomPrompt="1"/>
          </p:nvPr>
        </p:nvSpPr>
        <p:spPr>
          <a:xfrm>
            <a:off x="694023" y="2677886"/>
            <a:ext cx="10507378" cy="1697066"/>
          </a:xfrm>
          <a:noFill/>
          <a:ln>
            <a:noFill/>
          </a:ln>
        </p:spPr>
        <p:txBody>
          <a:bodyPr vert="horz" lIns="0" tIns="0" rIns="0" bIns="0" rtlCol="0" anchor="b">
            <a:noAutofit/>
          </a:bodyPr>
          <a:lstStyle>
            <a:lvl1pPr marL="571500" indent="-571500">
              <a:buFont typeface="Arial" panose="020B0604020202020204" pitchFamily="34" charset="0"/>
              <a:buNone/>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Section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704469" y="4410731"/>
            <a:ext cx="10496932" cy="631755"/>
          </a:xfrm>
          <a:prstGeom prst="rect">
            <a:avLst/>
          </a:prstGeom>
          <a:noFill/>
          <a:ln>
            <a:noFill/>
          </a:ln>
        </p:spPr>
        <p:txBody>
          <a:bodyPr lIns="0" tIns="0" rIns="0" bIns="0" anchor="t">
            <a:noAutofit/>
          </a:bodyPr>
          <a:lstStyle>
            <a:lvl1pPr marL="0" indent="0" algn="l">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Section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704469" y="5047241"/>
            <a:ext cx="10496932" cy="315212"/>
          </a:xfrm>
          <a:prstGeom prst="rect">
            <a:avLst/>
          </a:prstGeom>
          <a:noFill/>
          <a:ln>
            <a:noFill/>
          </a:ln>
        </p:spPr>
        <p:txBody>
          <a:bodyPr lIns="0" tIns="0" rIns="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Additional information if needed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71870093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_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5B15DF3-21ED-6E41-B51C-925362B13EFE}"/>
              </a:ext>
            </a:extLst>
          </p:cNvPr>
          <p:cNvSpPr>
            <a:spLocks noGrp="1"/>
          </p:cNvSpPr>
          <p:nvPr>
            <p:ph type="pic" sz="quarter" idx="11" hasCustomPrompt="1"/>
          </p:nvPr>
        </p:nvSpPr>
        <p:spPr>
          <a:xfrm>
            <a:off x="1436914" y="1438679"/>
            <a:ext cx="9322526" cy="3986762"/>
          </a:xfrm>
          <a:prstGeom prst="rect">
            <a:avLst/>
          </a:prstGeom>
          <a:noFill/>
        </p:spPr>
        <p:txBody>
          <a:bodyPr wrap="square" rIns="288000" anchor="ctr">
            <a:noAutofit/>
          </a:bodyPr>
          <a:lstStyle>
            <a:lvl1pPr marL="0" marR="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lvl1pPr>
          </a:lstStyle>
          <a:p>
            <a:r>
              <a:rPr lang="en-US"/>
              <a:t>Drop photo here to add</a:t>
            </a:r>
            <a:br>
              <a:rPr lang="en-US"/>
            </a:br>
            <a:r>
              <a:rPr lang="en-US"/>
              <a:t>background photo </a:t>
            </a:r>
          </a:p>
          <a:p>
            <a:r>
              <a:rPr lang="en-US"/>
              <a:t>(then ensure alt text is assigned)</a:t>
            </a:r>
          </a:p>
        </p:txBody>
      </p:sp>
      <p:sp>
        <p:nvSpPr>
          <p:cNvPr id="3" name="Text Placeholder 2">
            <a:extLst>
              <a:ext uri="{FF2B5EF4-FFF2-40B4-BE49-F238E27FC236}">
                <a16:creationId xmlns:a16="http://schemas.microsoft.com/office/drawing/2014/main" id="{3724931A-81CD-7C42-B650-1CE7B7075C55}"/>
              </a:ext>
              <a:ext uri="{C183D7F6-B498-43B3-948B-1728B52AA6E4}">
                <adec:decorative xmlns:adec="http://schemas.microsoft.com/office/drawing/2017/decorative" val="1"/>
              </a:ext>
            </a:extLst>
          </p:cNvPr>
          <p:cNvSpPr>
            <a:spLocks noGrp="1"/>
          </p:cNvSpPr>
          <p:nvPr>
            <p:ph type="body" sz="quarter" idx="12" hasCustomPrompt="1"/>
          </p:nvPr>
        </p:nvSpPr>
        <p:spPr>
          <a:xfrm>
            <a:off x="1436400" y="1436400"/>
            <a:ext cx="9310369" cy="3992400"/>
          </a:xfrm>
          <a:prstGeom prst="rect">
            <a:avLst/>
          </a:prstGeom>
          <a:gradFill flip="none" rotWithShape="1">
            <a:gsLst>
              <a:gs pos="49000">
                <a:srgbClr val="000000">
                  <a:alpha val="54000"/>
                </a:srgbClr>
              </a:gs>
              <a:gs pos="12000">
                <a:schemeClr val="tx1">
                  <a:alpha val="55000"/>
                </a:schemeClr>
              </a:gs>
              <a:gs pos="75000">
                <a:schemeClr val="tx1">
                  <a:alpha val="0"/>
                </a:schemeClr>
              </a:gs>
            </a:gsLst>
            <a:lin ang="0" scaled="1"/>
            <a:tileRect/>
          </a:gradFill>
        </p:spPr>
        <p:txBody>
          <a:bodyPr vert="horz" wrap="square" lIns="0" tIns="0" rIns="0" bIns="0" rtlCol="0">
            <a:noAutofit/>
          </a:bodyPr>
          <a:lstStyle>
            <a:lvl1pPr marL="0" indent="0">
              <a:buFont typeface="Arial" panose="020B0604020202020204" pitchFamily="34" charset="0"/>
              <a:buNone/>
              <a:defRPr lang="en-US" dirty="0">
                <a:solidFill>
                  <a:schemeClr val="tx1">
                    <a:alpha val="0"/>
                  </a:schemeClr>
                </a:solidFill>
              </a:defRPr>
            </a:lvl1pPr>
          </a:lstStyle>
          <a:p>
            <a:pPr lvl="0"/>
            <a:r>
              <a:rPr lang="en-US"/>
              <a:t> </a:t>
            </a:r>
          </a:p>
        </p:txBody>
      </p:sp>
      <p:sp>
        <p:nvSpPr>
          <p:cNvPr id="2" name="Title 1">
            <a:extLst>
              <a:ext uri="{FF2B5EF4-FFF2-40B4-BE49-F238E27FC236}">
                <a16:creationId xmlns:a16="http://schemas.microsoft.com/office/drawing/2014/main" id="{0BEEFB8F-4A79-464A-9960-012F07BC8989}"/>
              </a:ext>
            </a:extLst>
          </p:cNvPr>
          <p:cNvSpPr>
            <a:spLocks noGrp="1"/>
          </p:cNvSpPr>
          <p:nvPr>
            <p:ph type="title" hasCustomPrompt="1"/>
          </p:nvPr>
        </p:nvSpPr>
        <p:spPr>
          <a:xfrm>
            <a:off x="1445231" y="1432558"/>
            <a:ext cx="5594349" cy="3983715"/>
          </a:xfrm>
          <a:noFill/>
          <a:ln>
            <a:noFill/>
          </a:ln>
        </p:spPr>
        <p:txBody>
          <a:bodyPr vert="horz" lIns="216000" tIns="0" rIns="0" bIns="0" rtlCol="0" anchor="ctr">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7" name="Freeform 6">
            <a:extLst>
              <a:ext uri="{FF2B5EF4-FFF2-40B4-BE49-F238E27FC236}">
                <a16:creationId xmlns:a16="http://schemas.microsoft.com/office/drawing/2014/main" id="{7DE443D4-724C-5D4E-9520-760A3A8238B2}"/>
              </a:ext>
              <a:ext uri="{C183D7F6-B498-43B3-948B-1728B52AA6E4}">
                <adec:decorative xmlns:adec="http://schemas.microsoft.com/office/drawing/2017/decorative" val="1"/>
              </a:ext>
            </a:extLst>
          </p:cNvPr>
          <p:cNvSpPr/>
          <p:nvPr/>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983046074"/>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_3">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42" name="Text Placeholder 41">
            <a:extLst>
              <a:ext uri="{FF2B5EF4-FFF2-40B4-BE49-F238E27FC236}">
                <a16:creationId xmlns:a16="http://schemas.microsoft.com/office/drawing/2014/main" id="{90D4015A-9A81-034F-AC64-D2D5054A732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52000">
                <a:srgbClr val="000000">
                  <a:alpha val="54000"/>
                </a:srgbClr>
              </a:gs>
              <a:gs pos="12000">
                <a:schemeClr val="tx1">
                  <a:alpha val="55000"/>
                </a:schemeClr>
              </a:gs>
              <a:gs pos="79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3" name="Title 2">
            <a:extLst>
              <a:ext uri="{FF2B5EF4-FFF2-40B4-BE49-F238E27FC236}">
                <a16:creationId xmlns:a16="http://schemas.microsoft.com/office/drawing/2014/main" id="{00CF07F2-AD50-A94E-BFA6-92053CF133FD}"/>
              </a:ext>
            </a:extLst>
          </p:cNvPr>
          <p:cNvSpPr>
            <a:spLocks noGrp="1"/>
          </p:cNvSpPr>
          <p:nvPr>
            <p:ph type="title" hasCustomPrompt="1"/>
          </p:nvPr>
        </p:nvSpPr>
        <p:spPr>
          <a:xfrm>
            <a:off x="1258273" y="1446604"/>
            <a:ext cx="4823871" cy="3951962"/>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43" name="Freeform 42">
            <a:extLst>
              <a:ext uri="{FF2B5EF4-FFF2-40B4-BE49-F238E27FC236}">
                <a16:creationId xmlns:a16="http://schemas.microsoft.com/office/drawing/2014/main" id="{84B4DA2E-2D00-194E-8177-1800958BB9EF}"/>
              </a:ext>
            </a:extLst>
          </p:cNvPr>
          <p:cNvSpPr/>
          <p:nvPr/>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794438628"/>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_4">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32" name="Text Placeholder 31">
            <a:extLst>
              <a:ext uri="{FF2B5EF4-FFF2-40B4-BE49-F238E27FC236}">
                <a16:creationId xmlns:a16="http://schemas.microsoft.com/office/drawing/2014/main" id="{39316D4C-C12B-3449-B9EE-F7CCDFBAA4F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50000">
                <a:srgbClr val="000000">
                  <a:alpha val="54000"/>
                </a:srgbClr>
              </a:gs>
              <a:gs pos="12000">
                <a:schemeClr val="tx1">
                  <a:alpha val="55000"/>
                </a:schemeClr>
              </a:gs>
              <a:gs pos="82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2" name="Title 1">
            <a:extLst>
              <a:ext uri="{FF2B5EF4-FFF2-40B4-BE49-F238E27FC236}">
                <a16:creationId xmlns:a16="http://schemas.microsoft.com/office/drawing/2014/main" id="{3355BA3F-6864-D84A-9233-DC55336FAC8E}"/>
              </a:ext>
            </a:extLst>
          </p:cNvPr>
          <p:cNvSpPr>
            <a:spLocks noGrp="1"/>
          </p:cNvSpPr>
          <p:nvPr>
            <p:ph type="title" hasCustomPrompt="1"/>
          </p:nvPr>
        </p:nvSpPr>
        <p:spPr>
          <a:xfrm>
            <a:off x="1228955" y="1635814"/>
            <a:ext cx="4867046" cy="3769166"/>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31" name="Freeform 30">
            <a:extLst>
              <a:ext uri="{FF2B5EF4-FFF2-40B4-BE49-F238E27FC236}">
                <a16:creationId xmlns:a16="http://schemas.microsoft.com/office/drawing/2014/main" id="{2C857AFE-1172-BA41-AF85-C4A51E95B2CA}"/>
              </a:ext>
              <a:ext uri="{C183D7F6-B498-43B3-948B-1728B52AA6E4}">
                <adec:decorative xmlns:adec="http://schemas.microsoft.com/office/drawing/2017/decorative" val="1"/>
              </a:ext>
            </a:extLst>
          </p:cNvPr>
          <p:cNvSpPr>
            <a:spLocks/>
          </p:cNvSpPr>
          <p:nvPr/>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566578109"/>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_Accessi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FB8F-4A79-464A-9960-012F07BC8989}"/>
              </a:ext>
            </a:extLst>
          </p:cNvPr>
          <p:cNvSpPr>
            <a:spLocks noGrp="1"/>
          </p:cNvSpPr>
          <p:nvPr>
            <p:ph type="title" hasCustomPrompt="1"/>
          </p:nvPr>
        </p:nvSpPr>
        <p:spPr>
          <a:xfrm>
            <a:off x="1438274" y="1437141"/>
            <a:ext cx="9324000" cy="3983715"/>
          </a:xfrm>
          <a:solidFill>
            <a:schemeClr val="tx1">
              <a:lumMod val="50000"/>
              <a:lumOff val="50000"/>
            </a:schemeClr>
          </a:solidFill>
          <a:ln>
            <a:noFill/>
          </a:ln>
        </p:spPr>
        <p:txBody>
          <a:bodyPr vert="horz" lIns="540000" tIns="540000" rIns="540000" bIns="540000" rtlCol="0" anchor="ctr">
            <a:noAutofit/>
          </a:bodyPr>
          <a:lstStyle>
            <a:lvl1pPr algn="ctr">
              <a:lnSpc>
                <a:spcPct val="100000"/>
              </a:lnSpc>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a:t>
            </a:r>
            <a:br>
              <a:rPr lang="en-US"/>
            </a:br>
            <a:r>
              <a:rPr lang="en-US"/>
              <a:t>to your Divider Slide</a:t>
            </a:r>
          </a:p>
        </p:txBody>
      </p:sp>
      <p:sp>
        <p:nvSpPr>
          <p:cNvPr id="7" name="Freeform 6">
            <a:extLst>
              <a:ext uri="{FF2B5EF4-FFF2-40B4-BE49-F238E27FC236}">
                <a16:creationId xmlns:a16="http://schemas.microsoft.com/office/drawing/2014/main" id="{7DE443D4-724C-5D4E-9520-760A3A8238B2}"/>
              </a:ext>
              <a:ext uri="{C183D7F6-B498-43B3-948B-1728B52AA6E4}">
                <adec:decorative xmlns:adec="http://schemas.microsoft.com/office/drawing/2017/decorative" val="1"/>
              </a:ext>
            </a:extLst>
          </p:cNvPr>
          <p:cNvSpPr/>
          <p:nvPr/>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4155800948"/>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3" name="Slide Number Placeholder 2">
            <a:extLst>
              <a:ext uri="{FF2B5EF4-FFF2-40B4-BE49-F238E27FC236}">
                <a16:creationId xmlns:a16="http://schemas.microsoft.com/office/drawing/2014/main" id="{D824821D-45D2-4B44-B568-237094D560A4}"/>
              </a:ext>
            </a:extLst>
          </p:cNvPr>
          <p:cNvSpPr>
            <a:spLocks noGrp="1"/>
          </p:cNvSpPr>
          <p:nvPr>
            <p:ph type="sldNum" sz="quarter" idx="15"/>
          </p:nvPr>
        </p:nvSpPr>
        <p:spPr/>
        <p:txBody>
          <a:bodyPr/>
          <a:lstStyle/>
          <a:p>
            <a:fld id="{48F63A3B-78C7-47BE-AE5E-E10140E04643}" type="slidenum">
              <a:rPr lang="en-US" smtClean="0"/>
              <a:t>‹#›</a:t>
            </a:fld>
            <a:endParaRPr lang="en-US"/>
          </a:p>
        </p:txBody>
      </p:sp>
      <p:sp>
        <p:nvSpPr>
          <p:cNvPr id="2" name="Footer Placeholder 1">
            <a:extLst>
              <a:ext uri="{FF2B5EF4-FFF2-40B4-BE49-F238E27FC236}">
                <a16:creationId xmlns:a16="http://schemas.microsoft.com/office/drawing/2014/main" id="{5725D5AC-D5C1-442A-8896-7992656AB03B}"/>
              </a:ext>
            </a:extLst>
          </p:cNvPr>
          <p:cNvSpPr>
            <a:spLocks noGrp="1"/>
          </p:cNvSpPr>
          <p:nvPr>
            <p:ph type="ftr" sz="quarter" idx="14"/>
          </p:nvPr>
        </p:nvSpPr>
        <p:spPr/>
        <p:txBody>
          <a:bodyPr/>
          <a:lstStyle/>
          <a:p>
            <a:endParaRPr lang="en-US"/>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E4D340AE-33AC-42B7-BF23-605B0E3ECA65}"/>
              </a:ext>
            </a:extLst>
          </p:cNvPr>
          <p:cNvSpPr>
            <a:spLocks noGrp="1"/>
          </p:cNvSpPr>
          <p:nvPr>
            <p:ph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ustDataLst>
      <p:tags r:id="rId1"/>
    </p:custDataLst>
    <p:extLst>
      <p:ext uri="{BB962C8B-B14F-4D97-AF65-F5344CB8AC3E}">
        <p14:creationId xmlns:p14="http://schemas.microsoft.com/office/powerpoint/2010/main" val="3924203992"/>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4975225"/>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7522F2D5-E9EF-4343-8DC4-709C8E32AE72}"/>
              </a:ext>
            </a:extLst>
          </p:cNvPr>
          <p:cNvSpPr>
            <a:spLocks noGrp="1"/>
          </p:cNvSpPr>
          <p:nvPr>
            <p:ph type="pic" sz="quarter" idx="18"/>
          </p:nvPr>
        </p:nvSpPr>
        <p:spPr>
          <a:xfrm>
            <a:off x="6203951" y="1196975"/>
            <a:ext cx="5469190" cy="4975225"/>
          </a:xfrm>
        </p:spPr>
        <p:txBody>
          <a:bodyPr/>
          <a:lstStyle>
            <a:lvl1pPr marL="0" indent="0">
              <a:buNone/>
              <a:defRPr/>
            </a:lvl1pPr>
          </a:lstStyle>
          <a:p>
            <a:r>
              <a:rPr lang="en-US"/>
              <a:t>Click icon to add picture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35272578"/>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9" orient="horz" pos="754">
          <p15:clr>
            <a:srgbClr val="FBAE40"/>
          </p15:clr>
        </p15:guide>
        <p15:guide id="10" orient="horz" pos="38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1" y="1196975"/>
            <a:ext cx="5420895"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a:prstGeom prst="rect">
            <a:avLst/>
          </a:prstGeom>
        </p:spPr>
        <p:txBody>
          <a:bodyPr lIns="0">
            <a:noAutofit/>
          </a:bodyPr>
          <a:lstStyle>
            <a:lvl1pPr>
              <a:spcBef>
                <a:spcPts val="600"/>
              </a:spcBef>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0" y="1196975"/>
            <a:ext cx="5430910" cy="522097"/>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4" y="1773238"/>
            <a:ext cx="5434130" cy="4451939"/>
          </a:xfrm>
          <a:prstGeom prst="rect">
            <a:avLst/>
          </a:prstGeo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3" name="Picture 12" descr="York University Logo.">
            <a:extLst>
              <a:ext uri="{FF2B5EF4-FFF2-40B4-BE49-F238E27FC236}">
                <a16:creationId xmlns:a16="http://schemas.microsoft.com/office/drawing/2014/main" id="{AECA45BF-7B1F-5649-9576-D519983F0E8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65669" y="6372792"/>
            <a:ext cx="1240699" cy="273600"/>
          </a:xfrm>
          <a:prstGeom prst="rect">
            <a:avLst/>
          </a:prstGeom>
        </p:spPr>
      </p:pic>
      <p:sp>
        <p:nvSpPr>
          <p:cNvPr id="61" name="Rectangle 60">
            <a:extLst>
              <a:ext uri="{FF2B5EF4-FFF2-40B4-BE49-F238E27FC236}">
                <a16:creationId xmlns:a16="http://schemas.microsoft.com/office/drawing/2014/main" id="{E2808EE8-9812-924F-92E0-A705FC0A1140}"/>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98879911"/>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754">
          <p15:clr>
            <a:srgbClr val="FBAE40"/>
          </p15:clr>
        </p15:guide>
        <p15:guide id="10" orient="horz" pos="1117">
          <p15:clr>
            <a:srgbClr val="FBAE40"/>
          </p15:clr>
        </p15:guide>
        <p15:guide id="12" orient="horz" pos="3884">
          <p15:clr>
            <a:srgbClr val="FBAE40"/>
          </p15:clr>
        </p15:guide>
        <p15:guide id="13" orient="horz" pos="426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hree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19" name="Text Placeholder 53">
            <a:extLst>
              <a:ext uri="{FF2B5EF4-FFF2-40B4-BE49-F238E27FC236}">
                <a16:creationId xmlns:a16="http://schemas.microsoft.com/office/drawing/2014/main" id="{413C845C-EAE6-AF41-B604-B795A78D3EE5}"/>
              </a:ext>
            </a:extLst>
          </p:cNvPr>
          <p:cNvSpPr>
            <a:spLocks noGrp="1"/>
          </p:cNvSpPr>
          <p:nvPr>
            <p:ph type="body" sz="quarter" idx="12" hasCustomPrompt="1"/>
          </p:nvPr>
        </p:nvSpPr>
        <p:spPr>
          <a:xfrm>
            <a:off x="501651" y="1196975"/>
            <a:ext cx="3503625"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5" name="Text Placeholder 57">
            <a:extLst>
              <a:ext uri="{FF2B5EF4-FFF2-40B4-BE49-F238E27FC236}">
                <a16:creationId xmlns:a16="http://schemas.microsoft.com/office/drawing/2014/main" id="{8FDBC224-29B7-D94D-A917-7189CF9D8DFF}"/>
              </a:ext>
            </a:extLst>
          </p:cNvPr>
          <p:cNvSpPr>
            <a:spLocks noGrp="1"/>
          </p:cNvSpPr>
          <p:nvPr>
            <p:ph type="body" sz="quarter" idx="15"/>
          </p:nvPr>
        </p:nvSpPr>
        <p:spPr>
          <a:xfrm>
            <a:off x="501650" y="1773238"/>
            <a:ext cx="3510001" cy="4392612"/>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0" name="Text Placeholder 53">
            <a:extLst>
              <a:ext uri="{FF2B5EF4-FFF2-40B4-BE49-F238E27FC236}">
                <a16:creationId xmlns:a16="http://schemas.microsoft.com/office/drawing/2014/main" id="{231CCB01-79F2-F34F-BC4D-1031450FD5BD}"/>
              </a:ext>
            </a:extLst>
          </p:cNvPr>
          <p:cNvSpPr>
            <a:spLocks noGrp="1"/>
          </p:cNvSpPr>
          <p:nvPr>
            <p:ph type="body" sz="quarter" idx="21" hasCustomPrompt="1"/>
          </p:nvPr>
        </p:nvSpPr>
        <p:spPr>
          <a:xfrm>
            <a:off x="4332288" y="1196975"/>
            <a:ext cx="3524932"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1ED52BD2-E8AE-D447-A7FC-9FAAD041AC09}"/>
              </a:ext>
            </a:extLst>
          </p:cNvPr>
          <p:cNvSpPr>
            <a:spLocks noGrp="1"/>
          </p:cNvSpPr>
          <p:nvPr>
            <p:ph type="body" sz="quarter" idx="19"/>
          </p:nvPr>
        </p:nvSpPr>
        <p:spPr>
          <a:xfrm>
            <a:off x="4338637" y="1773238"/>
            <a:ext cx="3510000" cy="4392612"/>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1" name="Text Placeholder 53">
            <a:extLst>
              <a:ext uri="{FF2B5EF4-FFF2-40B4-BE49-F238E27FC236}">
                <a16:creationId xmlns:a16="http://schemas.microsoft.com/office/drawing/2014/main" id="{CF16F710-257F-5041-8125-90E471B9BAE2}"/>
              </a:ext>
            </a:extLst>
          </p:cNvPr>
          <p:cNvSpPr>
            <a:spLocks noGrp="1"/>
          </p:cNvSpPr>
          <p:nvPr>
            <p:ph type="body" sz="quarter" idx="22" hasCustomPrompt="1"/>
          </p:nvPr>
        </p:nvSpPr>
        <p:spPr>
          <a:xfrm>
            <a:off x="8184232" y="1196975"/>
            <a:ext cx="350453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7" name="Text Placeholder 57">
            <a:extLst>
              <a:ext uri="{FF2B5EF4-FFF2-40B4-BE49-F238E27FC236}">
                <a16:creationId xmlns:a16="http://schemas.microsoft.com/office/drawing/2014/main" id="{70C5ADD5-F228-C64F-9A1A-553837A1E712}"/>
              </a:ext>
            </a:extLst>
          </p:cNvPr>
          <p:cNvSpPr>
            <a:spLocks noGrp="1"/>
          </p:cNvSpPr>
          <p:nvPr>
            <p:ph type="body" sz="quarter" idx="20"/>
          </p:nvPr>
        </p:nvSpPr>
        <p:spPr>
          <a:xfrm>
            <a:off x="8184231" y="1797540"/>
            <a:ext cx="3510000" cy="4368309"/>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3" name="Picture 12" descr="York University Logo.">
            <a:extLst>
              <a:ext uri="{FF2B5EF4-FFF2-40B4-BE49-F238E27FC236}">
                <a16:creationId xmlns:a16="http://schemas.microsoft.com/office/drawing/2014/main" id="{31E90577-5A07-9849-88E9-86D615B77F9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65670" y="6372792"/>
            <a:ext cx="1240699" cy="273600"/>
          </a:xfrm>
          <a:prstGeom prst="rect">
            <a:avLst/>
          </a:prstGeom>
        </p:spPr>
      </p:pic>
      <p:sp>
        <p:nvSpPr>
          <p:cNvPr id="61" name="Rectangle 60">
            <a:extLst>
              <a:ext uri="{FF2B5EF4-FFF2-40B4-BE49-F238E27FC236}">
                <a16:creationId xmlns:a16="http://schemas.microsoft.com/office/drawing/2014/main" id="{E2808EE8-9812-924F-92E0-A705FC0A1140}"/>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92664874"/>
      </p:ext>
    </p:extLst>
  </p:cSld>
  <p:clrMapOvr>
    <a:masterClrMapping/>
  </p:clrMapOvr>
  <p:extLst>
    <p:ext uri="{DCECCB84-F9BA-43D5-87BE-67443E8EF086}">
      <p15:sldGuideLst xmlns:p15="http://schemas.microsoft.com/office/powerpoint/2012/main">
        <p15:guide id="3" pos="316">
          <p15:clr>
            <a:srgbClr val="FBAE40"/>
          </p15:clr>
        </p15:guide>
        <p15:guide id="6" pos="7363">
          <p15:clr>
            <a:srgbClr val="FBAE40"/>
          </p15:clr>
        </p15:guide>
        <p15:guide id="9" orient="horz" pos="1117">
          <p15:clr>
            <a:srgbClr val="FBAE40"/>
          </p15:clr>
        </p15:guide>
        <p15:guide id="12" orient="horz" pos="3888">
          <p15:clr>
            <a:srgbClr val="FBAE40"/>
          </p15:clr>
        </p15:guide>
        <p15:guide id="13" orient="horz" pos="754">
          <p15:clr>
            <a:srgbClr val="FBAE40"/>
          </p15:clr>
        </p15:guide>
        <p15:guide id="14" pos="2729">
          <p15:clr>
            <a:srgbClr val="FBAE40"/>
          </p15:clr>
        </p15:guide>
        <p15:guide id="15" pos="2525">
          <p15:clr>
            <a:srgbClr val="FBAE40"/>
          </p15:clr>
        </p15:guide>
        <p15:guide id="16" pos="4951">
          <p15:clr>
            <a:srgbClr val="FBAE40"/>
          </p15:clr>
        </p15:guide>
        <p15:guide id="17" pos="515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our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23" name="Text Placeholder 53">
            <a:extLst>
              <a:ext uri="{FF2B5EF4-FFF2-40B4-BE49-F238E27FC236}">
                <a16:creationId xmlns:a16="http://schemas.microsoft.com/office/drawing/2014/main" id="{214B3C36-FAD2-2946-B5D2-577C63AC0194}"/>
              </a:ext>
            </a:extLst>
          </p:cNvPr>
          <p:cNvSpPr>
            <a:spLocks noGrp="1"/>
          </p:cNvSpPr>
          <p:nvPr>
            <p:ph type="body" sz="quarter" idx="12" hasCustomPrompt="1"/>
          </p:nvPr>
        </p:nvSpPr>
        <p:spPr>
          <a:xfrm>
            <a:off x="518432" y="1218329"/>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8" name="Text Placeholder 57">
            <a:extLst>
              <a:ext uri="{FF2B5EF4-FFF2-40B4-BE49-F238E27FC236}">
                <a16:creationId xmlns:a16="http://schemas.microsoft.com/office/drawing/2014/main" id="{E695CA26-1919-114C-BC11-38C996B851DE}"/>
              </a:ext>
            </a:extLst>
          </p:cNvPr>
          <p:cNvSpPr>
            <a:spLocks noGrp="1"/>
          </p:cNvSpPr>
          <p:nvPr>
            <p:ph type="body" sz="quarter" idx="15"/>
          </p:nvPr>
        </p:nvSpPr>
        <p:spPr>
          <a:xfrm>
            <a:off x="518859" y="1844674"/>
            <a:ext cx="2540528" cy="4321175"/>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4" name="Text Placeholder 53">
            <a:extLst>
              <a:ext uri="{FF2B5EF4-FFF2-40B4-BE49-F238E27FC236}">
                <a16:creationId xmlns:a16="http://schemas.microsoft.com/office/drawing/2014/main" id="{364A19A7-DFB3-7E45-9878-76EAFAAC7717}"/>
              </a:ext>
            </a:extLst>
          </p:cNvPr>
          <p:cNvSpPr>
            <a:spLocks noGrp="1"/>
          </p:cNvSpPr>
          <p:nvPr>
            <p:ph type="body" sz="quarter" idx="26" hasCustomPrompt="1"/>
          </p:nvPr>
        </p:nvSpPr>
        <p:spPr>
          <a:xfrm>
            <a:off x="3386591" y="1211906"/>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9" name="Text Placeholder 57">
            <a:extLst>
              <a:ext uri="{FF2B5EF4-FFF2-40B4-BE49-F238E27FC236}">
                <a16:creationId xmlns:a16="http://schemas.microsoft.com/office/drawing/2014/main" id="{E13C6EED-B55A-9647-A753-CA6B53800D1E}"/>
              </a:ext>
            </a:extLst>
          </p:cNvPr>
          <p:cNvSpPr>
            <a:spLocks noGrp="1"/>
          </p:cNvSpPr>
          <p:nvPr>
            <p:ph type="body" sz="quarter" idx="23"/>
          </p:nvPr>
        </p:nvSpPr>
        <p:spPr>
          <a:xfrm>
            <a:off x="3378200" y="1844674"/>
            <a:ext cx="2553131" cy="4321175"/>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6" name="Text Placeholder 53">
            <a:extLst>
              <a:ext uri="{FF2B5EF4-FFF2-40B4-BE49-F238E27FC236}">
                <a16:creationId xmlns:a16="http://schemas.microsoft.com/office/drawing/2014/main" id="{D881590F-FC81-0046-A179-47970EA06CB7}"/>
              </a:ext>
            </a:extLst>
          </p:cNvPr>
          <p:cNvSpPr>
            <a:spLocks noGrp="1"/>
          </p:cNvSpPr>
          <p:nvPr>
            <p:ph type="body" sz="quarter" idx="27" hasCustomPrompt="1"/>
          </p:nvPr>
        </p:nvSpPr>
        <p:spPr>
          <a:xfrm>
            <a:off x="6254750" y="1203325"/>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F78578F5-EFC6-BC40-9724-A634789392C1}"/>
              </a:ext>
            </a:extLst>
          </p:cNvPr>
          <p:cNvSpPr>
            <a:spLocks noGrp="1"/>
          </p:cNvSpPr>
          <p:nvPr>
            <p:ph type="body" sz="quarter" idx="24"/>
          </p:nvPr>
        </p:nvSpPr>
        <p:spPr>
          <a:xfrm>
            <a:off x="6254750" y="1844674"/>
            <a:ext cx="2547914" cy="4321176"/>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7" name="Text Placeholder 53">
            <a:extLst>
              <a:ext uri="{FF2B5EF4-FFF2-40B4-BE49-F238E27FC236}">
                <a16:creationId xmlns:a16="http://schemas.microsoft.com/office/drawing/2014/main" id="{EE21CEE7-7C87-8948-B4EA-C94A78749244}"/>
              </a:ext>
            </a:extLst>
          </p:cNvPr>
          <p:cNvSpPr>
            <a:spLocks noGrp="1"/>
          </p:cNvSpPr>
          <p:nvPr>
            <p:ph type="body" sz="quarter" idx="28" hasCustomPrompt="1"/>
          </p:nvPr>
        </p:nvSpPr>
        <p:spPr>
          <a:xfrm>
            <a:off x="9153504" y="1203325"/>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1" name="Text Placeholder 57">
            <a:extLst>
              <a:ext uri="{FF2B5EF4-FFF2-40B4-BE49-F238E27FC236}">
                <a16:creationId xmlns:a16="http://schemas.microsoft.com/office/drawing/2014/main" id="{F63C3783-BFD5-CE47-813A-DDB4E37BAA61}"/>
              </a:ext>
            </a:extLst>
          </p:cNvPr>
          <p:cNvSpPr>
            <a:spLocks noGrp="1"/>
          </p:cNvSpPr>
          <p:nvPr>
            <p:ph type="body" sz="quarter" idx="25"/>
          </p:nvPr>
        </p:nvSpPr>
        <p:spPr>
          <a:xfrm>
            <a:off x="9153504" y="1844674"/>
            <a:ext cx="2549800" cy="4327526"/>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5" name="Picture 14" descr="York University Logo.&#10;">
            <a:extLst>
              <a:ext uri="{FF2B5EF4-FFF2-40B4-BE49-F238E27FC236}">
                <a16:creationId xmlns:a16="http://schemas.microsoft.com/office/drawing/2014/main" id="{A51EE3BB-C5D8-7748-AC61-802ED7AA1D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Rectangle 4">
            <a:extLst>
              <a:ext uri="{FF2B5EF4-FFF2-40B4-BE49-F238E27FC236}">
                <a16:creationId xmlns:a16="http://schemas.microsoft.com/office/drawing/2014/main" id="{55ACEF09-F0CD-7449-9B9E-747B150BFF64}"/>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23116998"/>
      </p:ext>
    </p:extLst>
  </p:cSld>
  <p:clrMapOvr>
    <a:masterClrMapping/>
  </p:clrMapOvr>
  <p:extLst>
    <p:ext uri="{DCECCB84-F9BA-43D5-87BE-67443E8EF086}">
      <p15:sldGuideLst xmlns:p15="http://schemas.microsoft.com/office/powerpoint/2012/main">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4" orient="horz" pos="1162">
          <p15:clr>
            <a:srgbClr val="FBAE40"/>
          </p15:clr>
        </p15:guide>
        <p15:guide id="15" orient="horz" pos="754">
          <p15:clr>
            <a:srgbClr val="FBAE40"/>
          </p15:clr>
        </p15:guide>
        <p15:guide id="16" orient="horz" pos="38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marL="0" indent="0" algn="ctr">
              <a:buFont typeface="Arial" panose="020B0604020202020204" pitchFamily="34" charset="0"/>
              <a:buNone/>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432" y="2468097"/>
            <a:ext cx="5400000" cy="455613"/>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3" name="Text Placeholder 57">
            <a:extLst>
              <a:ext uri="{FF2B5EF4-FFF2-40B4-BE49-F238E27FC236}">
                <a16:creationId xmlns:a16="http://schemas.microsoft.com/office/drawing/2014/main" id="{29A5CBBC-4A91-4C72-AE28-46A6B97D7626}"/>
              </a:ext>
            </a:extLst>
          </p:cNvPr>
          <p:cNvSpPr>
            <a:spLocks noGrp="1"/>
          </p:cNvSpPr>
          <p:nvPr>
            <p:ph type="body" sz="quarter" idx="20"/>
          </p:nvPr>
        </p:nvSpPr>
        <p:spPr>
          <a:xfrm>
            <a:off x="511631" y="3011997"/>
            <a:ext cx="5421633" cy="3138341"/>
          </a:xfrm>
          <a:prstGeom prst="rect">
            <a:avLst/>
          </a:prstGeom>
        </p:spPr>
        <p:txBody>
          <a:bodyPr lIns="0">
            <a:noAutofit/>
          </a:bodyPr>
          <a:lstStyle>
            <a:lvl1pPr>
              <a:defRPr sz="1600"/>
            </a:lvl1pPr>
            <a:lvl2pPr>
              <a:defRPr sz="1600"/>
            </a:lvl2pPr>
            <a:lvl3pPr>
              <a:defRPr sz="1400"/>
            </a:lvl3pPr>
            <a:lvl4pPr marL="669600" indent="0">
              <a:buNone/>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6264399" y="2468097"/>
            <a:ext cx="5412090"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D832DB65-C34A-724C-BC2D-C88133F6D6C0}"/>
              </a:ext>
            </a:extLst>
          </p:cNvPr>
          <p:cNvSpPr>
            <a:spLocks noGrp="1"/>
          </p:cNvSpPr>
          <p:nvPr>
            <p:ph type="body" sz="quarter" idx="19"/>
          </p:nvPr>
        </p:nvSpPr>
        <p:spPr>
          <a:xfrm>
            <a:off x="6264399" y="3015397"/>
            <a:ext cx="5421633" cy="3138341"/>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28" name="Picture 27" descr="York University Logo.&#10;">
            <a:extLst>
              <a:ext uri="{FF2B5EF4-FFF2-40B4-BE49-F238E27FC236}">
                <a16:creationId xmlns:a16="http://schemas.microsoft.com/office/drawing/2014/main" id="{9C3BBD24-06A8-1A4A-99ED-8A60807077D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7AA6FF0F-EF68-C34F-8441-557C608E34D2}"/>
              </a:ext>
              <a:ext uri="{C183D7F6-B498-43B3-948B-1728B52AA6E4}">
                <adec:decorative xmlns:adec="http://schemas.microsoft.com/office/drawing/2017/decorative" val="1"/>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ectangle 17">
            <a:extLst>
              <a:ext uri="{FF2B5EF4-FFF2-40B4-BE49-F238E27FC236}">
                <a16:creationId xmlns:a16="http://schemas.microsoft.com/office/drawing/2014/main" id="{2F9C4D6D-A922-1345-A1A8-1C756DCF58EF}"/>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73471299"/>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1842">
          <p15:clr>
            <a:srgbClr val="FBAE40"/>
          </p15:clr>
        </p15:guide>
        <p15:guide id="10" orient="horz" pos="38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53769F31-6ABB-C943-BB08-2C41A9CE09B2}"/>
              </a:ext>
            </a:extLst>
          </p:cNvPr>
          <p:cNvSpPr>
            <a:spLocks noGrp="1"/>
          </p:cNvSpPr>
          <p:nvPr>
            <p:ph type="pic" sz="quarter" idx="18"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48748"/>
            <a:ext cx="11480400" cy="1569600"/>
          </a:xfrm>
          <a:solidFill>
            <a:schemeClr val="tx1">
              <a:alpha val="54000"/>
            </a:schemeClr>
          </a:solidFill>
        </p:spPr>
        <p:txBody>
          <a:bodyPr anchor="ctr"/>
          <a:lstStyle>
            <a:lvl1pPr algn="ctr">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59" y="2468097"/>
            <a:ext cx="3514725" cy="455613"/>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4" name="Text Placeholder 57">
            <a:extLst>
              <a:ext uri="{FF2B5EF4-FFF2-40B4-BE49-F238E27FC236}">
                <a16:creationId xmlns:a16="http://schemas.microsoft.com/office/drawing/2014/main" id="{A0685936-FD89-8644-B6EC-36AD7532FB26}"/>
              </a:ext>
            </a:extLst>
          </p:cNvPr>
          <p:cNvSpPr>
            <a:spLocks noGrp="1"/>
          </p:cNvSpPr>
          <p:nvPr>
            <p:ph type="body" sz="quarter" idx="15"/>
          </p:nvPr>
        </p:nvSpPr>
        <p:spPr>
          <a:xfrm>
            <a:off x="518859" y="3015397"/>
            <a:ext cx="3523302"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4338637" y="2468097"/>
            <a:ext cx="3514725"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1490539A-E4E2-DE44-B3A7-F6ADD2E83C64}"/>
              </a:ext>
            </a:extLst>
          </p:cNvPr>
          <p:cNvSpPr>
            <a:spLocks noGrp="1"/>
          </p:cNvSpPr>
          <p:nvPr>
            <p:ph type="body" sz="quarter" idx="19"/>
          </p:nvPr>
        </p:nvSpPr>
        <p:spPr>
          <a:xfrm>
            <a:off x="4338637" y="3015397"/>
            <a:ext cx="3510000"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6" name="Text Placeholder 53">
            <a:extLst>
              <a:ext uri="{FF2B5EF4-FFF2-40B4-BE49-F238E27FC236}">
                <a16:creationId xmlns:a16="http://schemas.microsoft.com/office/drawing/2014/main" id="{A0CAE2A1-4EB9-AE45-A294-C7AF8E330E2E}"/>
              </a:ext>
            </a:extLst>
          </p:cNvPr>
          <p:cNvSpPr>
            <a:spLocks noGrp="1"/>
          </p:cNvSpPr>
          <p:nvPr>
            <p:ph type="body" sz="quarter" idx="14" hasCustomPrompt="1"/>
          </p:nvPr>
        </p:nvSpPr>
        <p:spPr>
          <a:xfrm>
            <a:off x="8175244" y="2468097"/>
            <a:ext cx="3513519"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7" name="Text Placeholder 57">
            <a:extLst>
              <a:ext uri="{FF2B5EF4-FFF2-40B4-BE49-F238E27FC236}">
                <a16:creationId xmlns:a16="http://schemas.microsoft.com/office/drawing/2014/main" id="{6A290EEA-CFEC-614B-B849-D38F318885F1}"/>
              </a:ext>
            </a:extLst>
          </p:cNvPr>
          <p:cNvSpPr>
            <a:spLocks noGrp="1"/>
          </p:cNvSpPr>
          <p:nvPr>
            <p:ph type="body" sz="quarter" idx="20"/>
          </p:nvPr>
        </p:nvSpPr>
        <p:spPr>
          <a:xfrm>
            <a:off x="8175244" y="3015397"/>
            <a:ext cx="3514385"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30" name="Picture 29" descr="York University Logo.">
            <a:extLst>
              <a:ext uri="{FF2B5EF4-FFF2-40B4-BE49-F238E27FC236}">
                <a16:creationId xmlns:a16="http://schemas.microsoft.com/office/drawing/2014/main" id="{F1CD1720-798A-2144-8E95-90329F56E55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7AA6FF0F-EF68-C34F-8441-557C608E34D2}"/>
              </a:ext>
              <a:ext uri="{C183D7F6-B498-43B3-948B-1728B52AA6E4}">
                <adec:decorative xmlns:adec="http://schemas.microsoft.com/office/drawing/2017/decorative" val="1"/>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BC3A69CB-0B60-2E46-9CE9-075656CED18E}"/>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91284471"/>
      </p:ext>
    </p:extLst>
  </p:cSld>
  <p:clrMapOvr>
    <a:masterClrMapping/>
  </p:clrMapOvr>
  <p:extLst>
    <p:ext uri="{DCECCB84-F9BA-43D5-87BE-67443E8EF086}">
      <p15:sldGuideLst xmlns:p15="http://schemas.microsoft.com/office/powerpoint/2012/main">
        <p15:guide id="3" pos="316">
          <p15:clr>
            <a:srgbClr val="FBAE40"/>
          </p15:clr>
        </p15:guide>
        <p15:guide id="4" pos="2547">
          <p15:clr>
            <a:srgbClr val="FBAE40"/>
          </p15:clr>
        </p15:guide>
        <p15:guide id="5" pos="2732">
          <p15:clr>
            <a:srgbClr val="FBAE40"/>
          </p15:clr>
        </p15:guide>
        <p15:guide id="6" pos="4947">
          <p15:clr>
            <a:srgbClr val="FBAE40"/>
          </p15:clr>
        </p15:guide>
        <p15:guide id="7" pos="5148">
          <p15:clr>
            <a:srgbClr val="FBAE40"/>
          </p15:clr>
        </p15:guide>
        <p15:guide id="8" pos="7363">
          <p15:clr>
            <a:srgbClr val="FBAE40"/>
          </p15:clr>
        </p15:guide>
        <p15:guide id="11" orient="horz" pos="1843">
          <p15:clr>
            <a:srgbClr val="FBAE40"/>
          </p15:clr>
        </p15:guide>
        <p15:guide id="12" orient="horz" pos="38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sp>
        <p:nvSpPr>
          <p:cNvPr id="17" name="Picture Placeholder 6">
            <a:extLst>
              <a:ext uri="{FF2B5EF4-FFF2-40B4-BE49-F238E27FC236}">
                <a16:creationId xmlns:a16="http://schemas.microsoft.com/office/drawing/2014/main" id="{072FC477-98CC-A64C-82A6-5D6E46920DD4}"/>
              </a:ext>
            </a:extLst>
          </p:cNvPr>
          <p:cNvSpPr>
            <a:spLocks noGrp="1"/>
          </p:cNvSpPr>
          <p:nvPr>
            <p:ph type="pic" sz="quarter" idx="26"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69" name="Title 1">
            <a:extLst>
              <a:ext uri="{FF2B5EF4-FFF2-40B4-BE49-F238E27FC236}">
                <a16:creationId xmlns:a16="http://schemas.microsoft.com/office/drawing/2014/main" id="{20E1D805-0FBE-4047-AA28-F7B71DA351E3}"/>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0" y="2467711"/>
            <a:ext cx="2539980"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CD95C082-98A0-6748-A678-AAFE8DE67E8D}"/>
              </a:ext>
            </a:extLst>
          </p:cNvPr>
          <p:cNvSpPr>
            <a:spLocks noGrp="1"/>
          </p:cNvSpPr>
          <p:nvPr>
            <p:ph type="body" sz="quarter" idx="15"/>
          </p:nvPr>
        </p:nvSpPr>
        <p:spPr>
          <a:xfrm>
            <a:off x="518859" y="3015397"/>
            <a:ext cx="2540254"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7" name="Text Placeholder 53">
            <a:extLst>
              <a:ext uri="{FF2B5EF4-FFF2-40B4-BE49-F238E27FC236}">
                <a16:creationId xmlns:a16="http://schemas.microsoft.com/office/drawing/2014/main" id="{05ABEBBB-8B74-7A42-8A9F-A3DDD027B073}"/>
              </a:ext>
            </a:extLst>
          </p:cNvPr>
          <p:cNvSpPr>
            <a:spLocks noGrp="1"/>
          </p:cNvSpPr>
          <p:nvPr>
            <p:ph type="body" sz="quarter" idx="16" hasCustomPrompt="1"/>
          </p:nvPr>
        </p:nvSpPr>
        <p:spPr>
          <a:xfrm>
            <a:off x="3382808" y="2467711"/>
            <a:ext cx="2552855"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8" name="Text Placeholder 57">
            <a:extLst>
              <a:ext uri="{FF2B5EF4-FFF2-40B4-BE49-F238E27FC236}">
                <a16:creationId xmlns:a16="http://schemas.microsoft.com/office/drawing/2014/main" id="{D443BBF1-455E-AF49-A986-735889667730}"/>
              </a:ext>
            </a:extLst>
          </p:cNvPr>
          <p:cNvSpPr>
            <a:spLocks noGrp="1"/>
          </p:cNvSpPr>
          <p:nvPr>
            <p:ph type="body" sz="quarter" idx="23"/>
          </p:nvPr>
        </p:nvSpPr>
        <p:spPr>
          <a:xfrm>
            <a:off x="3382530" y="3015397"/>
            <a:ext cx="2553130" cy="3138341"/>
          </a:xfrm>
          <a:prstGeom prst="rect">
            <a:avLst/>
          </a:prstGeom>
        </p:spPr>
        <p:txBody>
          <a:bodyPr lIns="0">
            <a:noAutofit/>
          </a:bodyPr>
          <a:lstStyle>
            <a:lvl1pPr marL="126000" marR="0" indent="-126000" algn="l" defTabSz="914400" rtl="0" eaLnBrk="1" fontAlgn="auto" latinLnBrk="0" hangingPunct="1">
              <a:lnSpc>
                <a:spcPct val="100000"/>
              </a:lnSpc>
              <a:spcBef>
                <a:spcPts val="0"/>
              </a:spcBef>
              <a:spcAft>
                <a:spcPts val="300"/>
              </a:spcAft>
              <a:buClrTx/>
              <a:buSzTx/>
              <a:buFontTx/>
              <a:buBlip>
                <a:blip r:embed="rId3"/>
              </a:buBlip>
              <a:tabLst/>
              <a:defRPr sz="1400"/>
            </a:lvl1pPr>
            <a:lvl2pPr marL="252000" marR="0" indent="-126000" algn="l" defTabSz="914400" rtl="0" eaLnBrk="1" fontAlgn="auto" latinLnBrk="0" hangingPunct="1">
              <a:lnSpc>
                <a:spcPct val="100000"/>
              </a:lnSpc>
              <a:spcBef>
                <a:spcPts val="0"/>
              </a:spcBef>
              <a:spcAft>
                <a:spcPts val="300"/>
              </a:spcAft>
              <a:buClr>
                <a:srgbClr val="E31837"/>
              </a:buClr>
              <a:buSzTx/>
              <a:buFont typeface="Arial" panose="020B0604020202020204" pitchFamily="34" charset="0"/>
              <a:buChar char="•"/>
              <a:tabLst/>
              <a:defRPr sz="1400"/>
            </a:lvl2pPr>
            <a:lvl3pPr marL="396000" marR="0" indent="-126000" algn="l" defTabSz="914400" rtl="0" eaLnBrk="1" fontAlgn="auto" latinLnBrk="0" hangingPunct="1">
              <a:lnSpc>
                <a:spcPct val="100000"/>
              </a:lnSpc>
              <a:spcBef>
                <a:spcPts val="0"/>
              </a:spcBef>
              <a:spcAft>
                <a:spcPts val="300"/>
              </a:spcAft>
              <a:buClr>
                <a:srgbClr val="E31837"/>
              </a:buClr>
              <a:buSzTx/>
              <a:buFont typeface="Wingdings" panose="05000000000000000000" pitchFamily="2" charset="2"/>
              <a:buChar char="§"/>
              <a:tabLst/>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62" name="Text Placeholder 53">
            <a:extLst>
              <a:ext uri="{FF2B5EF4-FFF2-40B4-BE49-F238E27FC236}">
                <a16:creationId xmlns:a16="http://schemas.microsoft.com/office/drawing/2014/main" id="{4952AB17-501E-A84A-B8E5-47E1F3E05446}"/>
              </a:ext>
            </a:extLst>
          </p:cNvPr>
          <p:cNvSpPr>
            <a:spLocks noGrp="1"/>
          </p:cNvSpPr>
          <p:nvPr>
            <p:ph type="body" sz="quarter" idx="18" hasCustomPrompt="1"/>
          </p:nvPr>
        </p:nvSpPr>
        <p:spPr>
          <a:xfrm>
            <a:off x="6254750" y="2467711"/>
            <a:ext cx="2562128"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9" name="Text Placeholder 57">
            <a:extLst>
              <a:ext uri="{FF2B5EF4-FFF2-40B4-BE49-F238E27FC236}">
                <a16:creationId xmlns:a16="http://schemas.microsoft.com/office/drawing/2014/main" id="{993B8260-5652-8746-BF74-85470FB85505}"/>
              </a:ext>
            </a:extLst>
          </p:cNvPr>
          <p:cNvSpPr>
            <a:spLocks noGrp="1"/>
          </p:cNvSpPr>
          <p:nvPr>
            <p:ph type="body" sz="quarter" idx="24"/>
          </p:nvPr>
        </p:nvSpPr>
        <p:spPr>
          <a:xfrm>
            <a:off x="6254751" y="3015397"/>
            <a:ext cx="2562404"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64" name="Text Placeholder 53">
            <a:extLst>
              <a:ext uri="{FF2B5EF4-FFF2-40B4-BE49-F238E27FC236}">
                <a16:creationId xmlns:a16="http://schemas.microsoft.com/office/drawing/2014/main" id="{DF00A96C-E66D-9343-B080-A9DE19366887}"/>
              </a:ext>
            </a:extLst>
          </p:cNvPr>
          <p:cNvSpPr>
            <a:spLocks noGrp="1"/>
          </p:cNvSpPr>
          <p:nvPr>
            <p:ph type="body" sz="quarter" idx="20" hasCustomPrompt="1"/>
          </p:nvPr>
        </p:nvSpPr>
        <p:spPr>
          <a:xfrm>
            <a:off x="9132890" y="2467711"/>
            <a:ext cx="2555873"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0E4B3554-1F36-134D-A7B1-C7726BF5C8CC}"/>
              </a:ext>
            </a:extLst>
          </p:cNvPr>
          <p:cNvSpPr>
            <a:spLocks noGrp="1"/>
          </p:cNvSpPr>
          <p:nvPr>
            <p:ph type="body" sz="quarter" idx="25"/>
          </p:nvPr>
        </p:nvSpPr>
        <p:spPr>
          <a:xfrm>
            <a:off x="9132890" y="3015397"/>
            <a:ext cx="2556148"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32" name="Picture 31" descr="York University Logo.">
            <a:extLst>
              <a:ext uri="{FF2B5EF4-FFF2-40B4-BE49-F238E27FC236}">
                <a16:creationId xmlns:a16="http://schemas.microsoft.com/office/drawing/2014/main" id="{E8D4B176-2C79-484B-A8DE-FEC4A3AFEB5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0" name="Rectangle 69">
            <a:extLst>
              <a:ext uri="{FF2B5EF4-FFF2-40B4-BE49-F238E27FC236}">
                <a16:creationId xmlns:a16="http://schemas.microsoft.com/office/drawing/2014/main" id="{79E4E51C-FB87-8B4E-8FE3-8608D1425507}"/>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a:extLst>
              <a:ext uri="{FF2B5EF4-FFF2-40B4-BE49-F238E27FC236}">
                <a16:creationId xmlns:a16="http://schemas.microsoft.com/office/drawing/2014/main" id="{A81A7D1D-57C2-7F4D-86FF-CCB8244B5FD9}"/>
              </a:ext>
              <a:ext uri="{C183D7F6-B498-43B3-948B-1728B52AA6E4}">
                <adec:decorative xmlns:adec="http://schemas.microsoft.com/office/drawing/2017/decorative" val="1"/>
              </a:ext>
            </a:extLst>
          </p:cNvPr>
          <p:cNvSpPr/>
          <p:nvPr/>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1685444329"/>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1" orient="horz">
          <p15:clr>
            <a:srgbClr val="FBAE40"/>
          </p15:clr>
        </p15:guide>
        <p15:guide id="12" orient="horz" pos="4320">
          <p15:clr>
            <a:srgbClr val="FBAE40"/>
          </p15:clr>
        </p15:guide>
        <p15:guide id="13" orient="horz" pos="1843">
          <p15:clr>
            <a:srgbClr val="FBAE40"/>
          </p15:clr>
        </p15:guide>
        <p15:guide id="14" orient="horz" pos="38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Slide - Full Width">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5217D531-B496-054C-9BDC-E7096734FC71}"/>
              </a:ext>
            </a:extLst>
          </p:cNvPr>
          <p:cNvSpPr>
            <a:spLocks noGrp="1"/>
          </p:cNvSpPr>
          <p:nvPr>
            <p:ph type="title" hasCustomPrompt="1"/>
          </p:nvPr>
        </p:nvSpPr>
        <p:spPr>
          <a:xfrm>
            <a:off x="5403273" y="8428"/>
            <a:ext cx="6292132" cy="720000"/>
          </a:xfrm>
        </p:spPr>
        <p:txBody>
          <a:bodyPr/>
          <a:lstStyle/>
          <a:p>
            <a:r>
              <a:rPr lang="en-US"/>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847344" y="1529200"/>
            <a:ext cx="10497312" cy="3443288"/>
          </a:xfrm>
          <a:prstGeom prst="rect">
            <a:avLst/>
          </a:prstGeom>
          <a:solidFill>
            <a:schemeClr val="bg1"/>
          </a:solidFill>
        </p:spPr>
        <p:txBody>
          <a:bodyPr anchor="ctr"/>
          <a:lstStyle>
            <a:lvl1pPr marL="0" indent="0" algn="ctr">
              <a:buFont typeface="Arial" panose="020B0604020202020204" pitchFamily="34" charset="0"/>
              <a:buNone/>
              <a:defRPr sz="3600" b="0" i="0">
                <a:latin typeface="IBM Plex Serif Mediu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511175" y="5858415"/>
            <a:ext cx="11169650" cy="338036"/>
          </a:xfrm>
          <a:prstGeom prst="rect">
            <a:avLst/>
          </a:prstGeom>
          <a:solidFill>
            <a:schemeClr val="bg1"/>
          </a:solidFill>
        </p:spPr>
        <p:txBody>
          <a:bodyPr anchor="ctr"/>
          <a:lstStyle>
            <a:lvl1pPr marL="0" indent="0" algn="r">
              <a:buFont typeface="Arial" panose="020B0604020202020204" pitchFamily="34" charset="0"/>
              <a:buNone/>
              <a:defRPr sz="1600" b="0" i="0">
                <a:latin typeface="IBM Plex Serif ExtraLight" panose="02060303050406000203" pitchFamily="18" charset="77"/>
              </a:defRPr>
            </a:lvl1pPr>
          </a:lstStyle>
          <a:p>
            <a:pPr lvl="0"/>
            <a:r>
              <a:rPr lang="en-US"/>
              <a:t>- Click to add name</a:t>
            </a:r>
          </a:p>
        </p:txBody>
      </p:sp>
      <p:sp>
        <p:nvSpPr>
          <p:cNvPr id="4" name="Slide Number Placeholder 3">
            <a:extLst>
              <a:ext uri="{FF2B5EF4-FFF2-40B4-BE49-F238E27FC236}">
                <a16:creationId xmlns:a16="http://schemas.microsoft.com/office/drawing/2014/main" id="{018AC99A-40A8-394A-8D4C-61EB6EC27A16}"/>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3" name="Picture 12" descr="York University Logo.">
            <a:extLst>
              <a:ext uri="{FF2B5EF4-FFF2-40B4-BE49-F238E27FC236}">
                <a16:creationId xmlns:a16="http://schemas.microsoft.com/office/drawing/2014/main" id="{E7FE781F-0518-2345-A57C-DEB4B8BFF13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D0FD2320-9916-B945-8520-A2418121744A}"/>
              </a:ext>
              <a:ext uri="{C183D7F6-B498-43B3-948B-1728B52AA6E4}">
                <adec:decorative xmlns:adec="http://schemas.microsoft.com/office/drawing/2017/decorative" val="1"/>
              </a:ext>
            </a:extLst>
          </p:cNvPr>
          <p:cNvSpPr/>
          <p:nvPr/>
        </p:nvSpPr>
        <p:spPr>
          <a:xfrm flipV="1">
            <a:off x="603504" y="478103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BB48568B-1C7F-1043-8FB4-C34722649442}"/>
              </a:ext>
              <a:ext uri="{C183D7F6-B498-43B3-948B-1728B52AA6E4}">
                <adec:decorative xmlns:adec="http://schemas.microsoft.com/office/drawing/2017/decorative" val="1"/>
              </a:ext>
            </a:extLst>
          </p:cNvPr>
          <p:cNvSpPr/>
          <p:nvPr/>
        </p:nvSpPr>
        <p:spPr>
          <a:xfrm>
            <a:off x="603504" y="101637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1CCB49D-21BD-7E44-AE19-8BE23A6D654A}"/>
              </a:ext>
              <a:ext uri="{C183D7F6-B498-43B3-948B-1728B52AA6E4}">
                <adec:decorative xmlns:adec="http://schemas.microsoft.com/office/drawing/2017/decorative" val="1"/>
              </a:ext>
            </a:extLst>
          </p:cNvPr>
          <p:cNvSpPr/>
          <p:nvPr/>
        </p:nvSpPr>
        <p:spPr>
          <a:xfrm>
            <a:off x="10308452" y="4671805"/>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 uri="{C183D7F6-B498-43B3-948B-1728B52AA6E4}">
                <adec:decorative xmlns:adec="http://schemas.microsoft.com/office/drawing/2017/decorative" val="1"/>
              </a:ext>
            </a:extLst>
          </p:cNvPr>
          <p:cNvSpPr/>
          <p:nvPr/>
        </p:nvSpPr>
        <p:spPr>
          <a:xfrm>
            <a:off x="688881" y="13855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Tree>
    <p:custDataLst>
      <p:tags r:id="rId1"/>
    </p:custDataLst>
    <p:extLst>
      <p:ext uri="{BB962C8B-B14F-4D97-AF65-F5344CB8AC3E}">
        <p14:creationId xmlns:p14="http://schemas.microsoft.com/office/powerpoint/2010/main" val="1809038546"/>
      </p:ext>
    </p:extLst>
  </p:cSld>
  <p:clrMapOvr>
    <a:masterClrMapping/>
  </p:clrMapOvr>
  <p:extLst>
    <p:ext uri="{DCECCB84-F9BA-43D5-87BE-67443E8EF086}">
      <p15:sldGuideLst xmlns:p15="http://schemas.microsoft.com/office/powerpoint/2012/main">
        <p15:guide id="3" pos="325">
          <p15:clr>
            <a:srgbClr val="FBAE40"/>
          </p15:clr>
        </p15:guide>
        <p15:guide id="4" pos="7355">
          <p15:clr>
            <a:srgbClr val="FBAE40"/>
          </p15:clr>
        </p15:guide>
        <p15:guide id="7" orient="horz" pos="958">
          <p15:clr>
            <a:srgbClr val="FBAE40"/>
          </p15:clr>
        </p15:guide>
        <p15:guide id="8" orient="horz" pos="3680">
          <p15:clr>
            <a:srgbClr val="FBAE40"/>
          </p15:clr>
        </p15:guide>
        <p15:guide id="9" orient="horz" pos="3135">
          <p15:clr>
            <a:srgbClr val="FBAE40"/>
          </p15:clr>
        </p15:guide>
        <p15:guide id="10" orient="horz" pos="390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Slide - 2 Column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4DB51F-2F9B-5243-A42A-C53BF2CEDB20}"/>
              </a:ext>
            </a:extLst>
          </p:cNvPr>
          <p:cNvSpPr>
            <a:spLocks noGrp="1"/>
          </p:cNvSpPr>
          <p:nvPr>
            <p:ph type="title" hasCustomPrompt="1"/>
          </p:nvPr>
        </p:nvSpPr>
        <p:spPr>
          <a:xfrm>
            <a:off x="6263016" y="-1"/>
            <a:ext cx="5432389" cy="644163"/>
          </a:xfrm>
        </p:spPr>
        <p:txBody>
          <a:bodyPr/>
          <a:lstStyle/>
          <a:p>
            <a:r>
              <a:rPr lang="en-US"/>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6708775" y="962828"/>
            <a:ext cx="4986630" cy="4589526"/>
          </a:xfrm>
          <a:prstGeom prst="rect">
            <a:avLst/>
          </a:prstGeom>
          <a:noFill/>
        </p:spPr>
        <p:txBody>
          <a:bodyPr anchor="ctr"/>
          <a:lstStyle>
            <a:lvl1pPr marL="0" indent="0" algn="ctr">
              <a:buFont typeface="Arial" panose="020B0604020202020204" pitchFamily="34" charset="0"/>
              <a:buNone/>
              <a:defRPr sz="3600" b="0" i="0">
                <a:latin typeface="IBM Plex Serif Mediu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6712008" y="5913438"/>
            <a:ext cx="4967961" cy="323850"/>
          </a:xfrm>
          <a:prstGeom prst="rect">
            <a:avLst/>
          </a:prstGeom>
          <a:solidFill>
            <a:schemeClr val="bg1"/>
          </a:solidFill>
        </p:spPr>
        <p:txBody>
          <a:bodyPr anchor="ctr"/>
          <a:lstStyle>
            <a:lvl1pPr marL="0" indent="0" algn="r">
              <a:buFont typeface="Arial" panose="020B0604020202020204" pitchFamily="34" charset="0"/>
              <a:buNone/>
              <a:defRPr sz="1600" b="0" i="0">
                <a:latin typeface="IBM Plex Serif ExtraLight" panose="02060303050406000203" pitchFamily="18" charset="77"/>
              </a:defRPr>
            </a:lvl1pPr>
          </a:lstStyle>
          <a:p>
            <a:pPr lvl="0"/>
            <a:r>
              <a:rPr lang="en-US"/>
              <a:t>- Click to add name</a:t>
            </a:r>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6718434" y="6331945"/>
            <a:ext cx="3885652" cy="365125"/>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6D022EC4-CA4B-2540-B156-F5767CE456F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8" name="Picture Placeholder 7">
            <a:extLst>
              <a:ext uri="{FF2B5EF4-FFF2-40B4-BE49-F238E27FC236}">
                <a16:creationId xmlns:a16="http://schemas.microsoft.com/office/drawing/2014/main" id="{73AF9339-E113-EA49-B120-160ADDC548F9}"/>
              </a:ext>
            </a:extLst>
          </p:cNvPr>
          <p:cNvSpPr>
            <a:spLocks noGrp="1"/>
          </p:cNvSpPr>
          <p:nvPr>
            <p:ph type="pic" sz="quarter" idx="15" hasCustomPrompt="1"/>
          </p:nvPr>
        </p:nvSpPr>
        <p:spPr>
          <a:xfrm>
            <a:off x="177799" y="178129"/>
            <a:ext cx="5740401" cy="6511595"/>
          </a:xfrm>
          <a:prstGeom prst="rect">
            <a:avLst/>
          </a:prstGeom>
          <a:solidFill>
            <a:schemeClr val="bg1"/>
          </a:solidFill>
        </p:spPr>
        <p:txBody>
          <a:bodyPr wrap="square" rIns="36000" anchor="ctr">
            <a:noAutofit/>
          </a:bodyPr>
          <a:lstStyle>
            <a:lvl1pPr marL="0" indent="0" algn="ctr">
              <a:buFont typeface="Arial" panose="020B0604020202020204" pitchFamily="34" charset="0"/>
              <a:buNone/>
              <a:defRPr/>
            </a:lvl1pPr>
          </a:lstStyle>
          <a:p>
            <a:r>
              <a:rPr lang="en-US"/>
              <a:t>Drop photo here</a:t>
            </a:r>
            <a:br>
              <a:rPr lang="en-US"/>
            </a:br>
            <a:r>
              <a:rPr lang="en-US"/>
              <a:t>to add background photo</a:t>
            </a:r>
          </a:p>
        </p:txBody>
      </p:sp>
      <p:sp>
        <p:nvSpPr>
          <p:cNvPr id="24" name="Rectangle 23">
            <a:extLst>
              <a:ext uri="{FF2B5EF4-FFF2-40B4-BE49-F238E27FC236}">
                <a16:creationId xmlns:a16="http://schemas.microsoft.com/office/drawing/2014/main" id="{01CCB49D-21BD-7E44-AE19-8BE23A6D654A}"/>
              </a:ext>
              <a:ext uri="{C183D7F6-B498-43B3-948B-1728B52AA6E4}">
                <adec:decorative xmlns:adec="http://schemas.microsoft.com/office/drawing/2017/decorative" val="1"/>
              </a:ext>
            </a:extLst>
          </p:cNvPr>
          <p:cNvSpPr/>
          <p:nvPr/>
        </p:nvSpPr>
        <p:spPr>
          <a:xfrm>
            <a:off x="10760656" y="4644929"/>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 uri="{C183D7F6-B498-43B3-948B-1728B52AA6E4}">
                <adec:decorative xmlns:adec="http://schemas.microsoft.com/office/drawing/2017/decorative" val="1"/>
              </a:ext>
            </a:extLst>
          </p:cNvPr>
          <p:cNvSpPr/>
          <p:nvPr/>
        </p:nvSpPr>
        <p:spPr>
          <a:xfrm>
            <a:off x="6096000" y="19397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19" name="Freeform 18">
            <a:extLst>
              <a:ext uri="{FF2B5EF4-FFF2-40B4-BE49-F238E27FC236}">
                <a16:creationId xmlns:a16="http://schemas.microsoft.com/office/drawing/2014/main" id="{73AC0119-2425-DB42-917D-CE92E1BED7B2}"/>
              </a:ext>
              <a:ext uri="{C183D7F6-B498-43B3-948B-1728B52AA6E4}">
                <adec:decorative xmlns:adec="http://schemas.microsoft.com/office/drawing/2017/decorative" val="1"/>
              </a:ext>
            </a:extLst>
          </p:cNvPr>
          <p:cNvSpPr/>
          <p:nvPr/>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2649786206"/>
      </p:ext>
    </p:extLst>
  </p:cSld>
  <p:clrMapOvr>
    <a:masterClrMapping/>
  </p:clrMapOvr>
  <p:extLst>
    <p:ext uri="{DCECCB84-F9BA-43D5-87BE-67443E8EF086}">
      <p15:sldGuideLst xmlns:p15="http://schemas.microsoft.com/office/powerpoint/2012/main">
        <p15:guide id="4" pos="7363">
          <p15:clr>
            <a:srgbClr val="FBAE40"/>
          </p15:clr>
        </p15:guide>
        <p15:guide id="7" orient="horz" pos="3725">
          <p15:clr>
            <a:srgbClr val="FBAE40"/>
          </p15:clr>
        </p15:guide>
        <p15:guide id="8" orient="horz" pos="3498">
          <p15:clr>
            <a:srgbClr val="FBAE40"/>
          </p15:clr>
        </p15:guide>
        <p15:guide id="9" orient="horz" pos="595">
          <p15:clr>
            <a:srgbClr val="FBAE40"/>
          </p15:clr>
        </p15:guide>
        <p15:guide id="10" pos="4226">
          <p15:clr>
            <a:srgbClr val="FBAE40"/>
          </p15:clr>
        </p15:guide>
        <p15:guide id="11" orient="horz" pos="392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Multiple Content">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5BEAB38-C748-2248-8770-3109CF347825}"/>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0615" y="1196975"/>
            <a:ext cx="6791343" cy="2377498"/>
          </a:xfrm>
          <a:prstGeom prst="rect">
            <a:avLst/>
          </a:prstGeo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9" name="Picture Placeholder 8">
            <a:extLst>
              <a:ext uri="{FF2B5EF4-FFF2-40B4-BE49-F238E27FC236}">
                <a16:creationId xmlns:a16="http://schemas.microsoft.com/office/drawing/2014/main" id="{88EBA71C-0E20-6E4F-B108-F26C9CC9F31B}"/>
              </a:ext>
            </a:extLst>
          </p:cNvPr>
          <p:cNvSpPr>
            <a:spLocks noGrp="1"/>
          </p:cNvSpPr>
          <p:nvPr>
            <p:ph type="pic" sz="quarter" idx="23"/>
          </p:nvPr>
        </p:nvSpPr>
        <p:spPr>
          <a:xfrm>
            <a:off x="7478711" y="1204775"/>
            <a:ext cx="4201387" cy="2384434"/>
          </a:xfrm>
          <a:prstGeom prst="rect">
            <a:avLst/>
          </a:prstGeom>
          <a:ln w="25400">
            <a:solidFill>
              <a:schemeClr val="accent2">
                <a:lumMod val="60000"/>
                <a:lumOff val="40000"/>
              </a:schemeClr>
            </a:solidFill>
            <a:miter lim="800000"/>
          </a:ln>
        </p:spPr>
        <p:txBody>
          <a:bodyPr>
            <a:noAutofit/>
          </a:bodyPr>
          <a:lstStyle>
            <a:lvl1pPr marL="0" indent="0">
              <a:buFont typeface="Arial" panose="020B0604020202020204" pitchFamily="34" charset="0"/>
              <a:buNone/>
              <a:defRPr/>
            </a:lvl1pPr>
          </a:lstStyle>
          <a:p>
            <a:r>
              <a:rPr lang="en-US"/>
              <a:t>Click icon to add picture</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0615" y="3796153"/>
            <a:ext cx="6791343" cy="2369698"/>
          </a:xfrm>
          <a:prstGeom prst="rect">
            <a:avLst/>
          </a:prstGeo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5" name="Picture Placeholder 4">
            <a:extLst>
              <a:ext uri="{FF2B5EF4-FFF2-40B4-BE49-F238E27FC236}">
                <a16:creationId xmlns:a16="http://schemas.microsoft.com/office/drawing/2014/main" id="{E51A7A73-3A69-E940-A5D6-0D6278955763}"/>
              </a:ext>
            </a:extLst>
          </p:cNvPr>
          <p:cNvSpPr>
            <a:spLocks noGrp="1"/>
          </p:cNvSpPr>
          <p:nvPr>
            <p:ph type="pic" sz="quarter" idx="24"/>
          </p:nvPr>
        </p:nvSpPr>
        <p:spPr>
          <a:xfrm>
            <a:off x="7478711" y="3796152"/>
            <a:ext cx="4201387" cy="2384434"/>
          </a:xfrm>
          <a:ln w="25400">
            <a:solidFill>
              <a:schemeClr val="accent2">
                <a:lumMod val="60000"/>
                <a:lumOff val="40000"/>
              </a:schemeClr>
            </a:solidFill>
            <a:miter lim="800000"/>
          </a:ln>
        </p:spPr>
        <p:txBody>
          <a:bodyPr/>
          <a:lstStyle>
            <a:lvl1pPr marL="0" indent="0">
              <a:buNone/>
              <a:defRPr/>
            </a:lvl1pPr>
          </a:lstStyle>
          <a:p>
            <a:r>
              <a:rPr lang="en-US"/>
              <a:t>Click icon to add picture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4" name="Picture 13" descr="York University Logo.">
            <a:extLst>
              <a:ext uri="{FF2B5EF4-FFF2-40B4-BE49-F238E27FC236}">
                <a16:creationId xmlns:a16="http://schemas.microsoft.com/office/drawing/2014/main" id="{7865DF70-CAC2-5B48-A439-F80062E2E27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41933908"/>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Key Message Slide - Horizont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3631399"/>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7" y="1196975"/>
            <a:ext cx="5481638" cy="3631963"/>
          </a:xfrm>
          <a:prstGeom prst="rect">
            <a:avLst/>
          </a:prstGeom>
        </p:spPr>
        <p:txBody>
          <a:bodyPr>
            <a:noAutofit/>
          </a:bodyPr>
          <a:lstStyle>
            <a:lvl1pPr>
              <a:defRPr sz="16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prstGeom prst="rect">
            <a:avLst/>
          </a:prstGeom>
          <a:solidFill>
            <a:schemeClr val="accent1"/>
          </a:solidFill>
        </p:spPr>
        <p:txBody>
          <a:bodyPr lIns="360000" rIns="360000" anchor="ctr">
            <a:noAutofit/>
          </a:bodyPr>
          <a:lstStyle>
            <a:lvl1pPr marL="0" indent="0" algn="ctr">
              <a:spcBef>
                <a:spcPts val="0"/>
              </a:spcBef>
              <a:buFont typeface="Arial" panose="020B0604020202020204" pitchFamily="34" charset="0"/>
              <a:buNone/>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74574279"/>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7" orient="horz" pos="3045">
          <p15:clr>
            <a:srgbClr val="FBAE40"/>
          </p15:clr>
        </p15:guide>
        <p15:guide id="9" orient="horz" pos="754">
          <p15:clr>
            <a:srgbClr val="FBAE40"/>
          </p15:clr>
        </p15:guide>
        <p15:guide id="10" orient="horz" pos="38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Key Message Slide - Righ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a:t>Click to Add a Title To Your Slide</a:t>
            </a:r>
          </a:p>
        </p:txBody>
      </p:sp>
      <p:sp>
        <p:nvSpPr>
          <p:cNvPr id="5" name="Rectangle 4">
            <a:extLst>
              <a:ext uri="{FF2B5EF4-FFF2-40B4-BE49-F238E27FC236}">
                <a16:creationId xmlns:a16="http://schemas.microsoft.com/office/drawing/2014/main" id="{89EF7FFA-B04E-C541-A81B-39886A3ECF51}"/>
              </a:ext>
              <a:ext uri="{C183D7F6-B498-43B3-948B-1728B52AA6E4}">
                <adec:decorative xmlns:adec="http://schemas.microsoft.com/office/drawing/2017/decorative" val="1"/>
              </a:ext>
            </a:extLst>
          </p:cNvPr>
          <p:cNvSpPr/>
          <p:nvPr/>
        </p:nvSpPr>
        <p:spPr>
          <a:xfrm>
            <a:off x="7464425"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7906871" y="1400175"/>
            <a:ext cx="3795771" cy="2173288"/>
          </a:xfrm>
          <a:prstGeom prst="callout1">
            <a:avLst>
              <a:gd name="adj1" fmla="val 99688"/>
              <a:gd name="adj2" fmla="val 118"/>
              <a:gd name="adj3" fmla="val 99626"/>
              <a:gd name="adj4" fmla="val 99603"/>
            </a:avLst>
          </a:prstGeom>
          <a:ln w="12700">
            <a:solidFill>
              <a:schemeClr val="bg1"/>
            </a:solidFill>
          </a:ln>
        </p:spPr>
        <p:txBody>
          <a:bodyPr bIns="180000" anchor="b">
            <a:noAutofit/>
          </a:bodyPr>
          <a:lstStyle>
            <a:lvl1pPr marL="0" indent="0">
              <a:buFont typeface="Arial" panose="020B0604020202020204" pitchFamily="34" charset="0"/>
              <a:buNone/>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br>
              <a:rPr lang="en-US"/>
            </a:br>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7904938" y="3789363"/>
            <a:ext cx="3775886" cy="2200376"/>
          </a:xfrm>
          <a:prstGeom prst="rect">
            <a:avLst/>
          </a:prstGeom>
        </p:spPr>
        <p:txBody>
          <a:bodyPr>
            <a:noAutofit/>
          </a:bodyPr>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9197" y="1196975"/>
            <a:ext cx="6773796" cy="237749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9197" y="3789041"/>
            <a:ext cx="6773796" cy="237686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2" name="Picture 11" descr="York University Logo.">
            <a:extLst>
              <a:ext uri="{FF2B5EF4-FFF2-40B4-BE49-F238E27FC236}">
                <a16:creationId xmlns:a16="http://schemas.microsoft.com/office/drawing/2014/main" id="{422D4709-976D-8A4B-91D9-0F46B2A3B23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08287223"/>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Key Message Slide - Lef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a:t>Click to Add a Title To Your Slide</a:t>
            </a:r>
          </a:p>
        </p:txBody>
      </p:sp>
      <p:sp>
        <p:nvSpPr>
          <p:cNvPr id="5" name="Rectangle 4">
            <a:extLst>
              <a:ext uri="{FF2B5EF4-FFF2-40B4-BE49-F238E27FC236}">
                <a16:creationId xmlns:a16="http://schemas.microsoft.com/office/drawing/2014/main" id="{89EF7FFA-B04E-C541-A81B-39886A3ECF51}"/>
              </a:ext>
              <a:ext uri="{C183D7F6-B498-43B3-948B-1728B52AA6E4}">
                <adec:decorative xmlns:adec="http://schemas.microsoft.com/office/drawing/2017/decorative" val="1"/>
              </a:ext>
            </a:extLst>
          </p:cNvPr>
          <p:cNvSpPr/>
          <p:nvPr/>
        </p:nvSpPr>
        <p:spPr>
          <a:xfrm>
            <a:off x="0" y="1196975"/>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511175" y="1400175"/>
            <a:ext cx="3708487" cy="2215480"/>
          </a:xfrm>
          <a:prstGeom prst="callout1">
            <a:avLst>
              <a:gd name="adj1" fmla="val 99688"/>
              <a:gd name="adj2" fmla="val 118"/>
              <a:gd name="adj3" fmla="val 99626"/>
              <a:gd name="adj4" fmla="val 99603"/>
            </a:avLst>
          </a:prstGeom>
          <a:ln w="12700">
            <a:solidFill>
              <a:schemeClr val="bg1"/>
            </a:solidFill>
          </a:ln>
        </p:spPr>
        <p:txBody>
          <a:bodyPr bIns="0" anchor="b">
            <a:noAutofit/>
          </a:bodyPr>
          <a:lstStyle>
            <a:lvl1pPr marL="0" indent="0">
              <a:buFont typeface="Arial" panose="020B0604020202020204" pitchFamily="34" charset="0"/>
              <a:buNone/>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br>
              <a:rPr lang="en-US"/>
            </a:br>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508784" y="3741738"/>
            <a:ext cx="3689059" cy="2248001"/>
          </a:xfrm>
          <a:prstGeom prst="rect">
            <a:avLst/>
          </a:prstGeom>
        </p:spPr>
        <p:txBody>
          <a:bodyPr bIns="0">
            <a:noAutofit/>
          </a:bodyPr>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2" name="Content Placeholder 1">
            <a:extLst>
              <a:ext uri="{FF2B5EF4-FFF2-40B4-BE49-F238E27FC236}">
                <a16:creationId xmlns:a16="http://schemas.microsoft.com/office/drawing/2014/main" id="{3C53C104-C340-4445-B597-ADA10F229264}"/>
              </a:ext>
            </a:extLst>
          </p:cNvPr>
          <p:cNvSpPr>
            <a:spLocks noGrp="1"/>
          </p:cNvSpPr>
          <p:nvPr>
            <p:ph sz="quarter" idx="13"/>
          </p:nvPr>
        </p:nvSpPr>
        <p:spPr>
          <a:xfrm>
            <a:off x="4907029" y="1196975"/>
            <a:ext cx="6773796" cy="237749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14" name="Content Placeholder 2">
            <a:extLst>
              <a:ext uri="{FF2B5EF4-FFF2-40B4-BE49-F238E27FC236}">
                <a16:creationId xmlns:a16="http://schemas.microsoft.com/office/drawing/2014/main" id="{627D0DAE-E129-5445-8C07-39C5633DAD93}"/>
              </a:ext>
            </a:extLst>
          </p:cNvPr>
          <p:cNvSpPr>
            <a:spLocks noGrp="1"/>
          </p:cNvSpPr>
          <p:nvPr>
            <p:ph sz="quarter" idx="20"/>
          </p:nvPr>
        </p:nvSpPr>
        <p:spPr>
          <a:xfrm>
            <a:off x="4907029" y="3789040"/>
            <a:ext cx="6773796" cy="237749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5" name="Picture 14" descr="York University Logo.&#10;">
            <a:extLst>
              <a:ext uri="{FF2B5EF4-FFF2-40B4-BE49-F238E27FC236}">
                <a16:creationId xmlns:a16="http://schemas.microsoft.com/office/drawing/2014/main" id="{30D26959-709E-344A-9D91-500503F8DEF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24956079"/>
      </p:ext>
    </p:extLst>
  </p:cSld>
  <p:clrMapOvr>
    <a:masterClrMapping/>
  </p:clrMapOvr>
  <p:extLst>
    <p:ext uri="{DCECCB84-F9BA-43D5-87BE-67443E8EF086}">
      <p15:sldGuideLst xmlns:p15="http://schemas.microsoft.com/office/powerpoint/2012/main">
        <p15:guide id="3" pos="316">
          <p15:clr>
            <a:srgbClr val="FBAE40"/>
          </p15:clr>
        </p15:guide>
        <p15:guide id="7" orient="horz" pos="754">
          <p15:clr>
            <a:srgbClr val="FBAE40"/>
          </p15:clr>
        </p15:guide>
        <p15:guide id="8" orient="horz" pos="2251">
          <p15:clr>
            <a:srgbClr val="FBAE40"/>
          </p15:clr>
        </p15:guide>
        <p15:guide id="9" orient="horz" pos="2387">
          <p15:clr>
            <a:srgbClr val="FBAE40"/>
          </p15:clr>
        </p15:guide>
        <p15:guide id="10" orient="horz" pos="38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hoto Column Slide -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4478866" y="225425"/>
            <a:ext cx="7197753" cy="720000"/>
          </a:xfrm>
        </p:spPr>
        <p:txBody>
          <a:bodyPr/>
          <a:lstStyle/>
          <a:p>
            <a:r>
              <a:rPr lang="en-US"/>
              <a:t>Click to Add a Title To Your Slide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marL="0" indent="0" algn="ctr">
              <a:buFont typeface="Arial" panose="020B0604020202020204" pitchFamily="34" charset="0"/>
              <a:buNone/>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a:prstGeom prst="rect">
            <a:avLst/>
          </a:prstGeom>
        </p:spPr>
        <p:txBody>
          <a:bodyPr/>
          <a:lstStyle/>
          <a:p>
            <a:endParaRPr lang="en-US"/>
          </a:p>
        </p:txBody>
      </p:sp>
      <p:pic>
        <p:nvPicPr>
          <p:cNvPr id="9" name="Picture 8" descr="York University Logo.">
            <a:extLst>
              <a:ext uri="{FF2B5EF4-FFF2-40B4-BE49-F238E27FC236}">
                <a16:creationId xmlns:a16="http://schemas.microsoft.com/office/drawing/2014/main" id="{70AB483B-B616-384E-83C0-785A1EA163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Freeform 18">
            <a:extLst>
              <a:ext uri="{FF2B5EF4-FFF2-40B4-BE49-F238E27FC236}">
                <a16:creationId xmlns:a16="http://schemas.microsoft.com/office/drawing/2014/main" id="{43A43FB6-03C7-CC41-BCE9-0DF5F24BF3CB}"/>
              </a:ext>
              <a:ext uri="{C183D7F6-B498-43B3-948B-1728B52AA6E4}">
                <adec:decorative xmlns:adec="http://schemas.microsoft.com/office/drawing/2017/decorative" val="1"/>
              </a:ext>
            </a:extLst>
          </p:cNvPr>
          <p:cNvSpPr/>
          <p:nvPr/>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3400457996"/>
      </p:ext>
    </p:extLst>
  </p:cSld>
  <p:clrMapOvr>
    <a:masterClrMapping/>
  </p:clrMapOvr>
  <p:extLst>
    <p:ext uri="{DCECCB84-F9BA-43D5-87BE-67443E8EF086}">
      <p15:sldGuideLst xmlns:p15="http://schemas.microsoft.com/office/powerpoint/2012/main">
        <p15:guide id="3" pos="2819">
          <p15:clr>
            <a:srgbClr val="FBAE40"/>
          </p15:clr>
        </p15:guide>
        <p15:guide id="4" pos="7363">
          <p15:clr>
            <a:srgbClr val="FBAE40"/>
          </p15:clr>
        </p15:guide>
        <p15:guide id="8" orient="horz" pos="3888">
          <p15:clr>
            <a:srgbClr val="FBAE40"/>
          </p15:clr>
        </p15:guide>
        <p15:guide id="9" orient="horz" pos="77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hoto Column Slide -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519641" y="225425"/>
            <a:ext cx="7197753" cy="720000"/>
          </a:xfrm>
        </p:spPr>
        <p:txBody>
          <a:bodyPr/>
          <a:lstStyle/>
          <a:p>
            <a:r>
              <a:rPr lang="en-US"/>
              <a:t>Click to Add a Title To Your Slide</a:t>
            </a:r>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marL="0" indent="0" algn="ctr">
              <a:buFont typeface="Arial" panose="020B0604020202020204" pitchFamily="34" charset="0"/>
              <a:buNone/>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6" name="Slide Number Placeholder 5">
            <a:extLst>
              <a:ext uri="{FF2B5EF4-FFF2-40B4-BE49-F238E27FC236}">
                <a16:creationId xmlns:a16="http://schemas.microsoft.com/office/drawing/2014/main" id="{8B45346B-C031-4DC5-BD8C-58AA5D5801BA}"/>
              </a:ext>
            </a:extLst>
          </p:cNvPr>
          <p:cNvSpPr>
            <a:spLocks noGrp="1"/>
          </p:cNvSpPr>
          <p:nvPr>
            <p:ph type="sldNum" sz="quarter" idx="20"/>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5" name="Footer Placeholder 4">
            <a:extLst>
              <a:ext uri="{FF2B5EF4-FFF2-40B4-BE49-F238E27FC236}">
                <a16:creationId xmlns:a16="http://schemas.microsoft.com/office/drawing/2014/main" id="{E2CF1909-1530-44C5-9EA4-AB532F16C426}"/>
              </a:ext>
            </a:extLst>
          </p:cNvPr>
          <p:cNvSpPr>
            <a:spLocks noGrp="1"/>
          </p:cNvSpPr>
          <p:nvPr>
            <p:ph type="ftr" sz="quarter" idx="19"/>
          </p:nvPr>
        </p:nvSpPr>
        <p:spPr>
          <a:xfrm>
            <a:off x="1193803" y="6356351"/>
            <a:ext cx="6523035" cy="365124"/>
          </a:xfrm>
          <a:prstGeom prst="rect">
            <a:avLst/>
          </a:prstGeom>
        </p:spPr>
        <p:txBody>
          <a:bodyPr/>
          <a:lstStyle/>
          <a:p>
            <a:endParaRPr lang="en-US"/>
          </a:p>
        </p:txBody>
      </p:sp>
      <p:sp>
        <p:nvSpPr>
          <p:cNvPr id="13" name="Freeform 12">
            <a:extLst>
              <a:ext uri="{FF2B5EF4-FFF2-40B4-BE49-F238E27FC236}">
                <a16:creationId xmlns:a16="http://schemas.microsoft.com/office/drawing/2014/main" id="{3F8F1147-DAD1-334F-B034-7921149D6AFE}"/>
              </a:ext>
              <a:ext uri="{C183D7F6-B498-43B3-948B-1728B52AA6E4}">
                <adec:decorative xmlns:adec="http://schemas.microsoft.com/office/drawing/2017/decorative" val="1"/>
              </a:ext>
            </a:extLst>
          </p:cNvPr>
          <p:cNvSpPr/>
          <p:nvPr/>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72361655"/>
      </p:ext>
    </p:extLst>
  </p:cSld>
  <p:clrMapOvr>
    <a:masterClrMapping/>
  </p:clrMapOvr>
  <p:extLst>
    <p:ext uri="{DCECCB84-F9BA-43D5-87BE-67443E8EF086}">
      <p15:sldGuideLst xmlns:p15="http://schemas.microsoft.com/office/powerpoint/2012/main">
        <p15:guide id="3" pos="316">
          <p15:clr>
            <a:srgbClr val="FBAE40"/>
          </p15:clr>
        </p15:guide>
        <p15:guide id="4" pos="4861">
          <p15:clr>
            <a:srgbClr val="FBAE40"/>
          </p15:clr>
        </p15:guide>
        <p15:guide id="8" orient="horz" pos="3888">
          <p15:clr>
            <a:srgbClr val="FBAE40"/>
          </p15:clr>
        </p15:guide>
        <p15:guide id="9" orient="horz" pos="77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our Column Team Slide">
    <p:spTree>
      <p:nvGrpSpPr>
        <p:cNvPr id="1" name=""/>
        <p:cNvGrpSpPr/>
        <p:nvPr/>
      </p:nvGrpSpPr>
      <p:grpSpPr>
        <a:xfrm>
          <a:off x="0" y="0"/>
          <a:ext cx="0" cy="0"/>
          <a:chOff x="0" y="0"/>
          <a:chExt cx="0" cy="0"/>
        </a:xfrm>
      </p:grpSpPr>
      <p:sp>
        <p:nvSpPr>
          <p:cNvPr id="99" name="Title 1">
            <a:extLst>
              <a:ext uri="{FF2B5EF4-FFF2-40B4-BE49-F238E27FC236}">
                <a16:creationId xmlns:a16="http://schemas.microsoft.com/office/drawing/2014/main" id="{8F57AE45-33D9-C440-9135-ACD7B9712159}"/>
              </a:ext>
            </a:extLst>
          </p:cNvPr>
          <p:cNvSpPr>
            <a:spLocks noGrp="1"/>
          </p:cNvSpPr>
          <p:nvPr>
            <p:ph type="title" hasCustomPrompt="1"/>
          </p:nvPr>
        </p:nvSpPr>
        <p:spPr>
          <a:xfrm>
            <a:off x="515938" y="225425"/>
            <a:ext cx="11164161" cy="720000"/>
          </a:xfrm>
        </p:spPr>
        <p:txBody>
          <a:bodyPr/>
          <a:lstStyle>
            <a:lvl1pPr>
              <a:defRPr b="0" i="0">
                <a:latin typeface="+mj-lt"/>
              </a:defRPr>
            </a:lvl1pPr>
          </a:lstStyle>
          <a:p>
            <a:r>
              <a:rPr lang="en-US"/>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1069470"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986560"/>
            <a:ext cx="2535912"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54" name="Text Placeholder 53">
            <a:extLst>
              <a:ext uri="{FF2B5EF4-FFF2-40B4-BE49-F238E27FC236}">
                <a16:creationId xmlns:a16="http://schemas.microsoft.com/office/drawing/2014/main" id="{D2EF84AE-0FCA-C143-B4C1-5475E6B0CFAC}"/>
              </a:ext>
            </a:extLst>
          </p:cNvPr>
          <p:cNvSpPr>
            <a:spLocks noGrp="1"/>
          </p:cNvSpPr>
          <p:nvPr>
            <p:ph type="body" sz="quarter" idx="24" hasCustomPrompt="1"/>
          </p:nvPr>
        </p:nvSpPr>
        <p:spPr>
          <a:xfrm>
            <a:off x="51886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59" y="4100286"/>
            <a:ext cx="2534400"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59" name="Picture Placeholder 51">
            <a:extLst>
              <a:ext uri="{FF2B5EF4-FFF2-40B4-BE49-F238E27FC236}">
                <a16:creationId xmlns:a16="http://schemas.microsoft.com/office/drawing/2014/main" id="{ED70D57D-04C2-8342-83BC-C6EEBFEF8485}"/>
              </a:ext>
            </a:extLst>
          </p:cNvPr>
          <p:cNvSpPr>
            <a:spLocks noGrp="1"/>
          </p:cNvSpPr>
          <p:nvPr>
            <p:ph type="pic" sz="quarter" idx="27" hasCustomPrompt="1"/>
          </p:nvPr>
        </p:nvSpPr>
        <p:spPr>
          <a:xfrm>
            <a:off x="3918853"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7" name="Text Placeholder 53">
            <a:extLst>
              <a:ext uri="{FF2B5EF4-FFF2-40B4-BE49-F238E27FC236}">
                <a16:creationId xmlns:a16="http://schemas.microsoft.com/office/drawing/2014/main" id="{4D67E01E-ABB3-D343-838B-79B17CFC4EB6}"/>
              </a:ext>
            </a:extLst>
          </p:cNvPr>
          <p:cNvSpPr>
            <a:spLocks noGrp="1"/>
          </p:cNvSpPr>
          <p:nvPr>
            <p:ph type="body" sz="quarter" idx="25" hasCustomPrompt="1"/>
          </p:nvPr>
        </p:nvSpPr>
        <p:spPr>
          <a:xfrm>
            <a:off x="3378200" y="2986560"/>
            <a:ext cx="2557595"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74" name="Text Placeholder 53">
            <a:extLst>
              <a:ext uri="{FF2B5EF4-FFF2-40B4-BE49-F238E27FC236}">
                <a16:creationId xmlns:a16="http://schemas.microsoft.com/office/drawing/2014/main" id="{F201B278-13BC-D14B-B7C9-B7A3219F1726}"/>
              </a:ext>
            </a:extLst>
          </p:cNvPr>
          <p:cNvSpPr>
            <a:spLocks noGrp="1"/>
          </p:cNvSpPr>
          <p:nvPr>
            <p:ph type="body" sz="quarter" idx="40" hasCustomPrompt="1"/>
          </p:nvPr>
        </p:nvSpPr>
        <p:spPr>
          <a:xfrm>
            <a:off x="337820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29" name="Text Placeholder 57">
            <a:extLst>
              <a:ext uri="{FF2B5EF4-FFF2-40B4-BE49-F238E27FC236}">
                <a16:creationId xmlns:a16="http://schemas.microsoft.com/office/drawing/2014/main" id="{0A0C6D09-59C1-3E46-829F-A0F092E7382E}"/>
              </a:ext>
            </a:extLst>
          </p:cNvPr>
          <p:cNvSpPr>
            <a:spLocks noGrp="1"/>
          </p:cNvSpPr>
          <p:nvPr>
            <p:ph type="body" sz="quarter" idx="37" hasCustomPrompt="1"/>
          </p:nvPr>
        </p:nvSpPr>
        <p:spPr>
          <a:xfrm>
            <a:off x="3383976" y="4100286"/>
            <a:ext cx="2551819"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marL="216000" marR="0" lvl="0" indent="-216000" algn="l" defTabSz="914400" rtl="0" eaLnBrk="1" fontAlgn="auto" latinLnBrk="0" hangingPunct="1">
              <a:lnSpc>
                <a:spcPct val="100000"/>
              </a:lnSpc>
              <a:spcBef>
                <a:spcPts val="0"/>
              </a:spcBef>
              <a:spcAft>
                <a:spcPts val="300"/>
              </a:spcAft>
              <a:buClrTx/>
              <a:buSzTx/>
              <a:tabLst/>
              <a:defRPr/>
            </a:pPr>
            <a:r>
              <a:rPr lang="en-US"/>
              <a:t>Click to add bio</a:t>
            </a:r>
          </a:p>
        </p:txBody>
      </p:sp>
      <p:sp>
        <p:nvSpPr>
          <p:cNvPr id="63" name="Picture Placeholder 51">
            <a:extLst>
              <a:ext uri="{FF2B5EF4-FFF2-40B4-BE49-F238E27FC236}">
                <a16:creationId xmlns:a16="http://schemas.microsoft.com/office/drawing/2014/main" id="{EC3C3F17-35BA-9F44-8BC1-0F7A808E730E}"/>
              </a:ext>
            </a:extLst>
          </p:cNvPr>
          <p:cNvSpPr>
            <a:spLocks noGrp="1"/>
          </p:cNvSpPr>
          <p:nvPr>
            <p:ph type="pic" sz="quarter" idx="31" hasCustomPrompt="1"/>
          </p:nvPr>
        </p:nvSpPr>
        <p:spPr>
          <a:xfrm>
            <a:off x="6846665"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61" name="Text Placeholder 53">
            <a:extLst>
              <a:ext uri="{FF2B5EF4-FFF2-40B4-BE49-F238E27FC236}">
                <a16:creationId xmlns:a16="http://schemas.microsoft.com/office/drawing/2014/main" id="{12CD07E1-6CC0-AA46-91C2-A71FBE067900}"/>
              </a:ext>
            </a:extLst>
          </p:cNvPr>
          <p:cNvSpPr>
            <a:spLocks noGrp="1"/>
          </p:cNvSpPr>
          <p:nvPr>
            <p:ph type="body" sz="quarter" idx="29" hasCustomPrompt="1"/>
          </p:nvPr>
        </p:nvSpPr>
        <p:spPr>
          <a:xfrm>
            <a:off x="6270326" y="2986560"/>
            <a:ext cx="2541888"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75" name="Text Placeholder 53">
            <a:extLst>
              <a:ext uri="{FF2B5EF4-FFF2-40B4-BE49-F238E27FC236}">
                <a16:creationId xmlns:a16="http://schemas.microsoft.com/office/drawing/2014/main" id="{66A7B0E5-DAB0-5348-8990-BC0887040BDA}"/>
              </a:ext>
            </a:extLst>
          </p:cNvPr>
          <p:cNvSpPr>
            <a:spLocks noGrp="1"/>
          </p:cNvSpPr>
          <p:nvPr>
            <p:ph type="body" sz="quarter" idx="41" hasCustomPrompt="1"/>
          </p:nvPr>
        </p:nvSpPr>
        <p:spPr>
          <a:xfrm>
            <a:off x="6270326"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30" name="Text Placeholder 57">
            <a:extLst>
              <a:ext uri="{FF2B5EF4-FFF2-40B4-BE49-F238E27FC236}">
                <a16:creationId xmlns:a16="http://schemas.microsoft.com/office/drawing/2014/main" id="{F9010CEB-567B-504A-B18C-A4831904CF1B}"/>
              </a:ext>
            </a:extLst>
          </p:cNvPr>
          <p:cNvSpPr>
            <a:spLocks noGrp="1"/>
          </p:cNvSpPr>
          <p:nvPr>
            <p:ph type="body" sz="quarter" idx="38" hasCustomPrompt="1"/>
          </p:nvPr>
        </p:nvSpPr>
        <p:spPr>
          <a:xfrm>
            <a:off x="6276130" y="4100286"/>
            <a:ext cx="2536148"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67" name="Picture Placeholder 51">
            <a:extLst>
              <a:ext uri="{FF2B5EF4-FFF2-40B4-BE49-F238E27FC236}">
                <a16:creationId xmlns:a16="http://schemas.microsoft.com/office/drawing/2014/main" id="{CC8ADDD2-BB68-E040-8A63-24C2E6F0F0F1}"/>
              </a:ext>
            </a:extLst>
          </p:cNvPr>
          <p:cNvSpPr>
            <a:spLocks noGrp="1"/>
          </p:cNvSpPr>
          <p:nvPr>
            <p:ph type="pic" sz="quarter" idx="35" hasCustomPrompt="1"/>
          </p:nvPr>
        </p:nvSpPr>
        <p:spPr>
          <a:xfrm>
            <a:off x="9696048"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65" name="Text Placeholder 53">
            <a:extLst>
              <a:ext uri="{FF2B5EF4-FFF2-40B4-BE49-F238E27FC236}">
                <a16:creationId xmlns:a16="http://schemas.microsoft.com/office/drawing/2014/main" id="{A9826A4D-4FF0-C741-B6E8-3C5612F35DB3}"/>
              </a:ext>
            </a:extLst>
          </p:cNvPr>
          <p:cNvSpPr>
            <a:spLocks noGrp="1"/>
          </p:cNvSpPr>
          <p:nvPr>
            <p:ph type="body" sz="quarter" idx="33" hasCustomPrompt="1"/>
          </p:nvPr>
        </p:nvSpPr>
        <p:spPr>
          <a:xfrm>
            <a:off x="9157325" y="2986560"/>
            <a:ext cx="2531438"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85" name="Text Placeholder 53">
            <a:extLst>
              <a:ext uri="{FF2B5EF4-FFF2-40B4-BE49-F238E27FC236}">
                <a16:creationId xmlns:a16="http://schemas.microsoft.com/office/drawing/2014/main" id="{408B7542-48A6-B14C-A817-B961F060DEDA}"/>
              </a:ext>
            </a:extLst>
          </p:cNvPr>
          <p:cNvSpPr>
            <a:spLocks noGrp="1"/>
          </p:cNvSpPr>
          <p:nvPr>
            <p:ph type="body" sz="quarter" idx="42" hasCustomPrompt="1"/>
          </p:nvPr>
        </p:nvSpPr>
        <p:spPr>
          <a:xfrm>
            <a:off x="9152851" y="3521089"/>
            <a:ext cx="2535911"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31" name="Text Placeholder 57">
            <a:extLst>
              <a:ext uri="{FF2B5EF4-FFF2-40B4-BE49-F238E27FC236}">
                <a16:creationId xmlns:a16="http://schemas.microsoft.com/office/drawing/2014/main" id="{0DD6DE0E-D360-EA4A-8410-36D2A64AD916}"/>
              </a:ext>
            </a:extLst>
          </p:cNvPr>
          <p:cNvSpPr>
            <a:spLocks noGrp="1"/>
          </p:cNvSpPr>
          <p:nvPr>
            <p:ph type="body" sz="quarter" idx="39" hasCustomPrompt="1"/>
          </p:nvPr>
        </p:nvSpPr>
        <p:spPr>
          <a:xfrm>
            <a:off x="9158837" y="4100286"/>
            <a:ext cx="2534400"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03" name="Picture 102" descr="York University Logo.">
            <a:extLst>
              <a:ext uri="{FF2B5EF4-FFF2-40B4-BE49-F238E27FC236}">
                <a16:creationId xmlns:a16="http://schemas.microsoft.com/office/drawing/2014/main" id="{E6E493E1-DAA7-D547-AA89-A4C4BC5865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16907577"/>
      </p:ext>
    </p:extLst>
  </p:cSld>
  <p:clrMapOvr>
    <a:masterClrMapping/>
  </p:clrMapOvr>
  <p:extLst>
    <p:ext uri="{DCECCB84-F9BA-43D5-87BE-67443E8EF086}">
      <p15:sldGuideLst xmlns:p15="http://schemas.microsoft.com/office/powerpoint/2012/main">
        <p15:guide id="3" pos="325">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3" orient="horz" pos="2183">
          <p15:clr>
            <a:srgbClr val="FBAE40"/>
          </p15:clr>
        </p15:guide>
        <p15:guide id="14" orient="horz" pos="2568">
          <p15:clr>
            <a:srgbClr val="FBAE40"/>
          </p15:clr>
        </p15:guide>
        <p15:guide id="16" orient="horz" pos="38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ix Column Team Slide">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753112"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683883"/>
            <a:ext cx="1581403"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1" name="Text Placeholder 53">
            <a:extLst>
              <a:ext uri="{FF2B5EF4-FFF2-40B4-BE49-F238E27FC236}">
                <a16:creationId xmlns:a16="http://schemas.microsoft.com/office/drawing/2014/main" id="{D2327015-1342-7E4C-8742-B28789BD7E01}"/>
              </a:ext>
            </a:extLst>
          </p:cNvPr>
          <p:cNvSpPr>
            <a:spLocks noGrp="1"/>
          </p:cNvSpPr>
          <p:nvPr>
            <p:ph type="body" sz="quarter" idx="24" hasCustomPrompt="1"/>
          </p:nvPr>
        </p:nvSpPr>
        <p:spPr>
          <a:xfrm>
            <a:off x="51886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3941379"/>
            <a:ext cx="1577832"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55" name="Picture Placeholder 51">
            <a:extLst>
              <a:ext uri="{FF2B5EF4-FFF2-40B4-BE49-F238E27FC236}">
                <a16:creationId xmlns:a16="http://schemas.microsoft.com/office/drawing/2014/main" id="{C3F8A6EA-78B6-BA43-865C-3168695EDF76}"/>
              </a:ext>
            </a:extLst>
          </p:cNvPr>
          <p:cNvSpPr>
            <a:spLocks noGrp="1"/>
          </p:cNvSpPr>
          <p:nvPr>
            <p:ph type="pic" sz="quarter" idx="27" hasCustomPrompt="1"/>
          </p:nvPr>
        </p:nvSpPr>
        <p:spPr>
          <a:xfrm>
            <a:off x="2677436"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1" name="Text Placeholder 53">
            <a:extLst>
              <a:ext uri="{FF2B5EF4-FFF2-40B4-BE49-F238E27FC236}">
                <a16:creationId xmlns:a16="http://schemas.microsoft.com/office/drawing/2014/main" id="{06CAEA96-2878-B245-955A-C064999E857F}"/>
              </a:ext>
            </a:extLst>
          </p:cNvPr>
          <p:cNvSpPr>
            <a:spLocks noGrp="1"/>
          </p:cNvSpPr>
          <p:nvPr>
            <p:ph type="body" sz="quarter" idx="25" hasCustomPrompt="1"/>
          </p:nvPr>
        </p:nvSpPr>
        <p:spPr>
          <a:xfrm>
            <a:off x="2426376" y="2683883"/>
            <a:ext cx="1591587"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2" name="Text Placeholder 53">
            <a:extLst>
              <a:ext uri="{FF2B5EF4-FFF2-40B4-BE49-F238E27FC236}">
                <a16:creationId xmlns:a16="http://schemas.microsoft.com/office/drawing/2014/main" id="{58F7DAC5-0332-5249-81AC-331B18B63C80}"/>
              </a:ext>
            </a:extLst>
          </p:cNvPr>
          <p:cNvSpPr>
            <a:spLocks noGrp="1"/>
          </p:cNvSpPr>
          <p:nvPr>
            <p:ph type="body" sz="quarter" idx="44" hasCustomPrompt="1"/>
          </p:nvPr>
        </p:nvSpPr>
        <p:spPr>
          <a:xfrm>
            <a:off x="2426376"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53" name="Text Placeholder 57">
            <a:extLst>
              <a:ext uri="{FF2B5EF4-FFF2-40B4-BE49-F238E27FC236}">
                <a16:creationId xmlns:a16="http://schemas.microsoft.com/office/drawing/2014/main" id="{4CD8161C-F44E-9747-B2F5-E5F3BF12299C}"/>
              </a:ext>
            </a:extLst>
          </p:cNvPr>
          <p:cNvSpPr>
            <a:spLocks noGrp="1"/>
          </p:cNvSpPr>
          <p:nvPr>
            <p:ph type="body" sz="quarter" idx="26" hasCustomPrompt="1"/>
          </p:nvPr>
        </p:nvSpPr>
        <p:spPr>
          <a:xfrm>
            <a:off x="2426376" y="3941379"/>
            <a:ext cx="1587993"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66" name="Picture Placeholder 51">
            <a:extLst>
              <a:ext uri="{FF2B5EF4-FFF2-40B4-BE49-F238E27FC236}">
                <a16:creationId xmlns:a16="http://schemas.microsoft.com/office/drawing/2014/main" id="{93F41111-0F44-DC42-B5BE-8909EF9C5AD1}"/>
              </a:ext>
            </a:extLst>
          </p:cNvPr>
          <p:cNvSpPr>
            <a:spLocks noGrp="1"/>
          </p:cNvSpPr>
          <p:nvPr>
            <p:ph type="pic" sz="quarter" idx="31" hasCustomPrompt="1"/>
          </p:nvPr>
        </p:nvSpPr>
        <p:spPr>
          <a:xfrm>
            <a:off x="4593704"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8" name="Text Placeholder 53">
            <a:extLst>
              <a:ext uri="{FF2B5EF4-FFF2-40B4-BE49-F238E27FC236}">
                <a16:creationId xmlns:a16="http://schemas.microsoft.com/office/drawing/2014/main" id="{6ADC9296-D983-A440-8899-67951C7DB3FC}"/>
              </a:ext>
            </a:extLst>
          </p:cNvPr>
          <p:cNvSpPr>
            <a:spLocks noGrp="1"/>
          </p:cNvSpPr>
          <p:nvPr>
            <p:ph type="body" sz="quarter" idx="29" hasCustomPrompt="1"/>
          </p:nvPr>
        </p:nvSpPr>
        <p:spPr>
          <a:xfrm>
            <a:off x="4333892" y="2683883"/>
            <a:ext cx="1604945"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3" name="Text Placeholder 53">
            <a:extLst>
              <a:ext uri="{FF2B5EF4-FFF2-40B4-BE49-F238E27FC236}">
                <a16:creationId xmlns:a16="http://schemas.microsoft.com/office/drawing/2014/main" id="{AEEC703D-B097-6C4A-BFAC-AD6663F38FED}"/>
              </a:ext>
            </a:extLst>
          </p:cNvPr>
          <p:cNvSpPr>
            <a:spLocks noGrp="1"/>
          </p:cNvSpPr>
          <p:nvPr>
            <p:ph type="body" sz="quarter" idx="45" hasCustomPrompt="1"/>
          </p:nvPr>
        </p:nvSpPr>
        <p:spPr>
          <a:xfrm>
            <a:off x="433389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62" name="Text Placeholder 57">
            <a:extLst>
              <a:ext uri="{FF2B5EF4-FFF2-40B4-BE49-F238E27FC236}">
                <a16:creationId xmlns:a16="http://schemas.microsoft.com/office/drawing/2014/main" id="{52BC0239-2F6E-8842-99B6-AE6544885122}"/>
              </a:ext>
            </a:extLst>
          </p:cNvPr>
          <p:cNvSpPr>
            <a:spLocks noGrp="1"/>
          </p:cNvSpPr>
          <p:nvPr>
            <p:ph type="body" sz="quarter" idx="30" hasCustomPrompt="1"/>
          </p:nvPr>
        </p:nvSpPr>
        <p:spPr>
          <a:xfrm>
            <a:off x="4333892" y="3941379"/>
            <a:ext cx="1601321"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77" name="Picture Placeholder 51">
            <a:extLst>
              <a:ext uri="{FF2B5EF4-FFF2-40B4-BE49-F238E27FC236}">
                <a16:creationId xmlns:a16="http://schemas.microsoft.com/office/drawing/2014/main" id="{5B013573-0C79-9F41-AA00-3F7FB91E8311}"/>
              </a:ext>
            </a:extLst>
          </p:cNvPr>
          <p:cNvSpPr>
            <a:spLocks noGrp="1"/>
          </p:cNvSpPr>
          <p:nvPr>
            <p:ph type="pic" sz="quarter" idx="35" hasCustomPrompt="1"/>
          </p:nvPr>
        </p:nvSpPr>
        <p:spPr>
          <a:xfrm>
            <a:off x="6512081"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75" name="Text Placeholder 53">
            <a:extLst>
              <a:ext uri="{FF2B5EF4-FFF2-40B4-BE49-F238E27FC236}">
                <a16:creationId xmlns:a16="http://schemas.microsoft.com/office/drawing/2014/main" id="{3B4D9B3E-D53C-AC48-85E4-875FED9FB6CA}"/>
              </a:ext>
            </a:extLst>
          </p:cNvPr>
          <p:cNvSpPr>
            <a:spLocks noGrp="1"/>
          </p:cNvSpPr>
          <p:nvPr>
            <p:ph type="body" sz="quarter" idx="33" hasCustomPrompt="1"/>
          </p:nvPr>
        </p:nvSpPr>
        <p:spPr>
          <a:xfrm>
            <a:off x="6267434" y="2683883"/>
            <a:ext cx="1585930"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4" name="Text Placeholder 53">
            <a:extLst>
              <a:ext uri="{FF2B5EF4-FFF2-40B4-BE49-F238E27FC236}">
                <a16:creationId xmlns:a16="http://schemas.microsoft.com/office/drawing/2014/main" id="{96271100-947F-944C-B637-3389D4A53334}"/>
              </a:ext>
            </a:extLst>
          </p:cNvPr>
          <p:cNvSpPr>
            <a:spLocks noGrp="1"/>
          </p:cNvSpPr>
          <p:nvPr>
            <p:ph type="body" sz="quarter" idx="46" hasCustomPrompt="1"/>
          </p:nvPr>
        </p:nvSpPr>
        <p:spPr>
          <a:xfrm>
            <a:off x="6267434"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76" name="Text Placeholder 57">
            <a:extLst>
              <a:ext uri="{FF2B5EF4-FFF2-40B4-BE49-F238E27FC236}">
                <a16:creationId xmlns:a16="http://schemas.microsoft.com/office/drawing/2014/main" id="{7806A4E7-B327-0046-8314-CAFD62446B5D}"/>
              </a:ext>
            </a:extLst>
          </p:cNvPr>
          <p:cNvSpPr>
            <a:spLocks noGrp="1"/>
          </p:cNvSpPr>
          <p:nvPr>
            <p:ph type="body" sz="quarter" idx="34" hasCustomPrompt="1"/>
          </p:nvPr>
        </p:nvSpPr>
        <p:spPr>
          <a:xfrm>
            <a:off x="6267357" y="3941379"/>
            <a:ext cx="1582349"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1" name="Picture Placeholder 51">
            <a:extLst>
              <a:ext uri="{FF2B5EF4-FFF2-40B4-BE49-F238E27FC236}">
                <a16:creationId xmlns:a16="http://schemas.microsoft.com/office/drawing/2014/main" id="{FBB025E6-F57E-5B4A-98CF-3628C5CC3147}"/>
              </a:ext>
            </a:extLst>
          </p:cNvPr>
          <p:cNvSpPr>
            <a:spLocks noGrp="1"/>
          </p:cNvSpPr>
          <p:nvPr>
            <p:ph type="pic" sz="quarter" idx="39" hasCustomPrompt="1"/>
          </p:nvPr>
        </p:nvSpPr>
        <p:spPr>
          <a:xfrm>
            <a:off x="8428348"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79" name="Text Placeholder 53">
            <a:extLst>
              <a:ext uri="{FF2B5EF4-FFF2-40B4-BE49-F238E27FC236}">
                <a16:creationId xmlns:a16="http://schemas.microsoft.com/office/drawing/2014/main" id="{2C1B9669-1232-1241-BC3E-CCAB215E7F86}"/>
              </a:ext>
            </a:extLst>
          </p:cNvPr>
          <p:cNvSpPr>
            <a:spLocks noGrp="1"/>
          </p:cNvSpPr>
          <p:nvPr>
            <p:ph type="body" sz="quarter" idx="37" hasCustomPrompt="1"/>
          </p:nvPr>
        </p:nvSpPr>
        <p:spPr>
          <a:xfrm>
            <a:off x="8174950" y="2683883"/>
            <a:ext cx="1596114"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5" name="Text Placeholder 53">
            <a:extLst>
              <a:ext uri="{FF2B5EF4-FFF2-40B4-BE49-F238E27FC236}">
                <a16:creationId xmlns:a16="http://schemas.microsoft.com/office/drawing/2014/main" id="{FD54AC4C-B9D4-5A4B-AF6D-3104EBA2D016}"/>
              </a:ext>
            </a:extLst>
          </p:cNvPr>
          <p:cNvSpPr>
            <a:spLocks noGrp="1"/>
          </p:cNvSpPr>
          <p:nvPr>
            <p:ph type="body" sz="quarter" idx="47" hasCustomPrompt="1"/>
          </p:nvPr>
        </p:nvSpPr>
        <p:spPr>
          <a:xfrm>
            <a:off x="81749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80" name="Text Placeholder 57">
            <a:extLst>
              <a:ext uri="{FF2B5EF4-FFF2-40B4-BE49-F238E27FC236}">
                <a16:creationId xmlns:a16="http://schemas.microsoft.com/office/drawing/2014/main" id="{295CEA97-A4AD-5045-8868-68FBFF6BCEC8}"/>
              </a:ext>
            </a:extLst>
          </p:cNvPr>
          <p:cNvSpPr>
            <a:spLocks noGrp="1"/>
          </p:cNvSpPr>
          <p:nvPr>
            <p:ph type="body" sz="quarter" idx="38" hasCustomPrompt="1"/>
          </p:nvPr>
        </p:nvSpPr>
        <p:spPr>
          <a:xfrm>
            <a:off x="8174873" y="3941379"/>
            <a:ext cx="1592510"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5" name="Picture Placeholder 51">
            <a:extLst>
              <a:ext uri="{FF2B5EF4-FFF2-40B4-BE49-F238E27FC236}">
                <a16:creationId xmlns:a16="http://schemas.microsoft.com/office/drawing/2014/main" id="{FF4EAC8B-F283-6449-851F-E4346DC117B3}"/>
              </a:ext>
            </a:extLst>
          </p:cNvPr>
          <p:cNvSpPr>
            <a:spLocks noGrp="1"/>
          </p:cNvSpPr>
          <p:nvPr>
            <p:ph type="pic" sz="quarter" idx="43" hasCustomPrompt="1"/>
          </p:nvPr>
        </p:nvSpPr>
        <p:spPr>
          <a:xfrm>
            <a:off x="10343784"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83" name="Text Placeholder 53">
            <a:extLst>
              <a:ext uri="{FF2B5EF4-FFF2-40B4-BE49-F238E27FC236}">
                <a16:creationId xmlns:a16="http://schemas.microsoft.com/office/drawing/2014/main" id="{D910779B-D90D-C04A-9119-D80FAB77652C}"/>
              </a:ext>
            </a:extLst>
          </p:cNvPr>
          <p:cNvSpPr>
            <a:spLocks noGrp="1"/>
          </p:cNvSpPr>
          <p:nvPr>
            <p:ph type="body" sz="quarter" idx="41" hasCustomPrompt="1"/>
          </p:nvPr>
        </p:nvSpPr>
        <p:spPr>
          <a:xfrm>
            <a:off x="10090150" y="2683883"/>
            <a:ext cx="1597243"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6" name="Text Placeholder 53">
            <a:extLst>
              <a:ext uri="{FF2B5EF4-FFF2-40B4-BE49-F238E27FC236}">
                <a16:creationId xmlns:a16="http://schemas.microsoft.com/office/drawing/2014/main" id="{E0DB9001-F12D-074A-9638-8D44C4BDD832}"/>
              </a:ext>
            </a:extLst>
          </p:cNvPr>
          <p:cNvSpPr>
            <a:spLocks noGrp="1"/>
          </p:cNvSpPr>
          <p:nvPr>
            <p:ph type="body" sz="quarter" idx="48" hasCustomPrompt="1"/>
          </p:nvPr>
        </p:nvSpPr>
        <p:spPr>
          <a:xfrm>
            <a:off x="100901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84" name="Text Placeholder 57">
            <a:extLst>
              <a:ext uri="{FF2B5EF4-FFF2-40B4-BE49-F238E27FC236}">
                <a16:creationId xmlns:a16="http://schemas.microsoft.com/office/drawing/2014/main" id="{9E02C987-7A42-024C-8B45-909B6D51F059}"/>
              </a:ext>
            </a:extLst>
          </p:cNvPr>
          <p:cNvSpPr>
            <a:spLocks noGrp="1"/>
          </p:cNvSpPr>
          <p:nvPr>
            <p:ph type="body" sz="quarter" idx="42" hasCustomPrompt="1"/>
          </p:nvPr>
        </p:nvSpPr>
        <p:spPr>
          <a:xfrm>
            <a:off x="10090074" y="3931920"/>
            <a:ext cx="1593636" cy="2233930"/>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89" name="Picture 88" descr="York University Logo.">
            <a:extLst>
              <a:ext uri="{FF2B5EF4-FFF2-40B4-BE49-F238E27FC236}">
                <a16:creationId xmlns:a16="http://schemas.microsoft.com/office/drawing/2014/main" id="{BCF0B2E4-19B3-E347-A2C0-292DB4DF1EF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112836299"/>
      </p:ext>
    </p:extLst>
  </p:cSld>
  <p:clrMapOvr>
    <a:masterClrMapping/>
  </p:clrMapOvr>
  <p:extLst>
    <p:ext uri="{DCECCB84-F9BA-43D5-87BE-67443E8EF086}">
      <p15:sldGuideLst xmlns:p15="http://schemas.microsoft.com/office/powerpoint/2012/main">
        <p15:guide id="3" pos="316">
          <p15:clr>
            <a:srgbClr val="FBAE40"/>
          </p15:clr>
        </p15:guide>
        <p15:guide id="4" pos="1323">
          <p15:clr>
            <a:srgbClr val="FBAE40"/>
          </p15:clr>
        </p15:guide>
        <p15:guide id="5" pos="1524">
          <p15:clr>
            <a:srgbClr val="FBAE40"/>
          </p15:clr>
        </p15:guide>
        <p15:guide id="6" pos="2525">
          <p15:clr>
            <a:srgbClr val="FBAE40"/>
          </p15:clr>
        </p15:guide>
        <p15:guide id="7" pos="2732">
          <p15:clr>
            <a:srgbClr val="FBAE40"/>
          </p15:clr>
        </p15:guide>
        <p15:guide id="8" pos="3739">
          <p15:clr>
            <a:srgbClr val="FBAE40"/>
          </p15:clr>
        </p15:guide>
        <p15:guide id="9" pos="3940">
          <p15:clr>
            <a:srgbClr val="FBAE40"/>
          </p15:clr>
        </p15:guide>
        <p15:guide id="10" pos="4947">
          <p15:clr>
            <a:srgbClr val="FBAE40"/>
          </p15:clr>
        </p15:guide>
        <p15:guide id="11" pos="5148">
          <p15:clr>
            <a:srgbClr val="FBAE40"/>
          </p15:clr>
        </p15:guide>
        <p15:guide id="12" pos="6155">
          <p15:clr>
            <a:srgbClr val="FBAE40"/>
          </p15:clr>
        </p15:guide>
        <p15:guide id="13" pos="6356">
          <p15:clr>
            <a:srgbClr val="FBAE40"/>
          </p15:clr>
        </p15:guide>
        <p15:guide id="14" pos="7363">
          <p15:clr>
            <a:srgbClr val="FBAE40"/>
          </p15:clr>
        </p15:guide>
        <p15:guide id="17" orient="horz" pos="1979">
          <p15:clr>
            <a:srgbClr val="FBAE40"/>
          </p15:clr>
        </p15:guide>
        <p15:guide id="18" orient="horz" pos="2478">
          <p15:clr>
            <a:srgbClr val="FBAE40"/>
          </p15:clr>
        </p15:guide>
        <p15:guide id="20" orient="horz" pos="38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aragraph Styl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hasCustomPrompt="1"/>
          </p:nvPr>
        </p:nvSpPr>
        <p:spPr>
          <a:xfrm>
            <a:off x="511175" y="1196975"/>
            <a:ext cx="11169650" cy="4968875"/>
          </a:xfrm>
          <a:prstGeom prst="rect">
            <a:avLst/>
          </a:prstGeom>
        </p:spPr>
        <p:txBody>
          <a:bodyPr/>
          <a:lstStyle>
            <a:lvl4pPr marL="0" indent="0">
              <a:spcBef>
                <a:spcPts val="600"/>
              </a:spcBef>
              <a:spcAft>
                <a:spcPts val="300"/>
              </a:spcAft>
              <a:buFontTx/>
              <a:buNone/>
              <a:defRPr b="1" i="0">
                <a:solidFill>
                  <a:schemeClr val="accent1"/>
                </a:solidFill>
                <a:latin typeface="IBM Plex Sans SemiBold" panose="020B0503050203000203" pitchFamily="34" charset="0"/>
              </a:defRPr>
            </a:lvl4pPr>
            <a:lvl5pPr marL="0" indent="0">
              <a:spcBef>
                <a:spcPts val="600"/>
              </a:spcBef>
              <a:spcAft>
                <a:spcPts val="300"/>
              </a:spcAft>
              <a:buFontTx/>
              <a:buNone/>
              <a:defRPr sz="1600" b="1" i="0">
                <a:latin typeface="IBM Plex Sans SemiBold" panose="020B0503050203000203" pitchFamily="34" charset="0"/>
              </a:defRPr>
            </a:lvl5pPr>
            <a:lvl6pPr marL="0" marR="0" indent="0" algn="l" defTabSz="914400" rtl="0" eaLnBrk="1" fontAlgn="auto" latinLnBrk="0" hangingPunct="1">
              <a:lnSpc>
                <a:spcPct val="90000"/>
              </a:lnSpc>
              <a:spcBef>
                <a:spcPts val="600"/>
              </a:spcBef>
              <a:spcAft>
                <a:spcPts val="300"/>
              </a:spcAft>
              <a:buClrTx/>
              <a:buSzTx/>
              <a:buFontTx/>
              <a:buNone/>
              <a:tabLst/>
              <a:defRPr sz="1600" b="0" i="1">
                <a:latin typeface="IBM Plex Sans ExtraLight" panose="020B0303050203000203" pitchFamily="34" charset="0"/>
              </a:defRPr>
            </a:lvl6pPr>
            <a:lvl7pPr marL="0" marR="0" indent="0" algn="l" defTabSz="914400" rtl="0" eaLnBrk="1" fontAlgn="auto" latinLnBrk="0" hangingPunct="1">
              <a:lnSpc>
                <a:spcPct val="90000"/>
              </a:lnSpc>
              <a:spcBef>
                <a:spcPts val="600"/>
              </a:spcBef>
              <a:spcAft>
                <a:spcPts val="300"/>
              </a:spcAft>
              <a:buClrTx/>
              <a:buSzTx/>
              <a:buFontTx/>
              <a:buNone/>
              <a:tabLst/>
              <a:defRPr sz="1200"/>
            </a:lvl7pPr>
            <a:lvl8pPr marL="0" indent="0">
              <a:spcBef>
                <a:spcPts val="600"/>
              </a:spcBef>
              <a:spcAft>
                <a:spcPts val="300"/>
              </a:spcAft>
              <a:buFontTx/>
              <a:buNone/>
              <a:defRPr sz="1600" b="0" i="0">
                <a:latin typeface="IBM Plex Serif ExtraLight" panose="02060303050406000203" pitchFamily="18" charset="77"/>
              </a:defRPr>
            </a:lvl8pPr>
            <a:lvl9pPr marL="0" marR="0" indent="0" algn="l" defTabSz="914400" rtl="0" eaLnBrk="1" fontAlgn="auto" latinLnBrk="0" hangingPunct="1">
              <a:lnSpc>
                <a:spcPct val="90000"/>
              </a:lnSpc>
              <a:spcBef>
                <a:spcPts val="600"/>
              </a:spcBef>
              <a:spcAft>
                <a:spcPts val="300"/>
              </a:spcAft>
              <a:buClrTx/>
              <a:buSzTx/>
              <a:buFontTx/>
              <a:buNone/>
              <a:tabLst/>
              <a:defRPr sz="1600" b="0" i="0">
                <a:latin typeface="IBM Plex Serif Medium" panose="02060503050406000203" pitchFamily="18" charset="77"/>
              </a:defRPr>
            </a:lvl9pPr>
          </a:lstStyle>
          <a:p>
            <a:pPr lvl="0"/>
            <a:r>
              <a:rPr lang="en-US"/>
              <a:t>Click to use Master text styles – Level one through Level nine</a:t>
            </a:r>
          </a:p>
          <a:p>
            <a:pPr lvl="1"/>
            <a:r>
              <a:rPr lang="en-US"/>
              <a:t>Second level</a:t>
            </a:r>
          </a:p>
          <a:p>
            <a:pPr lvl="2"/>
            <a:r>
              <a:rPr lang="en-US"/>
              <a:t>Third level</a:t>
            </a:r>
          </a:p>
          <a:p>
            <a:pPr lvl="3"/>
            <a:r>
              <a:rPr lang="en-US"/>
              <a:t>Level FOUR: IBM PLEX SANS SEMIBOLD IN ALL CAPS FOR THIS RED HEADING STYLE</a:t>
            </a:r>
          </a:p>
          <a:p>
            <a:pPr lvl="4"/>
            <a:r>
              <a:rPr lang="en-US"/>
              <a:t>Level FIVE: IBM Plex Sans </a:t>
            </a:r>
            <a:r>
              <a:rPr lang="en-US" err="1"/>
              <a:t>Semibold</a:t>
            </a:r>
            <a:r>
              <a:rPr lang="en-US"/>
              <a:t> for a bold paragraph style.</a:t>
            </a:r>
          </a:p>
          <a:p>
            <a:pPr marL="0" marR="0" lvl="5" indent="0" algn="l" defTabSz="914400" rtl="0" eaLnBrk="1" fontAlgn="auto" latinLnBrk="0" hangingPunct="1">
              <a:lnSpc>
                <a:spcPct val="90000"/>
              </a:lnSpc>
              <a:spcBef>
                <a:spcPts val="600"/>
              </a:spcBef>
              <a:spcAft>
                <a:spcPts val="300"/>
              </a:spcAft>
              <a:buClrTx/>
              <a:buSzTx/>
              <a:buFontTx/>
              <a:buNone/>
              <a:tabLst/>
              <a:defRPr/>
            </a:pPr>
            <a:r>
              <a:rPr lang="en-US"/>
              <a:t>Level SIX: </a:t>
            </a:r>
            <a:r>
              <a:rPr lang="en-CA"/>
              <a:t>IBM Plex Sans </a:t>
            </a:r>
            <a:r>
              <a:rPr lang="en-CA" err="1"/>
              <a:t>ExtraLight</a:t>
            </a:r>
            <a:r>
              <a:rPr lang="en-CA"/>
              <a:t> Italics for </a:t>
            </a:r>
            <a:r>
              <a:rPr lang="en-US"/>
              <a:t>an italicized paragraph. Use this for quote names or descriptions.</a:t>
            </a:r>
          </a:p>
          <a:p>
            <a:pPr marL="0" marR="0" lvl="6" indent="0" algn="l" defTabSz="914400" rtl="0" eaLnBrk="1" fontAlgn="auto" latinLnBrk="0" hangingPunct="1">
              <a:lnSpc>
                <a:spcPct val="90000"/>
              </a:lnSpc>
              <a:spcBef>
                <a:spcPts val="600"/>
              </a:spcBef>
              <a:spcAft>
                <a:spcPts val="300"/>
              </a:spcAft>
              <a:buClrTx/>
              <a:buSzTx/>
              <a:buFontTx/>
              <a:buNone/>
              <a:tabLst/>
              <a:defRPr/>
            </a:pPr>
            <a:r>
              <a:rPr lang="en-US"/>
              <a:t>Level SEVEN: </a:t>
            </a:r>
            <a:r>
              <a:rPr lang="en-CA"/>
              <a:t>IBM Plex Sans for </a:t>
            </a:r>
            <a:r>
              <a:rPr lang="en-US"/>
              <a:t>smaller font style. Use this as a photo caption. See Resources for example.</a:t>
            </a:r>
          </a:p>
          <a:p>
            <a:pPr lvl="7"/>
            <a:r>
              <a:rPr lang="en-US"/>
              <a:t>Level EIGHT: </a:t>
            </a:r>
            <a:r>
              <a:rPr lang="en-CA"/>
              <a:t>IBM Plex Serif </a:t>
            </a:r>
            <a:r>
              <a:rPr lang="en-CA" err="1"/>
              <a:t>ExtraLight</a:t>
            </a:r>
            <a:r>
              <a:rPr lang="en-CA"/>
              <a:t> for quoted text.</a:t>
            </a:r>
            <a:endParaRPr lang="en-US"/>
          </a:p>
          <a:p>
            <a:pPr marL="0" marR="0" lvl="8" indent="0" algn="l" defTabSz="914400" rtl="0" eaLnBrk="1" fontAlgn="auto" latinLnBrk="0" hangingPunct="1">
              <a:lnSpc>
                <a:spcPct val="90000"/>
              </a:lnSpc>
              <a:spcBef>
                <a:spcPts val="600"/>
              </a:spcBef>
              <a:spcAft>
                <a:spcPts val="300"/>
              </a:spcAft>
              <a:buClrTx/>
              <a:buSzTx/>
              <a:buFontTx/>
              <a:buNone/>
              <a:tabLst/>
              <a:defRPr/>
            </a:pPr>
            <a:r>
              <a:rPr lang="en-US"/>
              <a:t>Level NINE: </a:t>
            </a:r>
            <a:r>
              <a:rPr lang="en-CA"/>
              <a:t>IBM Plex Serif Medium for bolded items within quoted text.</a:t>
            </a:r>
            <a:endParaRPr lang="en-US"/>
          </a:p>
          <a:p>
            <a:pPr lvl="5"/>
            <a:endParaRPr lang="en-US"/>
          </a:p>
          <a:p>
            <a:pPr lvl="4"/>
            <a:endParaRPr lang="en-US"/>
          </a:p>
          <a:p>
            <a:pPr lvl="4"/>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922058793"/>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ontent Reverse">
    <p:bg>
      <p:bgPr>
        <a:solidFill>
          <a:schemeClr val="accent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solidFill>
                  <a:schemeClr val="bg1"/>
                </a:solidFill>
                <a:latin typeface="+mj-lt"/>
              </a:defRPr>
            </a:lvl1pPr>
          </a:lstStyle>
          <a:p>
            <a:r>
              <a:rPr lang="en-US"/>
              <a:t>Click to Add a Title To Your Slide</a:t>
            </a:r>
          </a:p>
        </p:txBody>
      </p:sp>
      <p:sp>
        <p:nvSpPr>
          <p:cNvPr id="9" name="Content Placeholder 7">
            <a:extLst>
              <a:ext uri="{FF2B5EF4-FFF2-40B4-BE49-F238E27FC236}">
                <a16:creationId xmlns:a16="http://schemas.microsoft.com/office/drawing/2014/main" id="{7CF95D8A-E1E8-AD4C-8828-0D11AFB45AE6}"/>
              </a:ext>
            </a:extLst>
          </p:cNvPr>
          <p:cNvSpPr>
            <a:spLocks noGrp="1"/>
          </p:cNvSpPr>
          <p:nvPr>
            <p:ph sz="quarter" idx="13"/>
          </p:nvPr>
        </p:nvSpPr>
        <p:spPr>
          <a:xfrm>
            <a:off x="511175" y="1196975"/>
            <a:ext cx="11169650" cy="4968875"/>
          </a:xfrm>
          <a:prstGeom prst="rect">
            <a:avLst/>
          </a:prstGeom>
          <a:solidFill>
            <a:schemeClr val="bg1"/>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lvl1pPr>
              <a:defRPr>
                <a:solidFill>
                  <a:schemeClr val="bg1"/>
                </a:solidFill>
              </a:defRPr>
            </a:lvl1pPr>
          </a:lstStyle>
          <a:p>
            <a:fld id="{48F63A3B-78C7-47BE-AE5E-E10140E04643}" type="slidenum">
              <a:rPr lang="en-US" smtClean="0"/>
              <a:t>‹#›</a:t>
            </a:fld>
            <a:endParaRPr lang="en-US"/>
          </a:p>
        </p:txBody>
      </p:sp>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725913" y="6372792"/>
            <a:ext cx="1240699" cy="273599"/>
          </a:xfrm>
          <a:prstGeom prst="rect">
            <a:avLst/>
          </a:prstGeom>
        </p:spPr>
      </p:pic>
    </p:spTree>
    <p:custDataLst>
      <p:tags r:id="rId1"/>
    </p:custDataLst>
    <p:extLst>
      <p:ext uri="{BB962C8B-B14F-4D97-AF65-F5344CB8AC3E}">
        <p14:creationId xmlns:p14="http://schemas.microsoft.com/office/powerpoint/2010/main" val="389568884"/>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53F225-B7C0-C74B-A467-EE9BF5427E7D}"/>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a:xfrm>
            <a:off x="514799" y="6356349"/>
            <a:ext cx="413249" cy="365125"/>
          </a:xfrm>
          <a:prstGeom prst="rect">
            <a:avLst/>
          </a:prstGeom>
        </p:spPr>
        <p:txBody>
          <a:bodyPr lIns="0" tIns="0" rIns="0" bIns="0"/>
          <a:lstStyle/>
          <a:p>
            <a:fld id="{48F63A3B-78C7-47BE-AE5E-E10140E04643}" type="slidenum">
              <a:rPr lang="en-US" smtClean="0"/>
              <a:t>‹#›</a:t>
            </a:fld>
            <a:endParaRPr lang="en-US"/>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a:xfrm>
            <a:off x="1008000" y="6356351"/>
            <a:ext cx="8816400" cy="365124"/>
          </a:xfrm>
          <a:prstGeom prst="rect">
            <a:avLst/>
          </a:prstGeom>
        </p:spPr>
        <p:txBody>
          <a:bodyPr/>
          <a:lstStyle/>
          <a:p>
            <a:endParaRPr lang="en-US"/>
          </a:p>
        </p:txBody>
      </p:sp>
      <p:pic>
        <p:nvPicPr>
          <p:cNvPr id="9" name="Picture 8" descr="York University Logo.">
            <a:extLst>
              <a:ext uri="{FF2B5EF4-FFF2-40B4-BE49-F238E27FC236}">
                <a16:creationId xmlns:a16="http://schemas.microsoft.com/office/drawing/2014/main" id="{47871F36-3B46-EF44-9BF2-45303CDBB16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 name="Rectangle 5">
            <a:extLst>
              <a:ext uri="{FF2B5EF4-FFF2-40B4-BE49-F238E27FC236}">
                <a16:creationId xmlns:a16="http://schemas.microsoft.com/office/drawing/2014/main" id="{F28626B5-9424-544A-997E-D29151C33BF4}"/>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788758264"/>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8" orient="horz" pos="388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795484703"/>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7" orient="horz" pos="300">
          <p15:clr>
            <a:srgbClr val="FBAE40"/>
          </p15:clr>
        </p15:guide>
        <p15:guide id="8" orient="horz" pos="388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ontent Alternat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 name="Rectangle 6">
            <a:extLst>
              <a:ext uri="{FF2B5EF4-FFF2-40B4-BE49-F238E27FC236}">
                <a16:creationId xmlns:a16="http://schemas.microsoft.com/office/drawing/2014/main" id="{EDDD6444-7929-724E-BB2A-0AFE5BF6CFDF}"/>
              </a:ext>
              <a:ext uri="{C183D7F6-B498-43B3-948B-1728B52AA6E4}">
                <adec:decorative xmlns:adec="http://schemas.microsoft.com/office/drawing/2017/decorative" val="1"/>
              </a:ext>
            </a:extLst>
          </p:cNvPr>
          <p:cNvSpPr/>
          <p:nvPr/>
        </p:nvSpPr>
        <p:spPr>
          <a:xfrm rot="5400000">
            <a:off x="8734199" y="3400200"/>
            <a:ext cx="6858000" cy="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8703271"/>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Image Gallery (up to 72 images)">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2" name="Picture Placeholder 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51538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3" name="Picture Placeholder 2">
            <a:extLst>
              <a:ext uri="{FF2B5EF4-FFF2-40B4-BE49-F238E27FC236}">
                <a16:creationId xmlns:a16="http://schemas.microsoft.com/office/drawing/2014/main" id="{4E28494E-B1FD-724C-948D-F05570340781}"/>
              </a:ext>
            </a:extLst>
          </p:cNvPr>
          <p:cNvSpPr>
            <a:spLocks noGrp="1"/>
          </p:cNvSpPr>
          <p:nvPr>
            <p:ph type="pic" sz="quarter" idx="74" hasCustomPrompt="1"/>
          </p:nvPr>
        </p:nvSpPr>
        <p:spPr>
          <a:xfrm>
            <a:off x="51538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4" name="Picture Placeholder 3">
            <a:extLst>
              <a:ext uri="{FF2B5EF4-FFF2-40B4-BE49-F238E27FC236}">
                <a16:creationId xmlns:a16="http://schemas.microsoft.com/office/drawing/2014/main" id="{594E60D9-8F4D-1048-9314-00BDF1BEEBCE}"/>
              </a:ext>
            </a:extLst>
          </p:cNvPr>
          <p:cNvSpPr>
            <a:spLocks noGrp="1"/>
          </p:cNvSpPr>
          <p:nvPr>
            <p:ph type="pic" sz="quarter" idx="75" hasCustomPrompt="1"/>
          </p:nvPr>
        </p:nvSpPr>
        <p:spPr>
          <a:xfrm>
            <a:off x="51538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5" name="Picture Placeholder 4">
            <a:extLst>
              <a:ext uri="{FF2B5EF4-FFF2-40B4-BE49-F238E27FC236}">
                <a16:creationId xmlns:a16="http://schemas.microsoft.com/office/drawing/2014/main" id="{05E0C184-61E5-EA46-8CD9-80B5A8BEB4B2}"/>
              </a:ext>
            </a:extLst>
          </p:cNvPr>
          <p:cNvSpPr>
            <a:spLocks noGrp="1"/>
          </p:cNvSpPr>
          <p:nvPr>
            <p:ph type="pic" sz="quarter" idx="76" hasCustomPrompt="1"/>
          </p:nvPr>
        </p:nvSpPr>
        <p:spPr>
          <a:xfrm>
            <a:off x="51538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6" name="Picture Placeholder 5">
            <a:extLst>
              <a:ext uri="{FF2B5EF4-FFF2-40B4-BE49-F238E27FC236}">
                <a16:creationId xmlns:a16="http://schemas.microsoft.com/office/drawing/2014/main" id="{19DB6F3E-3077-FA4D-A515-99844D885785}"/>
              </a:ext>
            </a:extLst>
          </p:cNvPr>
          <p:cNvSpPr>
            <a:spLocks noGrp="1"/>
          </p:cNvSpPr>
          <p:nvPr>
            <p:ph type="pic" sz="quarter" idx="77" hasCustomPrompt="1"/>
          </p:nvPr>
        </p:nvSpPr>
        <p:spPr>
          <a:xfrm>
            <a:off x="51538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7" name="Picture Placeholder 6">
            <a:extLst>
              <a:ext uri="{FF2B5EF4-FFF2-40B4-BE49-F238E27FC236}">
                <a16:creationId xmlns:a16="http://schemas.microsoft.com/office/drawing/2014/main" id="{809F3104-D6EE-5843-8D97-5AA3BDA6A537}"/>
              </a:ext>
            </a:extLst>
          </p:cNvPr>
          <p:cNvSpPr>
            <a:spLocks noGrp="1"/>
          </p:cNvSpPr>
          <p:nvPr>
            <p:ph type="pic" sz="quarter" idx="78" hasCustomPrompt="1"/>
          </p:nvPr>
        </p:nvSpPr>
        <p:spPr>
          <a:xfrm>
            <a:off x="51538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8" name="Picture Placeholder 7">
            <a:extLst>
              <a:ext uri="{FF2B5EF4-FFF2-40B4-BE49-F238E27FC236}">
                <a16:creationId xmlns:a16="http://schemas.microsoft.com/office/drawing/2014/main" id="{572C2FFD-4D1A-B649-AB67-B5DD8043B7D8}"/>
              </a:ext>
            </a:extLst>
          </p:cNvPr>
          <p:cNvSpPr>
            <a:spLocks noGrp="1"/>
          </p:cNvSpPr>
          <p:nvPr>
            <p:ph type="pic" sz="quarter" idx="79" hasCustomPrompt="1"/>
          </p:nvPr>
        </p:nvSpPr>
        <p:spPr>
          <a:xfrm>
            <a:off x="1479018"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9" name="Picture Placeholder 8">
            <a:extLst>
              <a:ext uri="{FF2B5EF4-FFF2-40B4-BE49-F238E27FC236}">
                <a16:creationId xmlns:a16="http://schemas.microsoft.com/office/drawing/2014/main" id="{7772EA3C-E30E-0746-B55A-56967526C4DD}"/>
              </a:ext>
            </a:extLst>
          </p:cNvPr>
          <p:cNvSpPr>
            <a:spLocks noGrp="1"/>
          </p:cNvSpPr>
          <p:nvPr>
            <p:ph type="pic" sz="quarter" idx="80" hasCustomPrompt="1"/>
          </p:nvPr>
        </p:nvSpPr>
        <p:spPr>
          <a:xfrm>
            <a:off x="1479018"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78" name="Picture Placeholder 9">
            <a:extLst>
              <a:ext uri="{FF2B5EF4-FFF2-40B4-BE49-F238E27FC236}">
                <a16:creationId xmlns:a16="http://schemas.microsoft.com/office/drawing/2014/main" id="{DCA1CC01-E87E-1A41-84DC-20E0C0C65BCC}"/>
              </a:ext>
            </a:extLst>
          </p:cNvPr>
          <p:cNvSpPr>
            <a:spLocks noGrp="1"/>
          </p:cNvSpPr>
          <p:nvPr>
            <p:ph type="pic" sz="quarter" idx="81" hasCustomPrompt="1"/>
          </p:nvPr>
        </p:nvSpPr>
        <p:spPr>
          <a:xfrm>
            <a:off x="1479018"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79" name="Picture Placeholder 10">
            <a:extLst>
              <a:ext uri="{FF2B5EF4-FFF2-40B4-BE49-F238E27FC236}">
                <a16:creationId xmlns:a16="http://schemas.microsoft.com/office/drawing/2014/main" id="{21FCCE89-4D67-AF4E-805B-1F5D215001DF}"/>
              </a:ext>
            </a:extLst>
          </p:cNvPr>
          <p:cNvSpPr>
            <a:spLocks noGrp="1"/>
          </p:cNvSpPr>
          <p:nvPr>
            <p:ph type="pic" sz="quarter" idx="82" hasCustomPrompt="1"/>
          </p:nvPr>
        </p:nvSpPr>
        <p:spPr>
          <a:xfrm>
            <a:off x="1479018"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0" name="Picture Placeholder 11">
            <a:extLst>
              <a:ext uri="{FF2B5EF4-FFF2-40B4-BE49-F238E27FC236}">
                <a16:creationId xmlns:a16="http://schemas.microsoft.com/office/drawing/2014/main" id="{B8FB729A-A4D0-8249-B8BF-C235DBF64783}"/>
              </a:ext>
            </a:extLst>
          </p:cNvPr>
          <p:cNvSpPr>
            <a:spLocks noGrp="1"/>
          </p:cNvSpPr>
          <p:nvPr>
            <p:ph type="pic" sz="quarter" idx="83" hasCustomPrompt="1"/>
          </p:nvPr>
        </p:nvSpPr>
        <p:spPr>
          <a:xfrm>
            <a:off x="1479018"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1" name="Picture Placeholder 12">
            <a:extLst>
              <a:ext uri="{FF2B5EF4-FFF2-40B4-BE49-F238E27FC236}">
                <a16:creationId xmlns:a16="http://schemas.microsoft.com/office/drawing/2014/main" id="{EE57060A-7C31-6840-83E9-199EEB9B6F49}"/>
              </a:ext>
            </a:extLst>
          </p:cNvPr>
          <p:cNvSpPr>
            <a:spLocks noGrp="1"/>
          </p:cNvSpPr>
          <p:nvPr>
            <p:ph type="pic" sz="quarter" idx="84" hasCustomPrompt="1"/>
          </p:nvPr>
        </p:nvSpPr>
        <p:spPr>
          <a:xfrm>
            <a:off x="1479018"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2" name="Picture Placeholder 13">
            <a:extLst>
              <a:ext uri="{FF2B5EF4-FFF2-40B4-BE49-F238E27FC236}">
                <a16:creationId xmlns:a16="http://schemas.microsoft.com/office/drawing/2014/main" id="{09691184-E065-EB4A-A7F6-AE321955CCEC}"/>
              </a:ext>
            </a:extLst>
          </p:cNvPr>
          <p:cNvSpPr>
            <a:spLocks noGrp="1"/>
          </p:cNvSpPr>
          <p:nvPr>
            <p:ph type="pic" sz="quarter" idx="85" hasCustomPrompt="1"/>
          </p:nvPr>
        </p:nvSpPr>
        <p:spPr>
          <a:xfrm>
            <a:off x="244265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3" name="Picture Placeholder 14">
            <a:extLst>
              <a:ext uri="{FF2B5EF4-FFF2-40B4-BE49-F238E27FC236}">
                <a16:creationId xmlns:a16="http://schemas.microsoft.com/office/drawing/2014/main" id="{416E6FFD-74F8-E14A-9161-99C8EF192E6D}"/>
              </a:ext>
            </a:extLst>
          </p:cNvPr>
          <p:cNvSpPr>
            <a:spLocks noGrp="1"/>
          </p:cNvSpPr>
          <p:nvPr>
            <p:ph type="pic" sz="quarter" idx="86" hasCustomPrompt="1"/>
          </p:nvPr>
        </p:nvSpPr>
        <p:spPr>
          <a:xfrm>
            <a:off x="244265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4" name="Picture Placeholder 15">
            <a:extLst>
              <a:ext uri="{FF2B5EF4-FFF2-40B4-BE49-F238E27FC236}">
                <a16:creationId xmlns:a16="http://schemas.microsoft.com/office/drawing/2014/main" id="{B0CE331C-8307-D849-AF07-0A5B31981C9E}"/>
              </a:ext>
            </a:extLst>
          </p:cNvPr>
          <p:cNvSpPr>
            <a:spLocks noGrp="1"/>
          </p:cNvSpPr>
          <p:nvPr>
            <p:ph type="pic" sz="quarter" idx="87" hasCustomPrompt="1"/>
          </p:nvPr>
        </p:nvSpPr>
        <p:spPr>
          <a:xfrm>
            <a:off x="244265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5" name="Picture Placeholder 16">
            <a:extLst>
              <a:ext uri="{FF2B5EF4-FFF2-40B4-BE49-F238E27FC236}">
                <a16:creationId xmlns:a16="http://schemas.microsoft.com/office/drawing/2014/main" id="{2D9CCE26-AF6C-B64F-A29B-BDDB32BF229E}"/>
              </a:ext>
            </a:extLst>
          </p:cNvPr>
          <p:cNvSpPr>
            <a:spLocks noGrp="1"/>
          </p:cNvSpPr>
          <p:nvPr>
            <p:ph type="pic" sz="quarter" idx="88" hasCustomPrompt="1"/>
          </p:nvPr>
        </p:nvSpPr>
        <p:spPr>
          <a:xfrm>
            <a:off x="244265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6" name="Picture Placeholder 17">
            <a:extLst>
              <a:ext uri="{FF2B5EF4-FFF2-40B4-BE49-F238E27FC236}">
                <a16:creationId xmlns:a16="http://schemas.microsoft.com/office/drawing/2014/main" id="{ADBE618D-EF51-E043-B94C-74929C544D04}"/>
              </a:ext>
            </a:extLst>
          </p:cNvPr>
          <p:cNvSpPr>
            <a:spLocks noGrp="1"/>
          </p:cNvSpPr>
          <p:nvPr>
            <p:ph type="pic" sz="quarter" idx="89" hasCustomPrompt="1"/>
          </p:nvPr>
        </p:nvSpPr>
        <p:spPr>
          <a:xfrm>
            <a:off x="244265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7" name="Picture Placeholder 18">
            <a:extLst>
              <a:ext uri="{FF2B5EF4-FFF2-40B4-BE49-F238E27FC236}">
                <a16:creationId xmlns:a16="http://schemas.microsoft.com/office/drawing/2014/main" id="{DD1C40D6-7AB8-8344-B898-E8A8140D7AB8}"/>
              </a:ext>
            </a:extLst>
          </p:cNvPr>
          <p:cNvSpPr>
            <a:spLocks noGrp="1"/>
          </p:cNvSpPr>
          <p:nvPr>
            <p:ph type="pic" sz="quarter" idx="90" hasCustomPrompt="1"/>
          </p:nvPr>
        </p:nvSpPr>
        <p:spPr>
          <a:xfrm>
            <a:off x="244265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8" name="Picture Placeholder 19">
            <a:extLst>
              <a:ext uri="{FF2B5EF4-FFF2-40B4-BE49-F238E27FC236}">
                <a16:creationId xmlns:a16="http://schemas.microsoft.com/office/drawing/2014/main" id="{200D6B3B-D7E9-F14F-A7BD-902E899C086B}"/>
              </a:ext>
            </a:extLst>
          </p:cNvPr>
          <p:cNvSpPr>
            <a:spLocks noGrp="1"/>
          </p:cNvSpPr>
          <p:nvPr>
            <p:ph type="pic" sz="quarter" idx="91" hasCustomPrompt="1"/>
          </p:nvPr>
        </p:nvSpPr>
        <p:spPr>
          <a:xfrm>
            <a:off x="3406294"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9" name="Picture Placeholder 20">
            <a:extLst>
              <a:ext uri="{FF2B5EF4-FFF2-40B4-BE49-F238E27FC236}">
                <a16:creationId xmlns:a16="http://schemas.microsoft.com/office/drawing/2014/main" id="{7401D453-7FB9-C345-8FFE-1848E2495B71}"/>
              </a:ext>
            </a:extLst>
          </p:cNvPr>
          <p:cNvSpPr>
            <a:spLocks noGrp="1"/>
          </p:cNvSpPr>
          <p:nvPr>
            <p:ph type="pic" sz="quarter" idx="92" hasCustomPrompt="1"/>
          </p:nvPr>
        </p:nvSpPr>
        <p:spPr>
          <a:xfrm>
            <a:off x="3406294"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0" name="Picture Placeholder 21">
            <a:extLst>
              <a:ext uri="{FF2B5EF4-FFF2-40B4-BE49-F238E27FC236}">
                <a16:creationId xmlns:a16="http://schemas.microsoft.com/office/drawing/2014/main" id="{95213866-E33E-F94D-A0F6-024FA86FF330}"/>
              </a:ext>
            </a:extLst>
          </p:cNvPr>
          <p:cNvSpPr>
            <a:spLocks noGrp="1"/>
          </p:cNvSpPr>
          <p:nvPr>
            <p:ph type="pic" sz="quarter" idx="93" hasCustomPrompt="1"/>
          </p:nvPr>
        </p:nvSpPr>
        <p:spPr>
          <a:xfrm>
            <a:off x="3406294"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1" name="Picture Placeholder 22">
            <a:extLst>
              <a:ext uri="{FF2B5EF4-FFF2-40B4-BE49-F238E27FC236}">
                <a16:creationId xmlns:a16="http://schemas.microsoft.com/office/drawing/2014/main" id="{35FD97A9-6B38-7142-9DA6-A76149A97606}"/>
              </a:ext>
            </a:extLst>
          </p:cNvPr>
          <p:cNvSpPr>
            <a:spLocks noGrp="1"/>
          </p:cNvSpPr>
          <p:nvPr>
            <p:ph type="pic" sz="quarter" idx="94" hasCustomPrompt="1"/>
          </p:nvPr>
        </p:nvSpPr>
        <p:spPr>
          <a:xfrm>
            <a:off x="3406294"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2" name="Picture Placeholder 23">
            <a:extLst>
              <a:ext uri="{FF2B5EF4-FFF2-40B4-BE49-F238E27FC236}">
                <a16:creationId xmlns:a16="http://schemas.microsoft.com/office/drawing/2014/main" id="{47224986-236A-394E-92CE-AC1D8EBD7A0B}"/>
              </a:ext>
            </a:extLst>
          </p:cNvPr>
          <p:cNvSpPr>
            <a:spLocks noGrp="1"/>
          </p:cNvSpPr>
          <p:nvPr>
            <p:ph type="pic" sz="quarter" idx="95" hasCustomPrompt="1"/>
          </p:nvPr>
        </p:nvSpPr>
        <p:spPr>
          <a:xfrm>
            <a:off x="3406294"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3" name="Picture Placeholder 24">
            <a:extLst>
              <a:ext uri="{FF2B5EF4-FFF2-40B4-BE49-F238E27FC236}">
                <a16:creationId xmlns:a16="http://schemas.microsoft.com/office/drawing/2014/main" id="{57EEF4F9-55FC-C248-AD2A-10D938B185A7}"/>
              </a:ext>
            </a:extLst>
          </p:cNvPr>
          <p:cNvSpPr>
            <a:spLocks noGrp="1"/>
          </p:cNvSpPr>
          <p:nvPr>
            <p:ph type="pic" sz="quarter" idx="96" hasCustomPrompt="1"/>
          </p:nvPr>
        </p:nvSpPr>
        <p:spPr>
          <a:xfrm>
            <a:off x="3406294"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4" name="Picture Placeholder 25">
            <a:extLst>
              <a:ext uri="{FF2B5EF4-FFF2-40B4-BE49-F238E27FC236}">
                <a16:creationId xmlns:a16="http://schemas.microsoft.com/office/drawing/2014/main" id="{34C34675-5770-4C4D-A3D8-2A336082DF6B}"/>
              </a:ext>
            </a:extLst>
          </p:cNvPr>
          <p:cNvSpPr>
            <a:spLocks noGrp="1"/>
          </p:cNvSpPr>
          <p:nvPr>
            <p:ph type="pic" sz="quarter" idx="97" hasCustomPrompt="1"/>
          </p:nvPr>
        </p:nvSpPr>
        <p:spPr>
          <a:xfrm>
            <a:off x="4369932"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5" name="Picture Placeholder 26">
            <a:extLst>
              <a:ext uri="{FF2B5EF4-FFF2-40B4-BE49-F238E27FC236}">
                <a16:creationId xmlns:a16="http://schemas.microsoft.com/office/drawing/2014/main" id="{C1F0D96E-F039-B847-A14A-4D6481C2771C}"/>
              </a:ext>
            </a:extLst>
          </p:cNvPr>
          <p:cNvSpPr>
            <a:spLocks noGrp="1"/>
          </p:cNvSpPr>
          <p:nvPr>
            <p:ph type="pic" sz="quarter" idx="98" hasCustomPrompt="1"/>
          </p:nvPr>
        </p:nvSpPr>
        <p:spPr>
          <a:xfrm>
            <a:off x="4369932"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6" name="Picture Placeholder 27">
            <a:extLst>
              <a:ext uri="{FF2B5EF4-FFF2-40B4-BE49-F238E27FC236}">
                <a16:creationId xmlns:a16="http://schemas.microsoft.com/office/drawing/2014/main" id="{7C55532E-05EA-B242-8354-56D8D1851D6A}"/>
              </a:ext>
            </a:extLst>
          </p:cNvPr>
          <p:cNvSpPr>
            <a:spLocks noGrp="1"/>
          </p:cNvSpPr>
          <p:nvPr>
            <p:ph type="pic" sz="quarter" idx="99" hasCustomPrompt="1"/>
          </p:nvPr>
        </p:nvSpPr>
        <p:spPr>
          <a:xfrm>
            <a:off x="4369932"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7" name="Picture Placeholder 28">
            <a:extLst>
              <a:ext uri="{FF2B5EF4-FFF2-40B4-BE49-F238E27FC236}">
                <a16:creationId xmlns:a16="http://schemas.microsoft.com/office/drawing/2014/main" id="{7861E588-0AAF-674F-9430-C98D1486972B}"/>
              </a:ext>
            </a:extLst>
          </p:cNvPr>
          <p:cNvSpPr>
            <a:spLocks noGrp="1"/>
          </p:cNvSpPr>
          <p:nvPr>
            <p:ph type="pic" sz="quarter" idx="100" hasCustomPrompt="1"/>
          </p:nvPr>
        </p:nvSpPr>
        <p:spPr>
          <a:xfrm>
            <a:off x="4369932"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8" name="Picture Placeholder 29">
            <a:extLst>
              <a:ext uri="{FF2B5EF4-FFF2-40B4-BE49-F238E27FC236}">
                <a16:creationId xmlns:a16="http://schemas.microsoft.com/office/drawing/2014/main" id="{181625A2-6F06-9440-A37F-9ECA336E9570}"/>
              </a:ext>
            </a:extLst>
          </p:cNvPr>
          <p:cNvSpPr>
            <a:spLocks noGrp="1"/>
          </p:cNvSpPr>
          <p:nvPr>
            <p:ph type="pic" sz="quarter" idx="101" hasCustomPrompt="1"/>
          </p:nvPr>
        </p:nvSpPr>
        <p:spPr>
          <a:xfrm>
            <a:off x="4369932"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9" name="Picture Placeholder 30">
            <a:extLst>
              <a:ext uri="{FF2B5EF4-FFF2-40B4-BE49-F238E27FC236}">
                <a16:creationId xmlns:a16="http://schemas.microsoft.com/office/drawing/2014/main" id="{9ADA8628-6A4C-7A4E-8AB9-779D07B5BDD5}"/>
              </a:ext>
            </a:extLst>
          </p:cNvPr>
          <p:cNvSpPr>
            <a:spLocks noGrp="1"/>
          </p:cNvSpPr>
          <p:nvPr>
            <p:ph type="pic" sz="quarter" idx="102" hasCustomPrompt="1"/>
          </p:nvPr>
        </p:nvSpPr>
        <p:spPr>
          <a:xfrm>
            <a:off x="4369932"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0" name="Picture Placeholder 31">
            <a:extLst>
              <a:ext uri="{FF2B5EF4-FFF2-40B4-BE49-F238E27FC236}">
                <a16:creationId xmlns:a16="http://schemas.microsoft.com/office/drawing/2014/main" id="{2330361F-63F4-3E46-9F6D-8A8CAFA392BF}"/>
              </a:ext>
            </a:extLst>
          </p:cNvPr>
          <p:cNvSpPr>
            <a:spLocks noGrp="1"/>
          </p:cNvSpPr>
          <p:nvPr>
            <p:ph type="pic" sz="quarter" idx="103" hasCustomPrompt="1"/>
          </p:nvPr>
        </p:nvSpPr>
        <p:spPr>
          <a:xfrm>
            <a:off x="533357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1" name="Picture Placeholder 32">
            <a:extLst>
              <a:ext uri="{FF2B5EF4-FFF2-40B4-BE49-F238E27FC236}">
                <a16:creationId xmlns:a16="http://schemas.microsoft.com/office/drawing/2014/main" id="{F931FF2A-7947-4149-B1A0-72851D35AD45}"/>
              </a:ext>
            </a:extLst>
          </p:cNvPr>
          <p:cNvSpPr>
            <a:spLocks noGrp="1"/>
          </p:cNvSpPr>
          <p:nvPr>
            <p:ph type="pic" sz="quarter" idx="104" hasCustomPrompt="1"/>
          </p:nvPr>
        </p:nvSpPr>
        <p:spPr>
          <a:xfrm>
            <a:off x="533357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2" name="Picture Placeholder 33">
            <a:extLst>
              <a:ext uri="{FF2B5EF4-FFF2-40B4-BE49-F238E27FC236}">
                <a16:creationId xmlns:a16="http://schemas.microsoft.com/office/drawing/2014/main" id="{3EBDB6D2-C1BB-E84C-9AFA-2856E2EB1399}"/>
              </a:ext>
            </a:extLst>
          </p:cNvPr>
          <p:cNvSpPr>
            <a:spLocks noGrp="1"/>
          </p:cNvSpPr>
          <p:nvPr>
            <p:ph type="pic" sz="quarter" idx="105" hasCustomPrompt="1"/>
          </p:nvPr>
        </p:nvSpPr>
        <p:spPr>
          <a:xfrm>
            <a:off x="533357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3" name="Picture Placeholder 34">
            <a:extLst>
              <a:ext uri="{FF2B5EF4-FFF2-40B4-BE49-F238E27FC236}">
                <a16:creationId xmlns:a16="http://schemas.microsoft.com/office/drawing/2014/main" id="{DF3F062E-C698-5349-B9B7-267EA1D4F039}"/>
              </a:ext>
            </a:extLst>
          </p:cNvPr>
          <p:cNvSpPr>
            <a:spLocks noGrp="1"/>
          </p:cNvSpPr>
          <p:nvPr>
            <p:ph type="pic" sz="quarter" idx="106" hasCustomPrompt="1"/>
          </p:nvPr>
        </p:nvSpPr>
        <p:spPr>
          <a:xfrm>
            <a:off x="533357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4" name="Picture Placeholder 35">
            <a:extLst>
              <a:ext uri="{FF2B5EF4-FFF2-40B4-BE49-F238E27FC236}">
                <a16:creationId xmlns:a16="http://schemas.microsoft.com/office/drawing/2014/main" id="{364508F7-794C-5444-B8CC-AD35C652924A}"/>
              </a:ext>
            </a:extLst>
          </p:cNvPr>
          <p:cNvSpPr>
            <a:spLocks noGrp="1"/>
          </p:cNvSpPr>
          <p:nvPr>
            <p:ph type="pic" sz="quarter" idx="107" hasCustomPrompt="1"/>
          </p:nvPr>
        </p:nvSpPr>
        <p:spPr>
          <a:xfrm>
            <a:off x="533357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5" name="Picture Placeholder 36">
            <a:extLst>
              <a:ext uri="{FF2B5EF4-FFF2-40B4-BE49-F238E27FC236}">
                <a16:creationId xmlns:a16="http://schemas.microsoft.com/office/drawing/2014/main" id="{939634E5-47C4-E640-87FD-7735E33C893D}"/>
              </a:ext>
            </a:extLst>
          </p:cNvPr>
          <p:cNvSpPr>
            <a:spLocks noGrp="1"/>
          </p:cNvSpPr>
          <p:nvPr>
            <p:ph type="pic" sz="quarter" idx="108" hasCustomPrompt="1"/>
          </p:nvPr>
        </p:nvSpPr>
        <p:spPr>
          <a:xfrm>
            <a:off x="533357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6" name="Picture Placeholder 37">
            <a:extLst>
              <a:ext uri="{FF2B5EF4-FFF2-40B4-BE49-F238E27FC236}">
                <a16:creationId xmlns:a16="http://schemas.microsoft.com/office/drawing/2014/main" id="{25CA7F52-B284-5F4E-8DC2-45B533D946C2}"/>
              </a:ext>
            </a:extLst>
          </p:cNvPr>
          <p:cNvSpPr>
            <a:spLocks noGrp="1"/>
          </p:cNvSpPr>
          <p:nvPr>
            <p:ph type="pic" sz="quarter" idx="109" hasCustomPrompt="1"/>
          </p:nvPr>
        </p:nvSpPr>
        <p:spPr>
          <a:xfrm>
            <a:off x="6297208"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7" name="Picture Placeholder 38">
            <a:extLst>
              <a:ext uri="{FF2B5EF4-FFF2-40B4-BE49-F238E27FC236}">
                <a16:creationId xmlns:a16="http://schemas.microsoft.com/office/drawing/2014/main" id="{6FF49A78-1546-4948-9F53-040226BC2AA9}"/>
              </a:ext>
            </a:extLst>
          </p:cNvPr>
          <p:cNvSpPr>
            <a:spLocks noGrp="1"/>
          </p:cNvSpPr>
          <p:nvPr>
            <p:ph type="pic" sz="quarter" idx="110" hasCustomPrompt="1"/>
          </p:nvPr>
        </p:nvSpPr>
        <p:spPr>
          <a:xfrm>
            <a:off x="6297208"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8" name="Picture Placeholder 39">
            <a:extLst>
              <a:ext uri="{FF2B5EF4-FFF2-40B4-BE49-F238E27FC236}">
                <a16:creationId xmlns:a16="http://schemas.microsoft.com/office/drawing/2014/main" id="{8D6BEA4F-8263-BB40-8328-A3AE511CF6E6}"/>
              </a:ext>
            </a:extLst>
          </p:cNvPr>
          <p:cNvSpPr>
            <a:spLocks noGrp="1"/>
          </p:cNvSpPr>
          <p:nvPr>
            <p:ph type="pic" sz="quarter" idx="111" hasCustomPrompt="1"/>
          </p:nvPr>
        </p:nvSpPr>
        <p:spPr>
          <a:xfrm>
            <a:off x="6297208"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9" name="Picture Placeholder 40">
            <a:extLst>
              <a:ext uri="{FF2B5EF4-FFF2-40B4-BE49-F238E27FC236}">
                <a16:creationId xmlns:a16="http://schemas.microsoft.com/office/drawing/2014/main" id="{F6B8AAE6-34FB-254B-908C-5F03E14B3EE7}"/>
              </a:ext>
            </a:extLst>
          </p:cNvPr>
          <p:cNvSpPr>
            <a:spLocks noGrp="1"/>
          </p:cNvSpPr>
          <p:nvPr>
            <p:ph type="pic" sz="quarter" idx="112" hasCustomPrompt="1"/>
          </p:nvPr>
        </p:nvSpPr>
        <p:spPr>
          <a:xfrm>
            <a:off x="6297208"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0" name="Picture Placeholder 41">
            <a:extLst>
              <a:ext uri="{FF2B5EF4-FFF2-40B4-BE49-F238E27FC236}">
                <a16:creationId xmlns:a16="http://schemas.microsoft.com/office/drawing/2014/main" id="{502F494C-4698-8443-A464-9351AF31D45E}"/>
              </a:ext>
            </a:extLst>
          </p:cNvPr>
          <p:cNvSpPr>
            <a:spLocks noGrp="1"/>
          </p:cNvSpPr>
          <p:nvPr>
            <p:ph type="pic" sz="quarter" idx="113" hasCustomPrompt="1"/>
          </p:nvPr>
        </p:nvSpPr>
        <p:spPr>
          <a:xfrm>
            <a:off x="6297208"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1" name="Picture Placeholder 42">
            <a:extLst>
              <a:ext uri="{FF2B5EF4-FFF2-40B4-BE49-F238E27FC236}">
                <a16:creationId xmlns:a16="http://schemas.microsoft.com/office/drawing/2014/main" id="{B0C1B11E-A0C7-524A-A7E4-99ACEF4C8D2F}"/>
              </a:ext>
            </a:extLst>
          </p:cNvPr>
          <p:cNvSpPr>
            <a:spLocks noGrp="1"/>
          </p:cNvSpPr>
          <p:nvPr>
            <p:ph type="pic" sz="quarter" idx="114" hasCustomPrompt="1"/>
          </p:nvPr>
        </p:nvSpPr>
        <p:spPr>
          <a:xfrm>
            <a:off x="6297208"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2" name="Picture Placeholder 43">
            <a:extLst>
              <a:ext uri="{FF2B5EF4-FFF2-40B4-BE49-F238E27FC236}">
                <a16:creationId xmlns:a16="http://schemas.microsoft.com/office/drawing/2014/main" id="{6A613975-7E31-FA40-B0B7-0CFBAA114CDC}"/>
              </a:ext>
            </a:extLst>
          </p:cNvPr>
          <p:cNvSpPr>
            <a:spLocks noGrp="1"/>
          </p:cNvSpPr>
          <p:nvPr>
            <p:ph type="pic" sz="quarter" idx="115" hasCustomPrompt="1"/>
          </p:nvPr>
        </p:nvSpPr>
        <p:spPr>
          <a:xfrm>
            <a:off x="726084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3" name="Picture Placeholder 44">
            <a:extLst>
              <a:ext uri="{FF2B5EF4-FFF2-40B4-BE49-F238E27FC236}">
                <a16:creationId xmlns:a16="http://schemas.microsoft.com/office/drawing/2014/main" id="{EF5134C2-AFB3-994F-95B5-928A77F94D65}"/>
              </a:ext>
            </a:extLst>
          </p:cNvPr>
          <p:cNvSpPr>
            <a:spLocks noGrp="1"/>
          </p:cNvSpPr>
          <p:nvPr>
            <p:ph type="pic" sz="quarter" idx="116" hasCustomPrompt="1"/>
          </p:nvPr>
        </p:nvSpPr>
        <p:spPr>
          <a:xfrm>
            <a:off x="726084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4" name="Picture Placeholder 45">
            <a:extLst>
              <a:ext uri="{FF2B5EF4-FFF2-40B4-BE49-F238E27FC236}">
                <a16:creationId xmlns:a16="http://schemas.microsoft.com/office/drawing/2014/main" id="{36F35A0F-A86C-CE43-89F5-DEDFE778548C}"/>
              </a:ext>
            </a:extLst>
          </p:cNvPr>
          <p:cNvSpPr>
            <a:spLocks noGrp="1"/>
          </p:cNvSpPr>
          <p:nvPr>
            <p:ph type="pic" sz="quarter" idx="117" hasCustomPrompt="1"/>
          </p:nvPr>
        </p:nvSpPr>
        <p:spPr>
          <a:xfrm>
            <a:off x="726084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5" name="Picture Placeholder 46">
            <a:extLst>
              <a:ext uri="{FF2B5EF4-FFF2-40B4-BE49-F238E27FC236}">
                <a16:creationId xmlns:a16="http://schemas.microsoft.com/office/drawing/2014/main" id="{DF551907-9CB1-DE41-9FF6-A5DC8830BDA4}"/>
              </a:ext>
            </a:extLst>
          </p:cNvPr>
          <p:cNvSpPr>
            <a:spLocks noGrp="1"/>
          </p:cNvSpPr>
          <p:nvPr>
            <p:ph type="pic" sz="quarter" idx="118" hasCustomPrompt="1"/>
          </p:nvPr>
        </p:nvSpPr>
        <p:spPr>
          <a:xfrm>
            <a:off x="726084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6" name="Picture Placeholder 47">
            <a:extLst>
              <a:ext uri="{FF2B5EF4-FFF2-40B4-BE49-F238E27FC236}">
                <a16:creationId xmlns:a16="http://schemas.microsoft.com/office/drawing/2014/main" id="{F110E207-9770-BE48-BA32-A6CE9DE4AAF3}"/>
              </a:ext>
            </a:extLst>
          </p:cNvPr>
          <p:cNvSpPr>
            <a:spLocks noGrp="1"/>
          </p:cNvSpPr>
          <p:nvPr>
            <p:ph type="pic" sz="quarter" idx="119" hasCustomPrompt="1"/>
          </p:nvPr>
        </p:nvSpPr>
        <p:spPr>
          <a:xfrm>
            <a:off x="726084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7" name="Picture Placeholder 48">
            <a:extLst>
              <a:ext uri="{FF2B5EF4-FFF2-40B4-BE49-F238E27FC236}">
                <a16:creationId xmlns:a16="http://schemas.microsoft.com/office/drawing/2014/main" id="{313D8061-4306-254C-BD45-9585B831894C}"/>
              </a:ext>
            </a:extLst>
          </p:cNvPr>
          <p:cNvSpPr>
            <a:spLocks noGrp="1"/>
          </p:cNvSpPr>
          <p:nvPr>
            <p:ph type="pic" sz="quarter" idx="120" hasCustomPrompt="1"/>
          </p:nvPr>
        </p:nvSpPr>
        <p:spPr>
          <a:xfrm>
            <a:off x="726084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8" name="Picture Placeholder 49">
            <a:extLst>
              <a:ext uri="{FF2B5EF4-FFF2-40B4-BE49-F238E27FC236}">
                <a16:creationId xmlns:a16="http://schemas.microsoft.com/office/drawing/2014/main" id="{817F9E26-4A9A-F84B-875B-6F1218A0B5D3}"/>
              </a:ext>
            </a:extLst>
          </p:cNvPr>
          <p:cNvSpPr>
            <a:spLocks noGrp="1"/>
          </p:cNvSpPr>
          <p:nvPr>
            <p:ph type="pic" sz="quarter" idx="121" hasCustomPrompt="1"/>
          </p:nvPr>
        </p:nvSpPr>
        <p:spPr>
          <a:xfrm>
            <a:off x="8224484"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9" name="Picture Placeholder 50">
            <a:extLst>
              <a:ext uri="{FF2B5EF4-FFF2-40B4-BE49-F238E27FC236}">
                <a16:creationId xmlns:a16="http://schemas.microsoft.com/office/drawing/2014/main" id="{CBC3910F-A9CF-BB44-A0FA-9487F83F7E1A}"/>
              </a:ext>
            </a:extLst>
          </p:cNvPr>
          <p:cNvSpPr>
            <a:spLocks noGrp="1"/>
          </p:cNvSpPr>
          <p:nvPr>
            <p:ph type="pic" sz="quarter" idx="122" hasCustomPrompt="1"/>
          </p:nvPr>
        </p:nvSpPr>
        <p:spPr>
          <a:xfrm>
            <a:off x="8224484"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0" name="Picture Placeholder 51">
            <a:extLst>
              <a:ext uri="{FF2B5EF4-FFF2-40B4-BE49-F238E27FC236}">
                <a16:creationId xmlns:a16="http://schemas.microsoft.com/office/drawing/2014/main" id="{39F2B5E0-5CFE-DA4D-B31A-E612DD780ABE}"/>
              </a:ext>
            </a:extLst>
          </p:cNvPr>
          <p:cNvSpPr>
            <a:spLocks noGrp="1"/>
          </p:cNvSpPr>
          <p:nvPr>
            <p:ph type="pic" sz="quarter" idx="123" hasCustomPrompt="1"/>
          </p:nvPr>
        </p:nvSpPr>
        <p:spPr>
          <a:xfrm>
            <a:off x="8224484"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1" name="Picture Placeholder 52">
            <a:extLst>
              <a:ext uri="{FF2B5EF4-FFF2-40B4-BE49-F238E27FC236}">
                <a16:creationId xmlns:a16="http://schemas.microsoft.com/office/drawing/2014/main" id="{47EE2CCB-BCD5-A445-9D5A-15FA14A665F8}"/>
              </a:ext>
            </a:extLst>
          </p:cNvPr>
          <p:cNvSpPr>
            <a:spLocks noGrp="1"/>
          </p:cNvSpPr>
          <p:nvPr>
            <p:ph type="pic" sz="quarter" idx="124" hasCustomPrompt="1"/>
          </p:nvPr>
        </p:nvSpPr>
        <p:spPr>
          <a:xfrm>
            <a:off x="8224484"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2" name="Picture Placeholder 53">
            <a:extLst>
              <a:ext uri="{FF2B5EF4-FFF2-40B4-BE49-F238E27FC236}">
                <a16:creationId xmlns:a16="http://schemas.microsoft.com/office/drawing/2014/main" id="{630F25F6-C048-CA41-9BE7-8FCC2A2F2041}"/>
              </a:ext>
            </a:extLst>
          </p:cNvPr>
          <p:cNvSpPr>
            <a:spLocks noGrp="1"/>
          </p:cNvSpPr>
          <p:nvPr>
            <p:ph type="pic" sz="quarter" idx="125" hasCustomPrompt="1"/>
          </p:nvPr>
        </p:nvSpPr>
        <p:spPr>
          <a:xfrm>
            <a:off x="8224484"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3" name="Picture Placeholder 54">
            <a:extLst>
              <a:ext uri="{FF2B5EF4-FFF2-40B4-BE49-F238E27FC236}">
                <a16:creationId xmlns:a16="http://schemas.microsoft.com/office/drawing/2014/main" id="{71FA0BCC-56C8-C94E-B3A6-064A142A06BE}"/>
              </a:ext>
            </a:extLst>
          </p:cNvPr>
          <p:cNvSpPr>
            <a:spLocks noGrp="1"/>
          </p:cNvSpPr>
          <p:nvPr>
            <p:ph type="pic" sz="quarter" idx="126" hasCustomPrompt="1"/>
          </p:nvPr>
        </p:nvSpPr>
        <p:spPr>
          <a:xfrm>
            <a:off x="8224484"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4" name="Picture Placeholder 55">
            <a:extLst>
              <a:ext uri="{FF2B5EF4-FFF2-40B4-BE49-F238E27FC236}">
                <a16:creationId xmlns:a16="http://schemas.microsoft.com/office/drawing/2014/main" id="{792892B3-7CF5-5649-96C0-2DCBA328F53B}"/>
              </a:ext>
            </a:extLst>
          </p:cNvPr>
          <p:cNvSpPr>
            <a:spLocks noGrp="1"/>
          </p:cNvSpPr>
          <p:nvPr>
            <p:ph type="pic" sz="quarter" idx="127" hasCustomPrompt="1"/>
          </p:nvPr>
        </p:nvSpPr>
        <p:spPr>
          <a:xfrm>
            <a:off x="9188122"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5" name="Picture Placeholder 56">
            <a:extLst>
              <a:ext uri="{FF2B5EF4-FFF2-40B4-BE49-F238E27FC236}">
                <a16:creationId xmlns:a16="http://schemas.microsoft.com/office/drawing/2014/main" id="{6B7236E6-609D-D441-BC9D-4713AD39B177}"/>
              </a:ext>
            </a:extLst>
          </p:cNvPr>
          <p:cNvSpPr>
            <a:spLocks noGrp="1"/>
          </p:cNvSpPr>
          <p:nvPr>
            <p:ph type="pic" sz="quarter" idx="128" hasCustomPrompt="1"/>
          </p:nvPr>
        </p:nvSpPr>
        <p:spPr>
          <a:xfrm>
            <a:off x="9188122"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6" name="Picture Placeholder 57">
            <a:extLst>
              <a:ext uri="{FF2B5EF4-FFF2-40B4-BE49-F238E27FC236}">
                <a16:creationId xmlns:a16="http://schemas.microsoft.com/office/drawing/2014/main" id="{7402AA1E-B3CE-2C4F-A4A3-16F1563F0DC8}"/>
              </a:ext>
            </a:extLst>
          </p:cNvPr>
          <p:cNvSpPr>
            <a:spLocks noGrp="1"/>
          </p:cNvSpPr>
          <p:nvPr>
            <p:ph type="pic" sz="quarter" idx="129" hasCustomPrompt="1"/>
          </p:nvPr>
        </p:nvSpPr>
        <p:spPr>
          <a:xfrm>
            <a:off x="9188122"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7" name="Picture Placeholder 58">
            <a:extLst>
              <a:ext uri="{FF2B5EF4-FFF2-40B4-BE49-F238E27FC236}">
                <a16:creationId xmlns:a16="http://schemas.microsoft.com/office/drawing/2014/main" id="{5F392332-895D-5F41-A71A-181F220CA135}"/>
              </a:ext>
            </a:extLst>
          </p:cNvPr>
          <p:cNvSpPr>
            <a:spLocks noGrp="1"/>
          </p:cNvSpPr>
          <p:nvPr>
            <p:ph type="pic" sz="quarter" idx="130" hasCustomPrompt="1"/>
          </p:nvPr>
        </p:nvSpPr>
        <p:spPr>
          <a:xfrm>
            <a:off x="9188122"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8" name="Picture Placeholder 59">
            <a:extLst>
              <a:ext uri="{FF2B5EF4-FFF2-40B4-BE49-F238E27FC236}">
                <a16:creationId xmlns:a16="http://schemas.microsoft.com/office/drawing/2014/main" id="{1C03E3CC-2B92-B04E-9319-BDC6717C1CE3}"/>
              </a:ext>
            </a:extLst>
          </p:cNvPr>
          <p:cNvSpPr>
            <a:spLocks noGrp="1"/>
          </p:cNvSpPr>
          <p:nvPr>
            <p:ph type="pic" sz="quarter" idx="131" hasCustomPrompt="1"/>
          </p:nvPr>
        </p:nvSpPr>
        <p:spPr>
          <a:xfrm>
            <a:off x="9188122"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9" name="Picture Placeholder 60">
            <a:extLst>
              <a:ext uri="{FF2B5EF4-FFF2-40B4-BE49-F238E27FC236}">
                <a16:creationId xmlns:a16="http://schemas.microsoft.com/office/drawing/2014/main" id="{B9C51166-7A07-8142-9492-A066BF6C66DB}"/>
              </a:ext>
            </a:extLst>
          </p:cNvPr>
          <p:cNvSpPr>
            <a:spLocks noGrp="1"/>
          </p:cNvSpPr>
          <p:nvPr>
            <p:ph type="pic" sz="quarter" idx="132" hasCustomPrompt="1"/>
          </p:nvPr>
        </p:nvSpPr>
        <p:spPr>
          <a:xfrm>
            <a:off x="9188122"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0" name="Picture Placeholder 61">
            <a:extLst>
              <a:ext uri="{FF2B5EF4-FFF2-40B4-BE49-F238E27FC236}">
                <a16:creationId xmlns:a16="http://schemas.microsoft.com/office/drawing/2014/main" id="{DD17B399-06ED-A749-8DAD-053DFA9A4B27}"/>
              </a:ext>
            </a:extLst>
          </p:cNvPr>
          <p:cNvSpPr>
            <a:spLocks noGrp="1"/>
          </p:cNvSpPr>
          <p:nvPr>
            <p:ph type="pic" sz="quarter" idx="133" hasCustomPrompt="1"/>
          </p:nvPr>
        </p:nvSpPr>
        <p:spPr>
          <a:xfrm>
            <a:off x="1015176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1" name="Picture Placeholder 62">
            <a:extLst>
              <a:ext uri="{FF2B5EF4-FFF2-40B4-BE49-F238E27FC236}">
                <a16:creationId xmlns:a16="http://schemas.microsoft.com/office/drawing/2014/main" id="{6673E2B7-3975-DC44-B47B-3C5074F75DA8}"/>
              </a:ext>
            </a:extLst>
          </p:cNvPr>
          <p:cNvSpPr>
            <a:spLocks noGrp="1"/>
          </p:cNvSpPr>
          <p:nvPr>
            <p:ph type="pic" sz="quarter" idx="134" hasCustomPrompt="1"/>
          </p:nvPr>
        </p:nvSpPr>
        <p:spPr>
          <a:xfrm>
            <a:off x="1015176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2" name="Picture Placeholder 63">
            <a:extLst>
              <a:ext uri="{FF2B5EF4-FFF2-40B4-BE49-F238E27FC236}">
                <a16:creationId xmlns:a16="http://schemas.microsoft.com/office/drawing/2014/main" id="{9BB425F9-DA11-A741-8A84-010E8DFD2AC3}"/>
              </a:ext>
            </a:extLst>
          </p:cNvPr>
          <p:cNvSpPr>
            <a:spLocks noGrp="1"/>
          </p:cNvSpPr>
          <p:nvPr>
            <p:ph type="pic" sz="quarter" idx="135" hasCustomPrompt="1"/>
          </p:nvPr>
        </p:nvSpPr>
        <p:spPr>
          <a:xfrm>
            <a:off x="1015176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3" name="Picture Placeholder 64">
            <a:extLst>
              <a:ext uri="{FF2B5EF4-FFF2-40B4-BE49-F238E27FC236}">
                <a16:creationId xmlns:a16="http://schemas.microsoft.com/office/drawing/2014/main" id="{50AD7228-9A72-CA42-B2B9-DA25FF5D9948}"/>
              </a:ext>
            </a:extLst>
          </p:cNvPr>
          <p:cNvSpPr>
            <a:spLocks noGrp="1"/>
          </p:cNvSpPr>
          <p:nvPr>
            <p:ph type="pic" sz="quarter" idx="136" hasCustomPrompt="1"/>
          </p:nvPr>
        </p:nvSpPr>
        <p:spPr>
          <a:xfrm>
            <a:off x="1015176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4" name="Picture Placeholder 65">
            <a:extLst>
              <a:ext uri="{FF2B5EF4-FFF2-40B4-BE49-F238E27FC236}">
                <a16:creationId xmlns:a16="http://schemas.microsoft.com/office/drawing/2014/main" id="{B2B385C4-495C-4F4B-9087-1B6BA2D1A2A8}"/>
              </a:ext>
            </a:extLst>
          </p:cNvPr>
          <p:cNvSpPr>
            <a:spLocks noGrp="1"/>
          </p:cNvSpPr>
          <p:nvPr>
            <p:ph type="pic" sz="quarter" idx="137" hasCustomPrompt="1"/>
          </p:nvPr>
        </p:nvSpPr>
        <p:spPr>
          <a:xfrm>
            <a:off x="1015176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5" name="Picture Placeholder 66">
            <a:extLst>
              <a:ext uri="{FF2B5EF4-FFF2-40B4-BE49-F238E27FC236}">
                <a16:creationId xmlns:a16="http://schemas.microsoft.com/office/drawing/2014/main" id="{ECC47FF5-71A0-4F42-808C-8CD82A1A8AF2}"/>
              </a:ext>
            </a:extLst>
          </p:cNvPr>
          <p:cNvSpPr>
            <a:spLocks noGrp="1"/>
          </p:cNvSpPr>
          <p:nvPr>
            <p:ph type="pic" sz="quarter" idx="138" hasCustomPrompt="1"/>
          </p:nvPr>
        </p:nvSpPr>
        <p:spPr>
          <a:xfrm>
            <a:off x="1015176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6" name="Picture Placeholder 67">
            <a:extLst>
              <a:ext uri="{FF2B5EF4-FFF2-40B4-BE49-F238E27FC236}">
                <a16:creationId xmlns:a16="http://schemas.microsoft.com/office/drawing/2014/main" id="{1D85D746-2B08-2642-B5CD-D035D96F9F23}"/>
              </a:ext>
            </a:extLst>
          </p:cNvPr>
          <p:cNvSpPr>
            <a:spLocks noGrp="1"/>
          </p:cNvSpPr>
          <p:nvPr>
            <p:ph type="pic" sz="quarter" idx="139" hasCustomPrompt="1"/>
          </p:nvPr>
        </p:nvSpPr>
        <p:spPr>
          <a:xfrm>
            <a:off x="1111539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7" name="Picture Placeholder 68">
            <a:extLst>
              <a:ext uri="{FF2B5EF4-FFF2-40B4-BE49-F238E27FC236}">
                <a16:creationId xmlns:a16="http://schemas.microsoft.com/office/drawing/2014/main" id="{01E00AE3-9D17-A84E-BD58-71234A7BE594}"/>
              </a:ext>
            </a:extLst>
          </p:cNvPr>
          <p:cNvSpPr>
            <a:spLocks noGrp="1"/>
          </p:cNvSpPr>
          <p:nvPr>
            <p:ph type="pic" sz="quarter" idx="140" hasCustomPrompt="1"/>
          </p:nvPr>
        </p:nvSpPr>
        <p:spPr>
          <a:xfrm>
            <a:off x="1111539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8" name="Picture Placeholder 69">
            <a:extLst>
              <a:ext uri="{FF2B5EF4-FFF2-40B4-BE49-F238E27FC236}">
                <a16:creationId xmlns:a16="http://schemas.microsoft.com/office/drawing/2014/main" id="{5E33F143-403B-7140-8B48-CEE1AB4D9072}"/>
              </a:ext>
            </a:extLst>
          </p:cNvPr>
          <p:cNvSpPr>
            <a:spLocks noGrp="1"/>
          </p:cNvSpPr>
          <p:nvPr>
            <p:ph type="pic" sz="quarter" idx="141" hasCustomPrompt="1"/>
          </p:nvPr>
        </p:nvSpPr>
        <p:spPr>
          <a:xfrm>
            <a:off x="1111539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9" name="Picture Placeholder 70">
            <a:extLst>
              <a:ext uri="{FF2B5EF4-FFF2-40B4-BE49-F238E27FC236}">
                <a16:creationId xmlns:a16="http://schemas.microsoft.com/office/drawing/2014/main" id="{D38E2419-3D26-0F44-A573-096075B9CDFF}"/>
              </a:ext>
            </a:extLst>
          </p:cNvPr>
          <p:cNvSpPr>
            <a:spLocks noGrp="1"/>
          </p:cNvSpPr>
          <p:nvPr>
            <p:ph type="pic" sz="quarter" idx="142" hasCustomPrompt="1"/>
          </p:nvPr>
        </p:nvSpPr>
        <p:spPr>
          <a:xfrm>
            <a:off x="1111539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40" name="Picture Placeholder 71">
            <a:extLst>
              <a:ext uri="{FF2B5EF4-FFF2-40B4-BE49-F238E27FC236}">
                <a16:creationId xmlns:a16="http://schemas.microsoft.com/office/drawing/2014/main" id="{B2DE1F1D-4FD3-624D-8F9C-E74B8DCBCB3B}"/>
              </a:ext>
            </a:extLst>
          </p:cNvPr>
          <p:cNvSpPr>
            <a:spLocks noGrp="1"/>
          </p:cNvSpPr>
          <p:nvPr>
            <p:ph type="pic" sz="quarter" idx="143" hasCustomPrompt="1"/>
          </p:nvPr>
        </p:nvSpPr>
        <p:spPr>
          <a:xfrm>
            <a:off x="1111539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41" name="Picture Placeholder 72">
            <a:extLst>
              <a:ext uri="{FF2B5EF4-FFF2-40B4-BE49-F238E27FC236}">
                <a16:creationId xmlns:a16="http://schemas.microsoft.com/office/drawing/2014/main" id="{95CFEACE-AC66-9843-A828-8A5669BF2B8B}"/>
              </a:ext>
            </a:extLst>
          </p:cNvPr>
          <p:cNvSpPr>
            <a:spLocks noGrp="1"/>
          </p:cNvSpPr>
          <p:nvPr>
            <p:ph type="pic" sz="quarter" idx="144" hasCustomPrompt="1"/>
          </p:nvPr>
        </p:nvSpPr>
        <p:spPr>
          <a:xfrm>
            <a:off x="1111539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48F63A3B-78C7-47BE-AE5E-E10140E04643}" type="slidenum">
              <a:rPr lang="en-US" smtClean="0"/>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89" name="Picture 88" descr="York University Logo.&#10;">
            <a:extLst>
              <a:ext uri="{FF2B5EF4-FFF2-40B4-BE49-F238E27FC236}">
                <a16:creationId xmlns:a16="http://schemas.microsoft.com/office/drawing/2014/main" id="{BCF0B2E4-19B3-E347-A2C0-292DB4DF1EF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04930293"/>
      </p:ext>
    </p:extLst>
  </p:cSld>
  <p:clrMapOvr>
    <a:masterClrMapping/>
  </p:clrMapOvr>
  <p:extLst>
    <p:ext uri="{DCECCB84-F9BA-43D5-87BE-67443E8EF086}">
      <p15:sldGuideLst xmlns:p15="http://schemas.microsoft.com/office/powerpoint/2012/main">
        <p15:guide id="3" pos="316">
          <p15:clr>
            <a:srgbClr val="FBAE40"/>
          </p15:clr>
        </p15:guide>
        <p15:guide id="14" pos="7363">
          <p15:clr>
            <a:srgbClr val="FBAE40"/>
          </p15:clr>
        </p15:guide>
        <p15:guide id="20" orient="horz" pos="3888">
          <p15:clr>
            <a:srgbClr val="FBAE40"/>
          </p15:clr>
        </p15:guide>
        <p15:guide id="21" pos="753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B93D08-52E9-A041-8C3E-289033ABDDBB}"/>
              </a:ext>
            </a:extLst>
          </p:cNvPr>
          <p:cNvSpPr>
            <a:spLocks noGrp="1"/>
          </p:cNvSpPr>
          <p:nvPr>
            <p:ph type="title" hasCustomPrompt="1"/>
          </p:nvPr>
        </p:nvSpPr>
        <p:spPr>
          <a:xfrm>
            <a:off x="362776" y="1651964"/>
            <a:ext cx="4317167" cy="2008385"/>
          </a:xfrm>
          <a:solidFill>
            <a:schemeClr val="accent1"/>
          </a:solidFill>
          <a:ln>
            <a:noFill/>
          </a:ln>
        </p:spPr>
        <p:txBody>
          <a:bodyPr vert="horz" wrap="square" lIns="0" tIns="0" rIns="0" bIns="0" rtlCol="0" anchor="b">
            <a:noAutofit/>
          </a:bodyPr>
          <a:lstStyle>
            <a:lvl1pPr marL="0" marR="0" indent="0" algn="l" defTabSz="914400" rtl="0" eaLnBrk="1" fontAlgn="auto" latinLnBrk="0" hangingPunct="1">
              <a:lnSpc>
                <a:spcPct val="90000"/>
              </a:lnSpc>
              <a:spcBef>
                <a:spcPts val="0"/>
              </a:spcBef>
              <a:spcAft>
                <a:spcPts val="300"/>
              </a:spcAft>
              <a:buClrTx/>
              <a:buSzTx/>
              <a:buFont typeface="Arial" panose="020B0604020202020204" pitchFamily="34" charset="0"/>
              <a:buNone/>
              <a:tabLst/>
              <a:defRPr lang="en-US" sz="4000" dirty="0">
                <a:solidFill>
                  <a:schemeClr val="bg1"/>
                </a:solidFill>
                <a:cs typeface="+mn-cs"/>
              </a:defRPr>
            </a:lvl1pPr>
          </a:lstStyle>
          <a:p>
            <a:pPr marL="0" marR="0" lvl="0" indent="0" algn="l" defTabSz="914400" rtl="0" eaLnBrk="1" fontAlgn="auto" latinLnBrk="0" hangingPunct="1">
              <a:lnSpc>
                <a:spcPct val="90000"/>
              </a:lnSpc>
              <a:spcBef>
                <a:spcPts val="0"/>
              </a:spcBef>
              <a:spcAft>
                <a:spcPts val="300"/>
              </a:spcAft>
              <a:buClrTx/>
              <a:buSzTx/>
              <a:buFont typeface="Arial" panose="020B0604020202020204" pitchFamily="34" charset="0"/>
              <a:buNone/>
              <a:tabLst/>
              <a:defRPr/>
            </a:pPr>
            <a:r>
              <a:rPr lang="en-US"/>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371959" y="3665115"/>
            <a:ext cx="4301133" cy="631755"/>
          </a:xfrm>
          <a:prstGeom prst="rect">
            <a:avLst/>
          </a:prstGeom>
          <a:solidFill>
            <a:schemeClr val="accent1"/>
          </a:solidFill>
          <a:ln>
            <a:noFill/>
          </a:ln>
        </p:spPr>
        <p:txBody>
          <a:bodyPr wrap="square" lIns="0" tIns="0" rIns="0" bIns="0" anchor="t">
            <a:noAutofit/>
          </a:bodyPr>
          <a:lstStyle>
            <a:lvl1pPr marL="0" indent="0">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371959" y="4301625"/>
            <a:ext cx="4301133" cy="315212"/>
          </a:xfrm>
          <a:prstGeom prst="rect">
            <a:avLst/>
          </a:prstGeom>
          <a:solidFill>
            <a:schemeClr val="accent1"/>
          </a:solidFill>
          <a:ln>
            <a:noFill/>
          </a:ln>
        </p:spPr>
        <p:txBody>
          <a:bodyPr wrap="none" lIns="0" tIns="0" rIns="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5" name="Straight Connector 4">
            <a:extLst>
              <a:ext uri="{FF2B5EF4-FFF2-40B4-BE49-F238E27FC236}">
                <a16:creationId xmlns:a16="http://schemas.microsoft.com/office/drawing/2014/main" id="{F2D8F8C9-F49E-3048-826A-0937FBC04EBF}"/>
              </a:ext>
              <a:ext uri="{C183D7F6-B498-43B3-948B-1728B52AA6E4}">
                <adec:decorative xmlns:adec="http://schemas.microsoft.com/office/drawing/2017/decorative" val="1"/>
              </a:ext>
            </a:extLst>
          </p:cNvPr>
          <p:cNvCxnSpPr>
            <a:cxnSpLocks/>
          </p:cNvCxnSpPr>
          <p:nvPr userDrawn="1"/>
        </p:nvCxnSpPr>
        <p:spPr>
          <a:xfrm>
            <a:off x="3615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2" name="Picture Placeholder 9" descr="York University Logo.">
            <a:extLst>
              <a:ext uri="{FF2B5EF4-FFF2-40B4-BE49-F238E27FC236}">
                <a16:creationId xmlns:a16="http://schemas.microsoft.com/office/drawing/2014/main" id="{40BEB9EB-86F7-BB40-904C-4805395531C7}"/>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382173" y="5066521"/>
            <a:ext cx="4290917" cy="360000"/>
          </a:xfrm>
          <a:prstGeom prst="rect">
            <a:avLst/>
          </a:prstGeom>
        </p:spPr>
      </p:pic>
      <p:sp>
        <p:nvSpPr>
          <p:cNvPr id="8" name="Picture Placeholder 7">
            <a:extLst>
              <a:ext uri="{FF2B5EF4-FFF2-40B4-BE49-F238E27FC236}">
                <a16:creationId xmlns:a16="http://schemas.microsoft.com/office/drawing/2014/main" id="{03924A13-79EE-1D47-B49D-1565C986DA27}"/>
              </a:ext>
              <a:ext uri="{C183D7F6-B498-43B3-948B-1728B52AA6E4}">
                <adec:decorative xmlns:adec="http://schemas.microsoft.com/office/drawing/2017/decorative" val="1"/>
              </a:ext>
            </a:extLst>
          </p:cNvPr>
          <p:cNvSpPr>
            <a:spLocks noGrp="1"/>
          </p:cNvSpPr>
          <p:nvPr>
            <p:ph type="pic" sz="quarter" idx="11" hasCustomPrompt="1"/>
          </p:nvPr>
        </p:nvSpPr>
        <p:spPr>
          <a:xfrm>
            <a:off x="355599" y="358815"/>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solidFill>
            <a:schemeClr val="bg1"/>
          </a:solidFill>
        </p:spPr>
        <p:txBody>
          <a:bodyPr wrap="square" rIns="288000" anchor="ctr">
            <a:noAutofit/>
          </a:bodyPr>
          <a:lstStyle>
            <a:lvl1pPr marL="0" indent="0" algn="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858323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_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CA58-B7DD-874A-B861-C00D59D51A62}"/>
              </a:ext>
            </a:extLst>
          </p:cNvPr>
          <p:cNvSpPr>
            <a:spLocks noGrp="1"/>
          </p:cNvSpPr>
          <p:nvPr>
            <p:ph type="title" hasCustomPrompt="1"/>
          </p:nvPr>
        </p:nvSpPr>
        <p:spPr>
          <a:xfrm>
            <a:off x="7524312" y="1136078"/>
            <a:ext cx="4311579" cy="2503143"/>
          </a:xfrm>
          <a:solidFill>
            <a:schemeClr val="accent1"/>
          </a:solidFill>
          <a:ln>
            <a:noFill/>
          </a:ln>
        </p:spPr>
        <p:txBody>
          <a:bodyPr vert="horz" lIns="0" tIns="36000" rIns="72000" bIns="0" rtlCol="0" anchor="b">
            <a:noAutofit/>
          </a:bodyPr>
          <a:lstStyle>
            <a:lvl1pPr marL="0" indent="0">
              <a:lnSpc>
                <a:spcPct val="90000"/>
              </a:lnSpc>
              <a:spcBef>
                <a:spcPts val="0"/>
              </a:spcBef>
              <a:spcAft>
                <a:spcPts val="300"/>
              </a:spcAft>
              <a:buFont typeface="Arial" panose="020B0604020202020204" pitchFamily="34" charset="0"/>
              <a:buNone/>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Presentation Title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59" y="3665115"/>
            <a:ext cx="4301133" cy="631755"/>
          </a:xfrm>
          <a:prstGeom prst="rect">
            <a:avLst/>
          </a:prstGeom>
          <a:solidFill>
            <a:schemeClr val="accent1"/>
          </a:solidFill>
          <a:ln>
            <a:noFill/>
          </a:ln>
        </p:spPr>
        <p:txBody>
          <a:bodyPr lIns="0" tIns="72000" rIns="180000" bIns="0" anchor="t">
            <a:noAutofit/>
          </a:bodyPr>
          <a:lstStyle>
            <a:lvl1pPr marL="0" indent="0">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59" y="4301625"/>
            <a:ext cx="4301133" cy="315212"/>
          </a:xfrm>
          <a:prstGeom prst="rect">
            <a:avLst/>
          </a:prstGeom>
          <a:solidFill>
            <a:schemeClr val="accent1"/>
          </a:solidFill>
          <a:ln>
            <a:noFill/>
          </a:ln>
        </p:spPr>
        <p:txBody>
          <a:bodyPr lIns="0" tIns="0" rIns="18000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42" name="Straight Connector 41">
            <a:extLst>
              <a:ext uri="{FF2B5EF4-FFF2-40B4-BE49-F238E27FC236}">
                <a16:creationId xmlns:a16="http://schemas.microsoft.com/office/drawing/2014/main" id="{3A2D2F57-8905-8542-879D-5BEC70B9E59B}"/>
              </a:ext>
              <a:ext uri="{C183D7F6-B498-43B3-948B-1728B52AA6E4}">
                <adec:decorative xmlns:adec="http://schemas.microsoft.com/office/drawing/2017/decorative" val="1"/>
              </a:ext>
            </a:extLst>
          </p:cNvPr>
          <p:cNvCxnSpPr>
            <a:cxnSpLocks/>
          </p:cNvCxnSpPr>
          <p:nvPr userDrawn="1"/>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6" name="Picture Placeholder 9" descr="York University Logo.">
            <a:extLst>
              <a:ext uri="{FF2B5EF4-FFF2-40B4-BE49-F238E27FC236}">
                <a16:creationId xmlns:a16="http://schemas.microsoft.com/office/drawing/2014/main" id="{EAFBF119-0909-5F4E-9C66-1F58D0992556}"/>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7569357" y="5066521"/>
            <a:ext cx="4290917" cy="360000"/>
          </a:xfrm>
          <a:prstGeom prst="rect">
            <a:avLst/>
          </a:prstGeom>
        </p:spPr>
      </p:pic>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599" y="355922"/>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marL="0" indent="0" algn="l">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662381750"/>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_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marL="0" indent="0">
              <a:buFont typeface="Arial" panose="020B0604020202020204" pitchFamily="34" charset="0"/>
              <a:buNone/>
              <a:defRPr sz="4000">
                <a:solidFill>
                  <a:schemeClr val="bg1"/>
                </a:solidFill>
              </a:defRPr>
            </a:lvl1pPr>
          </a:lstStyle>
          <a:p>
            <a:r>
              <a:rPr lang="en-US"/>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prstGeom prst="rect">
            <a:avLst/>
          </a:prstGeom>
          <a:noFill/>
          <a:ln>
            <a:noFill/>
          </a:ln>
        </p:spPr>
        <p:txBody>
          <a:bodyPr lIns="0" tIns="72000" rIns="180000" bIns="0" anchor="t">
            <a:noAutofit/>
          </a:bodyPr>
          <a:lstStyle>
            <a:lvl1pPr marL="0" indent="0">
              <a:lnSpc>
                <a:spcPct val="95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prstGeom prst="rect">
            <a:avLst/>
          </a:prstGeom>
          <a:noFill/>
          <a:ln>
            <a:noFill/>
          </a:ln>
        </p:spPr>
        <p:txBody>
          <a:bodyPr lIns="0" tIns="0" rIns="18000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8"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Picture Placeholder 9" descr="York University Logo.">
            <a:extLst>
              <a:ext uri="{FF2B5EF4-FFF2-40B4-BE49-F238E27FC236}">
                <a16:creationId xmlns:a16="http://schemas.microsoft.com/office/drawing/2014/main" id="{2ED20F88-F063-1C44-B6C6-FB730D81F623}"/>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1342293" y="5788897"/>
            <a:ext cx="4290917" cy="360000"/>
          </a:xfrm>
          <a:prstGeom prst="rect">
            <a:avLst/>
          </a:prstGeom>
        </p:spPr>
      </p:pic>
      <p:sp>
        <p:nvSpPr>
          <p:cNvPr id="6" name="Picture Placeholder 5">
            <a:extLst>
              <a:ext uri="{FF2B5EF4-FFF2-40B4-BE49-F238E27FC236}">
                <a16:creationId xmlns:a16="http://schemas.microsoft.com/office/drawing/2014/main" id="{3F2924C3-2BEC-7C49-B3BE-B8B622BB3D2C}"/>
              </a:ext>
            </a:extLst>
          </p:cNvPr>
          <p:cNvSpPr>
            <a:spLocks noGrp="1"/>
          </p:cNvSpPr>
          <p:nvPr>
            <p:ph type="pic" sz="quarter" idx="15" hasCustomPrompt="1"/>
          </p:nvPr>
        </p:nvSpPr>
        <p:spPr>
          <a:xfrm>
            <a:off x="6456044" y="356400"/>
            <a:ext cx="5374800" cy="6145200"/>
          </a:xfrm>
          <a:prstGeom prst="rect">
            <a:avLst/>
          </a:prstGeom>
          <a:solidFill>
            <a:schemeClr val="bg1"/>
          </a:solidFill>
        </p:spPr>
        <p:txBody>
          <a:bodyPr anchor="ctr"/>
          <a:lstStyle>
            <a:lvl1pPr marL="0" indent="0" algn="ct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131515676"/>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marL="0" indent="0">
              <a:buFont typeface="Arial" panose="020B0604020202020204" pitchFamily="34" charset="0"/>
              <a:buNone/>
              <a:defRPr sz="4000"/>
            </a:lvl1pPr>
          </a:lstStyle>
          <a:p>
            <a:r>
              <a:rPr lang="en-US"/>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prstGeom prst="rect">
            <a:avLst/>
          </a:prstGeom>
          <a:noFill/>
          <a:ln>
            <a:noFill/>
          </a:ln>
        </p:spPr>
        <p:txBody>
          <a:bodyPr lIns="0" tIns="72000" rIns="180000" bIns="0" anchor="t">
            <a:noAutofit/>
          </a:bodyPr>
          <a:lstStyle>
            <a:lvl1pPr marL="0" indent="0">
              <a:lnSpc>
                <a:spcPct val="95000"/>
              </a:lnSpc>
              <a:spcBef>
                <a:spcPts val="0"/>
              </a:spcBef>
              <a:buFont typeface="Arial" panose="020B0604020202020204" pitchFamily="34" charset="0"/>
              <a:buNone/>
              <a:defRPr sz="1600" b="0" i="0" cap="none" baseline="0">
                <a:solidFill>
                  <a:schemeClr val="tx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prstGeom prst="rect">
            <a:avLst/>
          </a:prstGeom>
          <a:noFill/>
          <a:ln>
            <a:noFill/>
          </a:ln>
        </p:spPr>
        <p:txBody>
          <a:bodyPr lIns="0" tIns="0" rIns="180000" bIns="0" anchor="b">
            <a:noAutofit/>
          </a:bodyPr>
          <a:lstStyle>
            <a:lvl1pPr marL="0" indent="0">
              <a:buFont typeface="Arial" panose="020B0604020202020204" pitchFamily="34" charset="0"/>
              <a:buNone/>
              <a:defRPr sz="1200" b="1" i="0" cap="all" baseline="0">
                <a:solidFill>
                  <a:schemeClr val="tx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8"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2" name="Picture 81" descr="York University Logo.">
            <a:extLst>
              <a:ext uri="{FF2B5EF4-FFF2-40B4-BE49-F238E27FC236}">
                <a16:creationId xmlns:a16="http://schemas.microsoft.com/office/drawing/2014/main" id="{58C577D5-343B-6C45-A119-B6AEA16834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77056" y="5780114"/>
            <a:ext cx="1746774" cy="385200"/>
          </a:xfrm>
          <a:prstGeom prst="rect">
            <a:avLst/>
          </a:prstGeom>
        </p:spPr>
      </p:pic>
      <p:sp>
        <p:nvSpPr>
          <p:cNvPr id="70" name="Picture Placeholder 5">
            <a:extLst>
              <a:ext uri="{FF2B5EF4-FFF2-40B4-BE49-F238E27FC236}">
                <a16:creationId xmlns:a16="http://schemas.microsoft.com/office/drawing/2014/main" id="{20CEDC29-5AA0-A644-B60C-D80C69C12B49}"/>
              </a:ext>
            </a:extLst>
          </p:cNvPr>
          <p:cNvSpPr>
            <a:spLocks noGrp="1"/>
          </p:cNvSpPr>
          <p:nvPr>
            <p:ph type="pic" sz="quarter" idx="15" hasCustomPrompt="1"/>
          </p:nvPr>
        </p:nvSpPr>
        <p:spPr>
          <a:xfrm>
            <a:off x="6456044" y="356400"/>
            <a:ext cx="5374800" cy="6145200"/>
          </a:xfrm>
          <a:prstGeom prst="rect">
            <a:avLst/>
          </a:prstGeom>
          <a:solidFill>
            <a:schemeClr val="bg1"/>
          </a:solidFill>
          <a:ln>
            <a:solidFill>
              <a:schemeClr val="bg1"/>
            </a:solidFill>
          </a:ln>
        </p:spPr>
        <p:txBody>
          <a:bodyPr anchor="ctr"/>
          <a:lstStyle>
            <a:lvl1pPr marL="0" indent="0" algn="ctr">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912364146"/>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E83E69-D9AC-584D-8346-2152F0FC075C}"/>
              </a:ext>
              <a:ext uri="{C183D7F6-B498-43B3-948B-1728B52AA6E4}">
                <adec:decorative xmlns:adec="http://schemas.microsoft.com/office/drawing/2017/decorative" val="1"/>
              </a:ext>
            </a:extLst>
          </p:cNvPr>
          <p:cNvSpPr/>
          <p:nvPr userDrawn="1"/>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197B927D-BB8E-8743-B943-3159959A0F98}"/>
              </a:ext>
            </a:extLst>
          </p:cNvPr>
          <p:cNvSpPr>
            <a:spLocks noGrp="1"/>
          </p:cNvSpPr>
          <p:nvPr>
            <p:ph type="title" hasCustomPrompt="1"/>
          </p:nvPr>
        </p:nvSpPr>
        <p:spPr>
          <a:xfrm>
            <a:off x="3776332" y="5099673"/>
            <a:ext cx="1627049" cy="553998"/>
          </a:xfrm>
          <a:noFill/>
        </p:spPr>
        <p:txBody>
          <a:bodyPr wrap="none" rtlCol="0" anchor="ctr">
            <a:spAutoFit/>
          </a:bodyPr>
          <a:lstStyle>
            <a:lvl1pPr>
              <a:defRPr lang="en-US" sz="3600">
                <a:solidFill>
                  <a:schemeClr val="bg1"/>
                </a:solidFill>
              </a:defRPr>
            </a:lvl1pPr>
          </a:lstStyle>
          <a:p>
            <a:pPr marL="0" lvl="0" indent="0" algn="ctr">
              <a:lnSpc>
                <a:spcPct val="100000"/>
              </a:lnSpc>
              <a:spcBef>
                <a:spcPts val="0"/>
              </a:spcBef>
              <a:spcAft>
                <a:spcPts val="300"/>
              </a:spcAft>
              <a:buFont typeface="Arial" panose="020B0604020202020204" pitchFamily="34" charset="0"/>
            </a:pPr>
            <a:r>
              <a:rPr lang="en-US"/>
              <a:t>Agenda</a:t>
            </a:r>
          </a:p>
        </p:txBody>
      </p:sp>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0" y="512763"/>
            <a:ext cx="5160963" cy="5659437"/>
          </a:xfrm>
          <a:prstGeom prst="rect">
            <a:avLst/>
          </a:prstGeom>
        </p:spPr>
        <p:txBody>
          <a:bodyPr>
            <a:noAutofit/>
          </a:bodyPr>
          <a:lstStyle>
            <a:lvl1pPr marL="285750" indent="-285750">
              <a:buFontTx/>
              <a:buBlip>
                <a:blip r:embed="rId3"/>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add agenda items</a:t>
            </a:r>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0" y="6304235"/>
            <a:ext cx="4076286" cy="365125"/>
          </a:xfrm>
          <a:prstGeom prst="rect">
            <a:avLst/>
          </a:prstGeom>
        </p:spPr>
        <p:txBody>
          <a:bodyPr/>
          <a:lstStyle/>
          <a:p>
            <a:endParaRPr lang="en-US"/>
          </a:p>
        </p:txBody>
      </p:sp>
      <p:pic>
        <p:nvPicPr>
          <p:cNvPr id="19" name="Picture 18" descr="York University Logo.&#10;">
            <a:extLst>
              <a:ext uri="{FF2B5EF4-FFF2-40B4-BE49-F238E27FC236}">
                <a16:creationId xmlns:a16="http://schemas.microsoft.com/office/drawing/2014/main" id="{061155A8-A422-D24B-AE05-1D037E8CBFA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24971" y="6373999"/>
            <a:ext cx="1242613" cy="273603"/>
          </a:xfrm>
          <a:prstGeom prst="rect">
            <a:avLst/>
          </a:prstGeom>
        </p:spPr>
      </p:pic>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2"/>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solidFill>
              <a:schemeClr val="accent1"/>
            </a:solidFill>
          </a:ln>
        </p:spPr>
        <p:txBody>
          <a:bodyPr wrap="square" lIns="180000" rIns="36000" bIns="1080000" anchor="ctr">
            <a:noAutofit/>
          </a:bodyPr>
          <a:lstStyle>
            <a:lvl1pPr marL="0" indent="0" algn="l">
              <a:buFont typeface="Arial" panose="020B0604020202020204" pitchFamily="34" charset="0"/>
              <a:buNone/>
              <a:defRPr/>
            </a:lvl1pPr>
          </a:lstStyle>
          <a:p>
            <a:r>
              <a:rPr lang="en-US"/>
              <a:t>Drop photo here to add background photo</a:t>
            </a:r>
            <a:br>
              <a:rPr lang="en-US"/>
            </a:br>
            <a:r>
              <a:rPr lang="en-US"/>
              <a:t>(then ensure alt text is assigned)</a:t>
            </a:r>
          </a:p>
        </p:txBody>
      </p:sp>
      <p:sp>
        <p:nvSpPr>
          <p:cNvPr id="20" name="Freeform 19">
            <a:extLst>
              <a:ext uri="{FF2B5EF4-FFF2-40B4-BE49-F238E27FC236}">
                <a16:creationId xmlns:a16="http://schemas.microsoft.com/office/drawing/2014/main" id="{94AC1224-3BA0-134E-BC2C-FA6E6F4DBC3F}"/>
              </a:ext>
              <a:ext uri="{C183D7F6-B498-43B3-948B-1728B52AA6E4}">
                <adec:decorative xmlns:adec="http://schemas.microsoft.com/office/drawing/2017/decorative" val="1"/>
              </a:ext>
            </a:extLst>
          </p:cNvPr>
          <p:cNvSpPr/>
          <p:nvPr userDrawn="1"/>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2805506076"/>
      </p:ext>
    </p:extLst>
  </p:cSld>
  <p:clrMapOvr>
    <a:masterClrMapping/>
  </p:clrMapOvr>
  <p:extLst>
    <p:ext uri="{DCECCB84-F9BA-43D5-87BE-67443E8EF086}">
      <p15:sldGuideLst xmlns:p15="http://schemas.microsoft.com/office/powerpoint/2012/main">
        <p15:guide id="3" pos="4112">
          <p15:clr>
            <a:srgbClr val="FBAE40"/>
          </p15:clr>
        </p15:guide>
        <p15:guide id="4" pos="7363">
          <p15:clr>
            <a:srgbClr val="FBAE40"/>
          </p15:clr>
        </p15:guide>
        <p15:guide id="7" orient="horz" pos="323">
          <p15:clr>
            <a:srgbClr val="FBAE40"/>
          </p15:clr>
        </p15:guide>
        <p15:guide id="8" orient="horz" pos="38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924A13-79EE-1D47-B49D-1565C986DA27}"/>
              </a:ext>
            </a:extLst>
          </p:cNvPr>
          <p:cNvSpPr>
            <a:spLocks noGrp="1"/>
          </p:cNvSpPr>
          <p:nvPr>
            <p:ph type="pic" sz="quarter" idx="11" hasCustomPrompt="1"/>
          </p:nvPr>
        </p:nvSpPr>
        <p:spPr>
          <a:xfrm>
            <a:off x="355599" y="349579"/>
            <a:ext cx="11485301" cy="6146157"/>
          </a:xfrm>
          <a:prstGeom prst="rect">
            <a:avLst/>
          </a:prstGeom>
          <a:solidFill>
            <a:schemeClr val="bg1"/>
          </a:solidFill>
        </p:spPr>
        <p:txBody>
          <a:bodyPr wrap="square" rIns="288000" anchor="ctr">
            <a:noAutofit/>
          </a:bodyPr>
          <a:lstStyle>
            <a:lvl1pPr marL="0" indent="0" algn="ctr">
              <a:buFont typeface="Arial" panose="020B0604020202020204" pitchFamily="34" charset="0"/>
              <a:buNone/>
              <a:defRPr/>
            </a:lvl1pPr>
          </a:lstStyle>
          <a:p>
            <a:r>
              <a:rPr lang="en-US"/>
              <a:t>Drop photo here to add background photo</a:t>
            </a:r>
          </a:p>
        </p:txBody>
      </p:sp>
      <p:sp>
        <p:nvSpPr>
          <p:cNvPr id="37" name="Text Placeholder 2">
            <a:extLst>
              <a:ext uri="{FF2B5EF4-FFF2-40B4-BE49-F238E27FC236}">
                <a16:creationId xmlns:a16="http://schemas.microsoft.com/office/drawing/2014/main" id="{5B0AA002-EEF2-0444-877C-29A9E5603201}"/>
              </a:ext>
              <a:ext uri="{C183D7F6-B498-43B3-948B-1728B52AA6E4}">
                <adec:decorative xmlns:adec="http://schemas.microsoft.com/office/drawing/2017/decorative" val="1"/>
              </a:ext>
            </a:extLst>
          </p:cNvPr>
          <p:cNvSpPr>
            <a:spLocks noGrp="1"/>
          </p:cNvSpPr>
          <p:nvPr userDrawn="1">
            <p:ph type="body" sz="quarter" idx="15" hasCustomPrompt="1"/>
          </p:nvPr>
        </p:nvSpPr>
        <p:spPr>
          <a:xfrm>
            <a:off x="359228" y="1443600"/>
            <a:ext cx="11484000" cy="5059585"/>
          </a:xfrm>
          <a:prstGeom prst="rect">
            <a:avLst/>
          </a:prstGeom>
          <a:gradFill flip="none" rotWithShape="1">
            <a:gsLst>
              <a:gs pos="52000">
                <a:srgbClr val="000000">
                  <a:alpha val="54000"/>
                </a:srgbClr>
              </a:gs>
              <a:gs pos="100000">
                <a:schemeClr val="tx1">
                  <a:alpha val="0"/>
                </a:schemeClr>
              </a:gs>
            </a:gsLst>
            <a:lin ang="16200000" scaled="1"/>
            <a:tileRect/>
          </a:gradFill>
        </p:spPr>
        <p:txBody>
          <a:bodyPr vert="horz" wrap="square" lIns="0" tIns="0" rIns="0" bIns="0" rtlCol="0">
            <a:noAutofit/>
          </a:bodyPr>
          <a:lstStyle>
            <a:lvl1pPr marL="0" indent="0">
              <a:buFont typeface="Arial" panose="020B0604020202020204" pitchFamily="34" charset="0"/>
              <a:buNone/>
              <a:defRPr lang="en-US" dirty="0">
                <a:solidFill>
                  <a:schemeClr val="tx1">
                    <a:alpha val="0"/>
                  </a:schemeClr>
                </a:solidFill>
              </a:defRPr>
            </a:lvl1pPr>
          </a:lstStyle>
          <a:p>
            <a:pPr lvl="0"/>
            <a:r>
              <a:rPr lang="en-US"/>
              <a:t> </a:t>
            </a:r>
          </a:p>
        </p:txBody>
      </p:sp>
      <p:sp>
        <p:nvSpPr>
          <p:cNvPr id="2" name="Title 1">
            <a:extLst>
              <a:ext uri="{FF2B5EF4-FFF2-40B4-BE49-F238E27FC236}">
                <a16:creationId xmlns:a16="http://schemas.microsoft.com/office/drawing/2014/main" id="{805A6E5F-ADC7-664D-A129-7CB283571BD0}"/>
              </a:ext>
            </a:extLst>
          </p:cNvPr>
          <p:cNvSpPr>
            <a:spLocks noGrp="1"/>
          </p:cNvSpPr>
          <p:nvPr>
            <p:ph type="title" hasCustomPrompt="1"/>
          </p:nvPr>
        </p:nvSpPr>
        <p:spPr>
          <a:xfrm>
            <a:off x="694023" y="2677886"/>
            <a:ext cx="10507378" cy="1697066"/>
          </a:xfrm>
          <a:noFill/>
          <a:ln>
            <a:noFill/>
          </a:ln>
        </p:spPr>
        <p:txBody>
          <a:bodyPr vert="horz" lIns="0" tIns="0" rIns="0" bIns="0" rtlCol="0" anchor="b">
            <a:noAutofit/>
          </a:bodyPr>
          <a:lstStyle>
            <a:lvl1pPr marL="571500" indent="-571500">
              <a:buFont typeface="Arial" panose="020B0604020202020204" pitchFamily="34" charset="0"/>
              <a:buNone/>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Section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userDrawn="1">
            <p:ph type="body" sz="quarter" idx="14" hasCustomPrompt="1"/>
          </p:nvPr>
        </p:nvSpPr>
        <p:spPr>
          <a:xfrm>
            <a:off x="704469" y="4410731"/>
            <a:ext cx="10496932" cy="631755"/>
          </a:xfrm>
          <a:prstGeom prst="rect">
            <a:avLst/>
          </a:prstGeom>
          <a:noFill/>
          <a:ln>
            <a:noFill/>
          </a:ln>
        </p:spPr>
        <p:txBody>
          <a:bodyPr lIns="0" tIns="0" rIns="0" bIns="0" anchor="t">
            <a:noAutofit/>
          </a:bodyPr>
          <a:lstStyle>
            <a:lvl1pPr marL="0" indent="0" algn="l">
              <a:lnSpc>
                <a:spcPct val="100000"/>
              </a:lnSpc>
              <a:spcBef>
                <a:spcPts val="0"/>
              </a:spcBef>
              <a:buFont typeface="Arial" panose="020B0604020202020204" pitchFamily="34" charset="0"/>
              <a:buNone/>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Section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userDrawn="1">
            <p:ph type="body" sz="quarter" idx="13" hasCustomPrompt="1"/>
          </p:nvPr>
        </p:nvSpPr>
        <p:spPr>
          <a:xfrm>
            <a:off x="704469" y="5047241"/>
            <a:ext cx="10496932" cy="315212"/>
          </a:xfrm>
          <a:prstGeom prst="rect">
            <a:avLst/>
          </a:prstGeom>
          <a:noFill/>
          <a:ln>
            <a:noFill/>
          </a:ln>
        </p:spPr>
        <p:txBody>
          <a:bodyPr lIns="0" tIns="0" rIns="0" bIns="0" anchor="b">
            <a:noAutofit/>
          </a:bodyPr>
          <a:lstStyle>
            <a:lvl1pPr marL="0" indent="0">
              <a:buFont typeface="Arial" panose="020B0604020202020204" pitchFamily="34" charset="0"/>
              <a:buNone/>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Additional information if needed</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2551247047"/>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_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5B15DF3-21ED-6E41-B51C-925362B13EFE}"/>
              </a:ext>
            </a:extLst>
          </p:cNvPr>
          <p:cNvSpPr>
            <a:spLocks noGrp="1"/>
          </p:cNvSpPr>
          <p:nvPr>
            <p:ph type="pic" sz="quarter" idx="11" hasCustomPrompt="1"/>
          </p:nvPr>
        </p:nvSpPr>
        <p:spPr>
          <a:xfrm>
            <a:off x="1436914" y="1438679"/>
            <a:ext cx="9322526" cy="3986762"/>
          </a:xfrm>
          <a:prstGeom prst="rect">
            <a:avLst/>
          </a:prstGeom>
          <a:noFill/>
        </p:spPr>
        <p:txBody>
          <a:bodyPr wrap="square" rIns="288000" anchor="ctr">
            <a:noAutofit/>
          </a:bodyPr>
          <a:lstStyle>
            <a:lvl1pPr marL="0" marR="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lvl1pPr>
          </a:lstStyle>
          <a:p>
            <a:r>
              <a:rPr lang="en-US"/>
              <a:t>Drop photo here to add</a:t>
            </a:r>
            <a:br>
              <a:rPr lang="en-US"/>
            </a:br>
            <a:r>
              <a:rPr lang="en-US"/>
              <a:t>background photo </a:t>
            </a:r>
          </a:p>
          <a:p>
            <a:r>
              <a:rPr lang="en-US"/>
              <a:t>(then ensure alt text is assigned)</a:t>
            </a:r>
          </a:p>
        </p:txBody>
      </p:sp>
      <p:sp>
        <p:nvSpPr>
          <p:cNvPr id="3" name="Text Placeholder 2">
            <a:extLst>
              <a:ext uri="{FF2B5EF4-FFF2-40B4-BE49-F238E27FC236}">
                <a16:creationId xmlns:a16="http://schemas.microsoft.com/office/drawing/2014/main" id="{3724931A-81CD-7C42-B650-1CE7B7075C55}"/>
              </a:ext>
              <a:ext uri="{C183D7F6-B498-43B3-948B-1728B52AA6E4}">
                <adec:decorative xmlns:adec="http://schemas.microsoft.com/office/drawing/2017/decorative" val="1"/>
              </a:ext>
            </a:extLst>
          </p:cNvPr>
          <p:cNvSpPr>
            <a:spLocks noGrp="1"/>
          </p:cNvSpPr>
          <p:nvPr>
            <p:ph type="body" sz="quarter" idx="12" hasCustomPrompt="1"/>
          </p:nvPr>
        </p:nvSpPr>
        <p:spPr>
          <a:xfrm>
            <a:off x="1436400" y="1436400"/>
            <a:ext cx="9310369" cy="3992400"/>
          </a:xfrm>
          <a:prstGeom prst="rect">
            <a:avLst/>
          </a:prstGeom>
          <a:gradFill flip="none" rotWithShape="1">
            <a:gsLst>
              <a:gs pos="49000">
                <a:srgbClr val="000000">
                  <a:alpha val="54000"/>
                </a:srgbClr>
              </a:gs>
              <a:gs pos="12000">
                <a:schemeClr val="tx1">
                  <a:alpha val="55000"/>
                </a:schemeClr>
              </a:gs>
              <a:gs pos="75000">
                <a:schemeClr val="tx1">
                  <a:alpha val="0"/>
                </a:schemeClr>
              </a:gs>
            </a:gsLst>
            <a:lin ang="0" scaled="1"/>
            <a:tileRect/>
          </a:gradFill>
        </p:spPr>
        <p:txBody>
          <a:bodyPr vert="horz" wrap="square" lIns="0" tIns="0" rIns="0" bIns="0" rtlCol="0">
            <a:noAutofit/>
          </a:bodyPr>
          <a:lstStyle>
            <a:lvl1pPr marL="0" indent="0">
              <a:buFont typeface="Arial" panose="020B0604020202020204" pitchFamily="34" charset="0"/>
              <a:buNone/>
              <a:defRPr lang="en-US" dirty="0">
                <a:solidFill>
                  <a:schemeClr val="tx1">
                    <a:alpha val="0"/>
                  </a:schemeClr>
                </a:solidFill>
              </a:defRPr>
            </a:lvl1pPr>
          </a:lstStyle>
          <a:p>
            <a:pPr lvl="0"/>
            <a:r>
              <a:rPr lang="en-US"/>
              <a:t> </a:t>
            </a:r>
          </a:p>
        </p:txBody>
      </p:sp>
      <p:sp>
        <p:nvSpPr>
          <p:cNvPr id="2" name="Title 1">
            <a:extLst>
              <a:ext uri="{FF2B5EF4-FFF2-40B4-BE49-F238E27FC236}">
                <a16:creationId xmlns:a16="http://schemas.microsoft.com/office/drawing/2014/main" id="{0BEEFB8F-4A79-464A-9960-012F07BC8989}"/>
              </a:ext>
            </a:extLst>
          </p:cNvPr>
          <p:cNvSpPr>
            <a:spLocks noGrp="1"/>
          </p:cNvSpPr>
          <p:nvPr>
            <p:ph type="title" hasCustomPrompt="1"/>
          </p:nvPr>
        </p:nvSpPr>
        <p:spPr>
          <a:xfrm>
            <a:off x="1445231" y="1432558"/>
            <a:ext cx="5594349" cy="3983715"/>
          </a:xfrm>
          <a:noFill/>
          <a:ln>
            <a:noFill/>
          </a:ln>
        </p:spPr>
        <p:txBody>
          <a:bodyPr vert="horz" lIns="216000" tIns="0" rIns="0" bIns="0" rtlCol="0" anchor="ctr">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7" name="Freeform 6">
            <a:extLst>
              <a:ext uri="{FF2B5EF4-FFF2-40B4-BE49-F238E27FC236}">
                <a16:creationId xmlns:a16="http://schemas.microsoft.com/office/drawing/2014/main" id="{7DE443D4-724C-5D4E-9520-760A3A8238B2}"/>
              </a:ext>
              <a:ext uri="{C183D7F6-B498-43B3-948B-1728B52AA6E4}">
                <adec:decorative xmlns:adec="http://schemas.microsoft.com/office/drawing/2017/decorative" val="1"/>
              </a:ext>
            </a:extLst>
          </p:cNvPr>
          <p:cNvSpPr/>
          <p:nvPr userDrawn="1"/>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2946891519"/>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Header_3">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42" name="Text Placeholder 41">
            <a:extLst>
              <a:ext uri="{FF2B5EF4-FFF2-40B4-BE49-F238E27FC236}">
                <a16:creationId xmlns:a16="http://schemas.microsoft.com/office/drawing/2014/main" id="{90D4015A-9A81-034F-AC64-D2D5054A732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52000">
                <a:srgbClr val="000000">
                  <a:alpha val="54000"/>
                </a:srgbClr>
              </a:gs>
              <a:gs pos="12000">
                <a:schemeClr val="tx1">
                  <a:alpha val="55000"/>
                </a:schemeClr>
              </a:gs>
              <a:gs pos="79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3" name="Title 2">
            <a:extLst>
              <a:ext uri="{FF2B5EF4-FFF2-40B4-BE49-F238E27FC236}">
                <a16:creationId xmlns:a16="http://schemas.microsoft.com/office/drawing/2014/main" id="{00CF07F2-AD50-A94E-BFA6-92053CF133FD}"/>
              </a:ext>
            </a:extLst>
          </p:cNvPr>
          <p:cNvSpPr>
            <a:spLocks noGrp="1"/>
          </p:cNvSpPr>
          <p:nvPr>
            <p:ph type="title" hasCustomPrompt="1"/>
          </p:nvPr>
        </p:nvSpPr>
        <p:spPr>
          <a:xfrm>
            <a:off x="1258273" y="1446604"/>
            <a:ext cx="4823871" cy="3951962"/>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43" name="Freeform 42">
            <a:extLst>
              <a:ext uri="{FF2B5EF4-FFF2-40B4-BE49-F238E27FC236}">
                <a16:creationId xmlns:a16="http://schemas.microsoft.com/office/drawing/2014/main" id="{84B4DA2E-2D00-194E-8177-1800958BB9EF}"/>
              </a:ext>
            </a:extLst>
          </p:cNvPr>
          <p:cNvSpPr/>
          <p:nvPr userDrawn="1"/>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1274177169"/>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Header_4">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285750" marR="0" indent="-28575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285750" marR="0" lvl="0" indent="-285750" algn="r" defTabSz="914400" rtl="0" eaLnBrk="1" fontAlgn="auto" latinLnBrk="0" hangingPunct="1">
              <a:lnSpc>
                <a:spcPct val="100000"/>
              </a:lnSpc>
              <a:spcBef>
                <a:spcPts val="0"/>
              </a:spcBef>
              <a:spcAft>
                <a:spcPts val="0"/>
              </a:spcAft>
              <a:buClrTx/>
              <a:buSzTx/>
              <a:tabLst/>
              <a:defRPr/>
            </a:pPr>
            <a:r>
              <a:rPr lang="en-US"/>
              <a:t>Drop photo here to add</a:t>
            </a:r>
            <a:br>
              <a:rPr lang="en-US"/>
            </a:br>
            <a:r>
              <a:rPr lang="en-US"/>
              <a:t>background photo.</a:t>
            </a:r>
            <a:br>
              <a:rPr lang="en-US"/>
            </a:br>
            <a:r>
              <a:rPr lang="en-US"/>
              <a:t>(then ensure alt text is assigned)</a:t>
            </a:r>
          </a:p>
        </p:txBody>
      </p:sp>
      <p:sp>
        <p:nvSpPr>
          <p:cNvPr id="32" name="Text Placeholder 31">
            <a:extLst>
              <a:ext uri="{FF2B5EF4-FFF2-40B4-BE49-F238E27FC236}">
                <a16:creationId xmlns:a16="http://schemas.microsoft.com/office/drawing/2014/main" id="{39316D4C-C12B-3449-B9EE-F7CCDFBAA4FA}"/>
              </a:ext>
              <a:ext uri="{C183D7F6-B498-43B3-948B-1728B52AA6E4}">
                <adec:decorative xmlns:adec="http://schemas.microsoft.com/office/drawing/2017/decorative" val="1"/>
              </a:ext>
            </a:extLst>
          </p:cNvPr>
          <p:cNvSpPr>
            <a:spLocks noGrp="1"/>
          </p:cNvSpPr>
          <p:nvPr>
            <p:ph type="body" sz="quarter" idx="12"/>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50000">
                <a:srgbClr val="000000">
                  <a:alpha val="54000"/>
                </a:srgbClr>
              </a:gs>
              <a:gs pos="12000">
                <a:schemeClr val="tx1">
                  <a:alpha val="55000"/>
                </a:schemeClr>
              </a:gs>
              <a:gs pos="82000">
                <a:schemeClr val="tx1">
                  <a:alpha val="0"/>
                </a:schemeClr>
              </a:gs>
            </a:gsLst>
            <a:lin ang="0" scaled="1"/>
            <a:tileRect/>
          </a:gradFill>
        </p:spPr>
        <p:txBody>
          <a:bodyPr wrap="square">
            <a:noAutofit/>
          </a:bodyPr>
          <a:lstStyle>
            <a:lvl1pPr marL="0" indent="0">
              <a:buFont typeface="Arial" panose="020B0604020202020204" pitchFamily="34" charset="0"/>
              <a:buNone/>
              <a:defRPr>
                <a:solidFill>
                  <a:schemeClr val="tx1">
                    <a:alpha val="0"/>
                  </a:schemeClr>
                </a:solidFill>
              </a:defRPr>
            </a:lvl1pPr>
          </a:lstStyle>
          <a:p>
            <a:pPr lvl="0"/>
            <a:r>
              <a:rPr lang="en-US"/>
              <a:t>Click to edit Master text styles</a:t>
            </a:r>
          </a:p>
        </p:txBody>
      </p:sp>
      <p:sp>
        <p:nvSpPr>
          <p:cNvPr id="2" name="Title 1">
            <a:extLst>
              <a:ext uri="{FF2B5EF4-FFF2-40B4-BE49-F238E27FC236}">
                <a16:creationId xmlns:a16="http://schemas.microsoft.com/office/drawing/2014/main" id="{3355BA3F-6864-D84A-9233-DC55336FAC8E}"/>
              </a:ext>
            </a:extLst>
          </p:cNvPr>
          <p:cNvSpPr>
            <a:spLocks noGrp="1"/>
          </p:cNvSpPr>
          <p:nvPr>
            <p:ph type="title" hasCustomPrompt="1"/>
          </p:nvPr>
        </p:nvSpPr>
        <p:spPr>
          <a:xfrm>
            <a:off x="1228955" y="1635814"/>
            <a:ext cx="4867046" cy="3769166"/>
          </a:xfrm>
          <a:noFill/>
          <a:ln>
            <a:noFill/>
          </a:ln>
        </p:spPr>
        <p:txBody>
          <a:bodyPr vert="horz" wrap="square" lIns="0" tIns="360000" rIns="180000" bIns="0" rtlCol="0" anchor="ctr">
            <a:noAutofit/>
          </a:bodyPr>
          <a:lstStyle>
            <a:lvl1pPr marL="0" indent="0">
              <a:lnSpc>
                <a:spcPct val="90000"/>
              </a:lnSpc>
              <a:spcBef>
                <a:spcPts val="0"/>
              </a:spcBef>
              <a:spcAft>
                <a:spcPts val="300"/>
              </a:spcAft>
              <a:buFont typeface="Arial" panose="020B0604020202020204" pitchFamily="34" charset="0"/>
              <a:buNone/>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To Your Divider Slide</a:t>
            </a:r>
          </a:p>
        </p:txBody>
      </p:sp>
      <p:sp>
        <p:nvSpPr>
          <p:cNvPr id="31" name="Freeform 30">
            <a:extLst>
              <a:ext uri="{FF2B5EF4-FFF2-40B4-BE49-F238E27FC236}">
                <a16:creationId xmlns:a16="http://schemas.microsoft.com/office/drawing/2014/main" id="{2C857AFE-1172-BA41-AF85-C4A51E95B2CA}"/>
              </a:ext>
              <a:ext uri="{C183D7F6-B498-43B3-948B-1728B52AA6E4}">
                <adec:decorative xmlns:adec="http://schemas.microsoft.com/office/drawing/2017/decorative" val="1"/>
              </a:ext>
            </a:extLst>
          </p:cNvPr>
          <p:cNvSpPr>
            <a:spLocks/>
          </p:cNvSpPr>
          <p:nvPr userDrawn="1"/>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626364856"/>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Header_Accessi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FB8F-4A79-464A-9960-012F07BC8989}"/>
              </a:ext>
            </a:extLst>
          </p:cNvPr>
          <p:cNvSpPr>
            <a:spLocks noGrp="1"/>
          </p:cNvSpPr>
          <p:nvPr>
            <p:ph type="title" hasCustomPrompt="1"/>
          </p:nvPr>
        </p:nvSpPr>
        <p:spPr>
          <a:xfrm>
            <a:off x="1438274" y="1437141"/>
            <a:ext cx="9324000" cy="3983715"/>
          </a:xfrm>
          <a:solidFill>
            <a:schemeClr val="tx1">
              <a:lumMod val="50000"/>
              <a:lumOff val="50000"/>
            </a:schemeClr>
          </a:solidFill>
          <a:ln>
            <a:noFill/>
          </a:ln>
        </p:spPr>
        <p:txBody>
          <a:bodyPr vert="horz" lIns="540000" tIns="540000" rIns="540000" bIns="540000" rtlCol="0" anchor="ctr">
            <a:noAutofit/>
          </a:bodyPr>
          <a:lstStyle>
            <a:lvl1pPr algn="ctr">
              <a:lnSpc>
                <a:spcPct val="100000"/>
              </a:lnSpc>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a:t>Click to Add a Title </a:t>
            </a:r>
            <a:br>
              <a:rPr lang="en-US"/>
            </a:br>
            <a:r>
              <a:rPr lang="en-US"/>
              <a:t>to your Divider Slide</a:t>
            </a:r>
          </a:p>
        </p:txBody>
      </p:sp>
      <p:sp>
        <p:nvSpPr>
          <p:cNvPr id="7" name="Freeform 6">
            <a:extLst>
              <a:ext uri="{FF2B5EF4-FFF2-40B4-BE49-F238E27FC236}">
                <a16:creationId xmlns:a16="http://schemas.microsoft.com/office/drawing/2014/main" id="{7DE443D4-724C-5D4E-9520-760A3A8238B2}"/>
              </a:ext>
              <a:ext uri="{C183D7F6-B498-43B3-948B-1728B52AA6E4}">
                <adec:decorative xmlns:adec="http://schemas.microsoft.com/office/drawing/2017/decorative" val="1"/>
              </a:ext>
            </a:extLst>
          </p:cNvPr>
          <p:cNvSpPr/>
          <p:nvPr userDrawn="1"/>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indent="0" algn="ctr">
              <a:buFont typeface="Arial" panose="020B0604020202020204" pitchFamily="34" charset="0"/>
              <a:buNone/>
            </a:pPr>
            <a:endParaRPr lang="en-US"/>
          </a:p>
        </p:txBody>
      </p:sp>
    </p:spTree>
    <p:custDataLst>
      <p:tags r:id="rId1"/>
    </p:custDataLst>
    <p:extLst>
      <p:ext uri="{BB962C8B-B14F-4D97-AF65-F5344CB8AC3E}">
        <p14:creationId xmlns:p14="http://schemas.microsoft.com/office/powerpoint/2010/main" val="3079477696"/>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3" name="Slide Number Placeholder 2">
            <a:extLst>
              <a:ext uri="{FF2B5EF4-FFF2-40B4-BE49-F238E27FC236}">
                <a16:creationId xmlns:a16="http://schemas.microsoft.com/office/drawing/2014/main" id="{D824821D-45D2-4B44-B568-237094D560A4}"/>
              </a:ext>
            </a:extLst>
          </p:cNvPr>
          <p:cNvSpPr>
            <a:spLocks noGrp="1"/>
          </p:cNvSpPr>
          <p:nvPr>
            <p:ph type="sldNum" sz="quarter" idx="15"/>
          </p:nvPr>
        </p:nvSpPr>
        <p:spPr/>
        <p:txBody>
          <a:bodyPr/>
          <a:lstStyle/>
          <a:p>
            <a:fld id="{4C6AF4E3-7C7A-4050-BF98-8B639F08A4A8}" type="slidenum">
              <a:rPr lang="en-CA" smtClean="0"/>
              <a:pPr/>
              <a:t>‹#›</a:t>
            </a:fld>
            <a:endParaRPr lang="en-CA"/>
          </a:p>
        </p:txBody>
      </p:sp>
      <p:sp>
        <p:nvSpPr>
          <p:cNvPr id="2" name="Footer Placeholder 1">
            <a:extLst>
              <a:ext uri="{FF2B5EF4-FFF2-40B4-BE49-F238E27FC236}">
                <a16:creationId xmlns:a16="http://schemas.microsoft.com/office/drawing/2014/main" id="{5725D5AC-D5C1-442A-8896-7992656AB03B}"/>
              </a:ext>
            </a:extLst>
          </p:cNvPr>
          <p:cNvSpPr>
            <a:spLocks noGrp="1"/>
          </p:cNvSpPr>
          <p:nvPr>
            <p:ph type="ftr" sz="quarter" idx="14"/>
          </p:nvPr>
        </p:nvSpPr>
        <p:spPr/>
        <p:txBody>
          <a:bodyPr/>
          <a:lstStyle/>
          <a:p>
            <a:endParaRPr lang="en-CA"/>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E4D340AE-33AC-42B7-BF23-605B0E3ECA65}"/>
              </a:ext>
            </a:extLst>
          </p:cNvPr>
          <p:cNvSpPr>
            <a:spLocks noGrp="1"/>
          </p:cNvSpPr>
          <p:nvPr>
            <p:ph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ustDataLst>
      <p:tags r:id="rId1"/>
    </p:custDataLst>
    <p:extLst>
      <p:ext uri="{BB962C8B-B14F-4D97-AF65-F5344CB8AC3E}">
        <p14:creationId xmlns:p14="http://schemas.microsoft.com/office/powerpoint/2010/main" val="3607313655"/>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4975225"/>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7522F2D5-E9EF-4343-8DC4-709C8E32AE72}"/>
              </a:ext>
            </a:extLst>
          </p:cNvPr>
          <p:cNvSpPr>
            <a:spLocks noGrp="1"/>
          </p:cNvSpPr>
          <p:nvPr>
            <p:ph type="pic" sz="quarter" idx="18"/>
          </p:nvPr>
        </p:nvSpPr>
        <p:spPr>
          <a:xfrm>
            <a:off x="6203951" y="1196975"/>
            <a:ext cx="5469190" cy="4975225"/>
          </a:xfrm>
        </p:spPr>
        <p:txBody>
          <a:bodyPr/>
          <a:lstStyle>
            <a:lvl1pPr marL="0" indent="0">
              <a:buNone/>
              <a:defRPr/>
            </a:lvl1pPr>
          </a:lstStyle>
          <a:p>
            <a:r>
              <a:rPr lang="en-US"/>
              <a:t>Click icon to add picture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31649134"/>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9" orient="horz" pos="754">
          <p15:clr>
            <a:srgbClr val="FBAE40"/>
          </p15:clr>
        </p15:guide>
        <p15:guide id="10" orient="horz" pos="388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1" y="1196975"/>
            <a:ext cx="5420895"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a:prstGeom prst="rect">
            <a:avLst/>
          </a:prstGeom>
        </p:spPr>
        <p:txBody>
          <a:bodyPr lIns="0">
            <a:noAutofit/>
          </a:bodyPr>
          <a:lstStyle>
            <a:lvl1pPr>
              <a:spcBef>
                <a:spcPts val="600"/>
              </a:spcBef>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0" y="1196975"/>
            <a:ext cx="5430910" cy="522097"/>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4" y="1773238"/>
            <a:ext cx="5434130" cy="4451939"/>
          </a:xfrm>
          <a:prstGeom prst="rect">
            <a:avLst/>
          </a:prstGeo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3" name="Picture 12" descr="York University Logo.">
            <a:extLst>
              <a:ext uri="{FF2B5EF4-FFF2-40B4-BE49-F238E27FC236}">
                <a16:creationId xmlns:a16="http://schemas.microsoft.com/office/drawing/2014/main" id="{AECA45BF-7B1F-5649-9576-D519983F0E8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5669" y="6372792"/>
            <a:ext cx="1240699" cy="273600"/>
          </a:xfrm>
          <a:prstGeom prst="rect">
            <a:avLst/>
          </a:prstGeom>
        </p:spPr>
      </p:pic>
      <p:sp>
        <p:nvSpPr>
          <p:cNvPr id="61" name="Rectangle 60">
            <a:extLst>
              <a:ext uri="{FF2B5EF4-FFF2-40B4-BE49-F238E27FC236}">
                <a16:creationId xmlns:a16="http://schemas.microsoft.com/office/drawing/2014/main" id="{E2808EE8-9812-924F-92E0-A705FC0A1140}"/>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74498108"/>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754">
          <p15:clr>
            <a:srgbClr val="FBAE40"/>
          </p15:clr>
        </p15:guide>
        <p15:guide id="10" orient="horz" pos="1117">
          <p15:clr>
            <a:srgbClr val="FBAE40"/>
          </p15:clr>
        </p15:guide>
        <p15:guide id="12" orient="horz" pos="3884">
          <p15:clr>
            <a:srgbClr val="FBAE40"/>
          </p15:clr>
        </p15:guide>
        <p15:guide id="13" orient="horz" pos="4269">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ree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19" name="Text Placeholder 53">
            <a:extLst>
              <a:ext uri="{FF2B5EF4-FFF2-40B4-BE49-F238E27FC236}">
                <a16:creationId xmlns:a16="http://schemas.microsoft.com/office/drawing/2014/main" id="{413C845C-EAE6-AF41-B604-B795A78D3EE5}"/>
              </a:ext>
            </a:extLst>
          </p:cNvPr>
          <p:cNvSpPr>
            <a:spLocks noGrp="1"/>
          </p:cNvSpPr>
          <p:nvPr>
            <p:ph type="body" sz="quarter" idx="12" hasCustomPrompt="1"/>
          </p:nvPr>
        </p:nvSpPr>
        <p:spPr>
          <a:xfrm>
            <a:off x="501651" y="1196975"/>
            <a:ext cx="3503625"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5" name="Text Placeholder 57">
            <a:extLst>
              <a:ext uri="{FF2B5EF4-FFF2-40B4-BE49-F238E27FC236}">
                <a16:creationId xmlns:a16="http://schemas.microsoft.com/office/drawing/2014/main" id="{8FDBC224-29B7-D94D-A917-7189CF9D8DFF}"/>
              </a:ext>
            </a:extLst>
          </p:cNvPr>
          <p:cNvSpPr>
            <a:spLocks noGrp="1"/>
          </p:cNvSpPr>
          <p:nvPr>
            <p:ph type="body" sz="quarter" idx="15"/>
          </p:nvPr>
        </p:nvSpPr>
        <p:spPr>
          <a:xfrm>
            <a:off x="501650" y="1773238"/>
            <a:ext cx="3510001" cy="4392612"/>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0" name="Text Placeholder 53">
            <a:extLst>
              <a:ext uri="{FF2B5EF4-FFF2-40B4-BE49-F238E27FC236}">
                <a16:creationId xmlns:a16="http://schemas.microsoft.com/office/drawing/2014/main" id="{231CCB01-79F2-F34F-BC4D-1031450FD5BD}"/>
              </a:ext>
            </a:extLst>
          </p:cNvPr>
          <p:cNvSpPr>
            <a:spLocks noGrp="1"/>
          </p:cNvSpPr>
          <p:nvPr>
            <p:ph type="body" sz="quarter" idx="21" hasCustomPrompt="1"/>
          </p:nvPr>
        </p:nvSpPr>
        <p:spPr>
          <a:xfrm>
            <a:off x="4332288" y="1196975"/>
            <a:ext cx="3524932"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1ED52BD2-E8AE-D447-A7FC-9FAAD041AC09}"/>
              </a:ext>
            </a:extLst>
          </p:cNvPr>
          <p:cNvSpPr>
            <a:spLocks noGrp="1"/>
          </p:cNvSpPr>
          <p:nvPr>
            <p:ph type="body" sz="quarter" idx="19"/>
          </p:nvPr>
        </p:nvSpPr>
        <p:spPr>
          <a:xfrm>
            <a:off x="4338637" y="1773238"/>
            <a:ext cx="3510000" cy="4392612"/>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1" name="Text Placeholder 53">
            <a:extLst>
              <a:ext uri="{FF2B5EF4-FFF2-40B4-BE49-F238E27FC236}">
                <a16:creationId xmlns:a16="http://schemas.microsoft.com/office/drawing/2014/main" id="{CF16F710-257F-5041-8125-90E471B9BAE2}"/>
              </a:ext>
            </a:extLst>
          </p:cNvPr>
          <p:cNvSpPr>
            <a:spLocks noGrp="1"/>
          </p:cNvSpPr>
          <p:nvPr>
            <p:ph type="body" sz="quarter" idx="22" hasCustomPrompt="1"/>
          </p:nvPr>
        </p:nvSpPr>
        <p:spPr>
          <a:xfrm>
            <a:off x="8184232" y="1196975"/>
            <a:ext cx="350453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7" name="Text Placeholder 57">
            <a:extLst>
              <a:ext uri="{FF2B5EF4-FFF2-40B4-BE49-F238E27FC236}">
                <a16:creationId xmlns:a16="http://schemas.microsoft.com/office/drawing/2014/main" id="{70C5ADD5-F228-C64F-9A1A-553837A1E712}"/>
              </a:ext>
            </a:extLst>
          </p:cNvPr>
          <p:cNvSpPr>
            <a:spLocks noGrp="1"/>
          </p:cNvSpPr>
          <p:nvPr>
            <p:ph type="body" sz="quarter" idx="20"/>
          </p:nvPr>
        </p:nvSpPr>
        <p:spPr>
          <a:xfrm>
            <a:off x="8184231" y="1797540"/>
            <a:ext cx="3510000" cy="4368309"/>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3" name="Picture 12" descr="York University Logo.">
            <a:extLst>
              <a:ext uri="{FF2B5EF4-FFF2-40B4-BE49-F238E27FC236}">
                <a16:creationId xmlns:a16="http://schemas.microsoft.com/office/drawing/2014/main" id="{31E90577-5A07-9849-88E9-86D615B77F9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5670" y="6372792"/>
            <a:ext cx="1240699" cy="273600"/>
          </a:xfrm>
          <a:prstGeom prst="rect">
            <a:avLst/>
          </a:prstGeom>
        </p:spPr>
      </p:pic>
      <p:sp>
        <p:nvSpPr>
          <p:cNvPr id="61" name="Rectangle 60">
            <a:extLst>
              <a:ext uri="{FF2B5EF4-FFF2-40B4-BE49-F238E27FC236}">
                <a16:creationId xmlns:a16="http://schemas.microsoft.com/office/drawing/2014/main" id="{E2808EE8-9812-924F-92E0-A705FC0A1140}"/>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70115352"/>
      </p:ext>
    </p:extLst>
  </p:cSld>
  <p:clrMapOvr>
    <a:masterClrMapping/>
  </p:clrMapOvr>
  <p:extLst>
    <p:ext uri="{DCECCB84-F9BA-43D5-87BE-67443E8EF086}">
      <p15:sldGuideLst xmlns:p15="http://schemas.microsoft.com/office/powerpoint/2012/main">
        <p15:guide id="3" pos="316">
          <p15:clr>
            <a:srgbClr val="FBAE40"/>
          </p15:clr>
        </p15:guide>
        <p15:guide id="6" pos="7363">
          <p15:clr>
            <a:srgbClr val="FBAE40"/>
          </p15:clr>
        </p15:guide>
        <p15:guide id="9" orient="horz" pos="1117">
          <p15:clr>
            <a:srgbClr val="FBAE40"/>
          </p15:clr>
        </p15:guide>
        <p15:guide id="12" orient="horz" pos="3888">
          <p15:clr>
            <a:srgbClr val="FBAE40"/>
          </p15:clr>
        </p15:guide>
        <p15:guide id="13" orient="horz" pos="754">
          <p15:clr>
            <a:srgbClr val="FBAE40"/>
          </p15:clr>
        </p15:guide>
        <p15:guide id="14" pos="2729">
          <p15:clr>
            <a:srgbClr val="FBAE40"/>
          </p15:clr>
        </p15:guide>
        <p15:guide id="15" pos="2525" userDrawn="1">
          <p15:clr>
            <a:srgbClr val="FBAE40"/>
          </p15:clr>
        </p15:guide>
        <p15:guide id="16" pos="4951">
          <p15:clr>
            <a:srgbClr val="FBAE40"/>
          </p15:clr>
        </p15:guide>
        <p15:guide id="17" pos="515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our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23" name="Text Placeholder 53">
            <a:extLst>
              <a:ext uri="{FF2B5EF4-FFF2-40B4-BE49-F238E27FC236}">
                <a16:creationId xmlns:a16="http://schemas.microsoft.com/office/drawing/2014/main" id="{214B3C36-FAD2-2946-B5D2-577C63AC0194}"/>
              </a:ext>
            </a:extLst>
          </p:cNvPr>
          <p:cNvSpPr>
            <a:spLocks noGrp="1"/>
          </p:cNvSpPr>
          <p:nvPr>
            <p:ph type="body" sz="quarter" idx="12" hasCustomPrompt="1"/>
          </p:nvPr>
        </p:nvSpPr>
        <p:spPr>
          <a:xfrm>
            <a:off x="518432" y="1218329"/>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8" name="Text Placeholder 57">
            <a:extLst>
              <a:ext uri="{FF2B5EF4-FFF2-40B4-BE49-F238E27FC236}">
                <a16:creationId xmlns:a16="http://schemas.microsoft.com/office/drawing/2014/main" id="{E695CA26-1919-114C-BC11-38C996B851DE}"/>
              </a:ext>
            </a:extLst>
          </p:cNvPr>
          <p:cNvSpPr>
            <a:spLocks noGrp="1"/>
          </p:cNvSpPr>
          <p:nvPr>
            <p:ph type="body" sz="quarter" idx="15"/>
          </p:nvPr>
        </p:nvSpPr>
        <p:spPr>
          <a:xfrm>
            <a:off x="518859" y="1844674"/>
            <a:ext cx="2540528" cy="4321175"/>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4" name="Text Placeholder 53">
            <a:extLst>
              <a:ext uri="{FF2B5EF4-FFF2-40B4-BE49-F238E27FC236}">
                <a16:creationId xmlns:a16="http://schemas.microsoft.com/office/drawing/2014/main" id="{364A19A7-DFB3-7E45-9878-76EAFAAC7717}"/>
              </a:ext>
            </a:extLst>
          </p:cNvPr>
          <p:cNvSpPr>
            <a:spLocks noGrp="1"/>
          </p:cNvSpPr>
          <p:nvPr>
            <p:ph type="body" sz="quarter" idx="26" hasCustomPrompt="1"/>
          </p:nvPr>
        </p:nvSpPr>
        <p:spPr>
          <a:xfrm>
            <a:off x="3386591" y="1211906"/>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9" name="Text Placeholder 57">
            <a:extLst>
              <a:ext uri="{FF2B5EF4-FFF2-40B4-BE49-F238E27FC236}">
                <a16:creationId xmlns:a16="http://schemas.microsoft.com/office/drawing/2014/main" id="{E13C6EED-B55A-9647-A753-CA6B53800D1E}"/>
              </a:ext>
            </a:extLst>
          </p:cNvPr>
          <p:cNvSpPr>
            <a:spLocks noGrp="1"/>
          </p:cNvSpPr>
          <p:nvPr>
            <p:ph type="body" sz="quarter" idx="23"/>
          </p:nvPr>
        </p:nvSpPr>
        <p:spPr>
          <a:xfrm>
            <a:off x="3378200" y="1844674"/>
            <a:ext cx="2553131" cy="4321175"/>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6" name="Text Placeholder 53">
            <a:extLst>
              <a:ext uri="{FF2B5EF4-FFF2-40B4-BE49-F238E27FC236}">
                <a16:creationId xmlns:a16="http://schemas.microsoft.com/office/drawing/2014/main" id="{D881590F-FC81-0046-A179-47970EA06CB7}"/>
              </a:ext>
            </a:extLst>
          </p:cNvPr>
          <p:cNvSpPr>
            <a:spLocks noGrp="1"/>
          </p:cNvSpPr>
          <p:nvPr>
            <p:ph type="body" sz="quarter" idx="27" hasCustomPrompt="1"/>
          </p:nvPr>
        </p:nvSpPr>
        <p:spPr>
          <a:xfrm>
            <a:off x="6254750" y="1203325"/>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F78578F5-EFC6-BC40-9724-A634789392C1}"/>
              </a:ext>
            </a:extLst>
          </p:cNvPr>
          <p:cNvSpPr>
            <a:spLocks noGrp="1"/>
          </p:cNvSpPr>
          <p:nvPr>
            <p:ph type="body" sz="quarter" idx="24"/>
          </p:nvPr>
        </p:nvSpPr>
        <p:spPr>
          <a:xfrm>
            <a:off x="6254750" y="1844674"/>
            <a:ext cx="2547914" cy="4321176"/>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27" name="Text Placeholder 53">
            <a:extLst>
              <a:ext uri="{FF2B5EF4-FFF2-40B4-BE49-F238E27FC236}">
                <a16:creationId xmlns:a16="http://schemas.microsoft.com/office/drawing/2014/main" id="{EE21CEE7-7C87-8948-B4EA-C94A78749244}"/>
              </a:ext>
            </a:extLst>
          </p:cNvPr>
          <p:cNvSpPr>
            <a:spLocks noGrp="1"/>
          </p:cNvSpPr>
          <p:nvPr>
            <p:ph type="body" sz="quarter" idx="28" hasCustomPrompt="1"/>
          </p:nvPr>
        </p:nvSpPr>
        <p:spPr>
          <a:xfrm>
            <a:off x="9153504" y="1203325"/>
            <a:ext cx="2540681" cy="522097"/>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1" name="Text Placeholder 57">
            <a:extLst>
              <a:ext uri="{FF2B5EF4-FFF2-40B4-BE49-F238E27FC236}">
                <a16:creationId xmlns:a16="http://schemas.microsoft.com/office/drawing/2014/main" id="{F63C3783-BFD5-CE47-813A-DDB4E37BAA61}"/>
              </a:ext>
            </a:extLst>
          </p:cNvPr>
          <p:cNvSpPr>
            <a:spLocks noGrp="1"/>
          </p:cNvSpPr>
          <p:nvPr>
            <p:ph type="body" sz="quarter" idx="25"/>
          </p:nvPr>
        </p:nvSpPr>
        <p:spPr>
          <a:xfrm>
            <a:off x="9153504" y="1844674"/>
            <a:ext cx="2549800" cy="4327526"/>
          </a:xfrm>
          <a:prstGeom prst="rect">
            <a:avLst/>
          </a:prstGeom>
        </p:spPr>
        <p:txBody>
          <a:bodyPr lIns="0">
            <a:noAutofit/>
          </a:bodyPr>
          <a:lstStyle>
            <a:lvl1pPr marL="126000" indent="-126000">
              <a:defRPr sz="1400"/>
            </a:lvl1pPr>
            <a:lvl2pPr marL="252000" indent="-126000">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5" name="Picture 14" descr="York University Logo.&#10;">
            <a:extLst>
              <a:ext uri="{FF2B5EF4-FFF2-40B4-BE49-F238E27FC236}">
                <a16:creationId xmlns:a16="http://schemas.microsoft.com/office/drawing/2014/main" id="{A51EE3BB-C5D8-7748-AC61-802ED7AA1D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5" name="Rectangle 4">
            <a:extLst>
              <a:ext uri="{FF2B5EF4-FFF2-40B4-BE49-F238E27FC236}">
                <a16:creationId xmlns:a16="http://schemas.microsoft.com/office/drawing/2014/main" id="{55ACEF09-F0CD-7449-9B9E-747B150BFF64}"/>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72193624"/>
      </p:ext>
    </p:extLst>
  </p:cSld>
  <p:clrMapOvr>
    <a:masterClrMapping/>
  </p:clrMapOvr>
  <p:extLst>
    <p:ext uri="{DCECCB84-F9BA-43D5-87BE-67443E8EF086}">
      <p15:sldGuideLst xmlns:p15="http://schemas.microsoft.com/office/powerpoint/2012/main">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4" orient="horz" pos="1162" userDrawn="1">
          <p15:clr>
            <a:srgbClr val="FBAE40"/>
          </p15:clr>
        </p15:guide>
        <p15:guide id="15" orient="horz" pos="754">
          <p15:clr>
            <a:srgbClr val="FBAE40"/>
          </p15:clr>
        </p15:guide>
        <p15:guide id="16" orient="horz" pos="388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marL="0" indent="0" algn="ctr">
              <a:buFont typeface="Arial" panose="020B0604020202020204" pitchFamily="34" charset="0"/>
              <a:buNone/>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432" y="2468097"/>
            <a:ext cx="5400000" cy="455613"/>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3" name="Text Placeholder 57">
            <a:extLst>
              <a:ext uri="{FF2B5EF4-FFF2-40B4-BE49-F238E27FC236}">
                <a16:creationId xmlns:a16="http://schemas.microsoft.com/office/drawing/2014/main" id="{29A5CBBC-4A91-4C72-AE28-46A6B97D7626}"/>
              </a:ext>
            </a:extLst>
          </p:cNvPr>
          <p:cNvSpPr>
            <a:spLocks noGrp="1"/>
          </p:cNvSpPr>
          <p:nvPr>
            <p:ph type="body" sz="quarter" idx="20"/>
          </p:nvPr>
        </p:nvSpPr>
        <p:spPr>
          <a:xfrm>
            <a:off x="511631" y="3011997"/>
            <a:ext cx="5421633" cy="3138341"/>
          </a:xfrm>
          <a:prstGeom prst="rect">
            <a:avLst/>
          </a:prstGeom>
        </p:spPr>
        <p:txBody>
          <a:bodyPr lIns="0">
            <a:noAutofit/>
          </a:bodyPr>
          <a:lstStyle>
            <a:lvl1pPr>
              <a:defRPr sz="1600"/>
            </a:lvl1pPr>
            <a:lvl2pPr>
              <a:defRPr sz="1600"/>
            </a:lvl2pPr>
            <a:lvl3pPr>
              <a:defRPr sz="1400"/>
            </a:lvl3pPr>
            <a:lvl4pPr marL="669600" indent="0">
              <a:buNone/>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6264399" y="2468097"/>
            <a:ext cx="5412090"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D832DB65-C34A-724C-BC2D-C88133F6D6C0}"/>
              </a:ext>
            </a:extLst>
          </p:cNvPr>
          <p:cNvSpPr>
            <a:spLocks noGrp="1"/>
          </p:cNvSpPr>
          <p:nvPr>
            <p:ph type="body" sz="quarter" idx="19"/>
          </p:nvPr>
        </p:nvSpPr>
        <p:spPr>
          <a:xfrm>
            <a:off x="6264399" y="3015397"/>
            <a:ext cx="5421633" cy="3138341"/>
          </a:xfrm>
          <a:prstGeom prst="rect">
            <a:avLst/>
          </a:prstGeo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28" name="Picture 27" descr="York University Logo.&#10;">
            <a:extLst>
              <a:ext uri="{FF2B5EF4-FFF2-40B4-BE49-F238E27FC236}">
                <a16:creationId xmlns:a16="http://schemas.microsoft.com/office/drawing/2014/main" id="{9C3BBD24-06A8-1A4A-99ED-8A60807077D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7AA6FF0F-EF68-C34F-8441-557C608E34D2}"/>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ectangle 17">
            <a:extLst>
              <a:ext uri="{FF2B5EF4-FFF2-40B4-BE49-F238E27FC236}">
                <a16:creationId xmlns:a16="http://schemas.microsoft.com/office/drawing/2014/main" id="{2F9C4D6D-A922-1345-A1A8-1C756DCF58EF}"/>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134402834"/>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1842">
          <p15:clr>
            <a:srgbClr val="FBAE40"/>
          </p15:clr>
        </p15:guide>
        <p15:guide id="10" orient="horz" pos="3884">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53769F31-6ABB-C943-BB08-2C41A9CE09B2}"/>
              </a:ext>
            </a:extLst>
          </p:cNvPr>
          <p:cNvSpPr>
            <a:spLocks noGrp="1"/>
          </p:cNvSpPr>
          <p:nvPr>
            <p:ph type="pic" sz="quarter" idx="18"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48748"/>
            <a:ext cx="11480400" cy="1569600"/>
          </a:xfrm>
          <a:solidFill>
            <a:schemeClr val="tx1">
              <a:alpha val="54000"/>
            </a:schemeClr>
          </a:solidFill>
        </p:spPr>
        <p:txBody>
          <a:bodyPr anchor="ctr"/>
          <a:lstStyle>
            <a:lvl1pPr algn="ctr">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59" y="2468097"/>
            <a:ext cx="3514725" cy="455613"/>
          </a:xfrm>
          <a:prstGeom prst="rect">
            <a:avLst/>
          </a:prstGeom>
        </p:spPr>
        <p:txBody>
          <a:bodyPr lIns="0" anchor="b">
            <a:noAutofit/>
          </a:bodyPr>
          <a:lstStyle>
            <a:lvl1pPr marL="0" indent="0">
              <a:spcBef>
                <a:spcPts val="0"/>
              </a:spcBef>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4" name="Text Placeholder 57">
            <a:extLst>
              <a:ext uri="{FF2B5EF4-FFF2-40B4-BE49-F238E27FC236}">
                <a16:creationId xmlns:a16="http://schemas.microsoft.com/office/drawing/2014/main" id="{A0685936-FD89-8644-B6EC-36AD7532FB26}"/>
              </a:ext>
            </a:extLst>
          </p:cNvPr>
          <p:cNvSpPr>
            <a:spLocks noGrp="1"/>
          </p:cNvSpPr>
          <p:nvPr>
            <p:ph type="body" sz="quarter" idx="15"/>
          </p:nvPr>
        </p:nvSpPr>
        <p:spPr>
          <a:xfrm>
            <a:off x="518859" y="3015397"/>
            <a:ext cx="3523302"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4338637" y="2468097"/>
            <a:ext cx="3514725"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1490539A-E4E2-DE44-B3A7-F6ADD2E83C64}"/>
              </a:ext>
            </a:extLst>
          </p:cNvPr>
          <p:cNvSpPr>
            <a:spLocks noGrp="1"/>
          </p:cNvSpPr>
          <p:nvPr>
            <p:ph type="body" sz="quarter" idx="19"/>
          </p:nvPr>
        </p:nvSpPr>
        <p:spPr>
          <a:xfrm>
            <a:off x="4338637" y="3015397"/>
            <a:ext cx="3510000"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6" name="Text Placeholder 53">
            <a:extLst>
              <a:ext uri="{FF2B5EF4-FFF2-40B4-BE49-F238E27FC236}">
                <a16:creationId xmlns:a16="http://schemas.microsoft.com/office/drawing/2014/main" id="{A0CAE2A1-4EB9-AE45-A294-C7AF8E330E2E}"/>
              </a:ext>
            </a:extLst>
          </p:cNvPr>
          <p:cNvSpPr>
            <a:spLocks noGrp="1"/>
          </p:cNvSpPr>
          <p:nvPr>
            <p:ph type="body" sz="quarter" idx="14" hasCustomPrompt="1"/>
          </p:nvPr>
        </p:nvSpPr>
        <p:spPr>
          <a:xfrm>
            <a:off x="8175244" y="2468097"/>
            <a:ext cx="3513519" cy="455613"/>
          </a:xfrm>
          <a:prstGeom prst="rect">
            <a:avLst/>
          </a:prstGeo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7" name="Text Placeholder 57">
            <a:extLst>
              <a:ext uri="{FF2B5EF4-FFF2-40B4-BE49-F238E27FC236}">
                <a16:creationId xmlns:a16="http://schemas.microsoft.com/office/drawing/2014/main" id="{6A290EEA-CFEC-614B-B849-D38F318885F1}"/>
              </a:ext>
            </a:extLst>
          </p:cNvPr>
          <p:cNvSpPr>
            <a:spLocks noGrp="1"/>
          </p:cNvSpPr>
          <p:nvPr>
            <p:ph type="body" sz="quarter" idx="20"/>
          </p:nvPr>
        </p:nvSpPr>
        <p:spPr>
          <a:xfrm>
            <a:off x="8175244" y="3015397"/>
            <a:ext cx="3514385" cy="3138341"/>
          </a:xfrm>
          <a:prstGeom prst="rect">
            <a:avLst/>
          </a:prstGeom>
        </p:spPr>
        <p:txBody>
          <a:bodyPr lIns="0">
            <a:noAutofit/>
          </a:bodyPr>
          <a:lstStyle>
            <a:lvl1pPr marL="180000" indent="-180000">
              <a:defRPr sz="1600"/>
            </a:lvl1pPr>
            <a:lvl2pPr marL="360000" indent="-180000">
              <a:defRPr sz="1600"/>
            </a:lvl2pPr>
            <a:lvl3pPr marL="540000" indent="-180000">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30" name="Picture 29" descr="York University Logo.">
            <a:extLst>
              <a:ext uri="{FF2B5EF4-FFF2-40B4-BE49-F238E27FC236}">
                <a16:creationId xmlns:a16="http://schemas.microsoft.com/office/drawing/2014/main" id="{F1CD1720-798A-2144-8E95-90329F56E55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7AA6FF0F-EF68-C34F-8441-557C608E34D2}"/>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BC3A69CB-0B60-2E46-9CE9-075656CED18E}"/>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53919518"/>
      </p:ext>
    </p:extLst>
  </p:cSld>
  <p:clrMapOvr>
    <a:masterClrMapping/>
  </p:clrMapOvr>
  <p:extLst>
    <p:ext uri="{DCECCB84-F9BA-43D5-87BE-67443E8EF086}">
      <p15:sldGuideLst xmlns:p15="http://schemas.microsoft.com/office/powerpoint/2012/main">
        <p15:guide id="3" pos="316">
          <p15:clr>
            <a:srgbClr val="FBAE40"/>
          </p15:clr>
        </p15:guide>
        <p15:guide id="4" pos="2547">
          <p15:clr>
            <a:srgbClr val="FBAE40"/>
          </p15:clr>
        </p15:guide>
        <p15:guide id="5" pos="2732">
          <p15:clr>
            <a:srgbClr val="FBAE40"/>
          </p15:clr>
        </p15:guide>
        <p15:guide id="6" pos="4947">
          <p15:clr>
            <a:srgbClr val="FBAE40"/>
          </p15:clr>
        </p15:guide>
        <p15:guide id="7" pos="5148">
          <p15:clr>
            <a:srgbClr val="FBAE40"/>
          </p15:clr>
        </p15:guide>
        <p15:guide id="8" pos="7363">
          <p15:clr>
            <a:srgbClr val="FBAE40"/>
          </p15:clr>
        </p15:guide>
        <p15:guide id="11" orient="horz" pos="1843">
          <p15:clr>
            <a:srgbClr val="FBAE40"/>
          </p15:clr>
        </p15:guide>
        <p15:guide id="12" orient="horz" pos="388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7" name="Picture Placeholder 6">
            <a:extLst>
              <a:ext uri="{FF2B5EF4-FFF2-40B4-BE49-F238E27FC236}">
                <a16:creationId xmlns:a16="http://schemas.microsoft.com/office/drawing/2014/main" id="{072FC477-98CC-A64C-82A6-5D6E46920DD4}"/>
              </a:ext>
            </a:extLst>
          </p:cNvPr>
          <p:cNvSpPr>
            <a:spLocks noGrp="1"/>
          </p:cNvSpPr>
          <p:nvPr>
            <p:ph type="pic" sz="quarter" idx="26" hasCustomPrompt="1"/>
          </p:nvPr>
        </p:nvSpPr>
        <p:spPr>
          <a:xfrm>
            <a:off x="355512" y="358954"/>
            <a:ext cx="11480977" cy="1558925"/>
          </a:xfrm>
          <a:prstGeom prst="rect">
            <a:avLst/>
          </a:prstGeom>
        </p:spPr>
        <p:txBody>
          <a:bodyPr bIns="180000" anchor="b">
            <a:normAutofit/>
          </a:bodyPr>
          <a:lstStyle>
            <a:lvl1pPr marL="0" indent="0" algn="ctr">
              <a:buFont typeface="Arial" panose="020B0604020202020204" pitchFamily="34" charset="0"/>
              <a:buNone/>
              <a:defRPr sz="1600">
                <a:solidFill>
                  <a:schemeClr val="tx1"/>
                </a:solidFill>
              </a:defRPr>
            </a:lvl1pPr>
          </a:lstStyle>
          <a:p>
            <a:r>
              <a:rPr lang="en-US"/>
              <a:t>Drag and drop photo onto slide to add header image</a:t>
            </a:r>
          </a:p>
        </p:txBody>
      </p:sp>
      <p:sp>
        <p:nvSpPr>
          <p:cNvPr id="69" name="Title 1">
            <a:extLst>
              <a:ext uri="{FF2B5EF4-FFF2-40B4-BE49-F238E27FC236}">
                <a16:creationId xmlns:a16="http://schemas.microsoft.com/office/drawing/2014/main" id="{20E1D805-0FBE-4047-AA28-F7B71DA351E3}"/>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mj-lt"/>
              </a:defRPr>
            </a:lvl1pPr>
          </a:lstStyle>
          <a:p>
            <a:r>
              <a:rPr lang="en-US"/>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0" y="2467711"/>
            <a:ext cx="2539980"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6" name="Text Placeholder 57">
            <a:extLst>
              <a:ext uri="{FF2B5EF4-FFF2-40B4-BE49-F238E27FC236}">
                <a16:creationId xmlns:a16="http://schemas.microsoft.com/office/drawing/2014/main" id="{CD95C082-98A0-6748-A678-AAFE8DE67E8D}"/>
              </a:ext>
            </a:extLst>
          </p:cNvPr>
          <p:cNvSpPr>
            <a:spLocks noGrp="1"/>
          </p:cNvSpPr>
          <p:nvPr>
            <p:ph type="body" sz="quarter" idx="15"/>
          </p:nvPr>
        </p:nvSpPr>
        <p:spPr>
          <a:xfrm>
            <a:off x="518859" y="3015397"/>
            <a:ext cx="2540254"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57" name="Text Placeholder 53">
            <a:extLst>
              <a:ext uri="{FF2B5EF4-FFF2-40B4-BE49-F238E27FC236}">
                <a16:creationId xmlns:a16="http://schemas.microsoft.com/office/drawing/2014/main" id="{05ABEBBB-8B74-7A42-8A9F-A3DDD027B073}"/>
              </a:ext>
            </a:extLst>
          </p:cNvPr>
          <p:cNvSpPr>
            <a:spLocks noGrp="1"/>
          </p:cNvSpPr>
          <p:nvPr>
            <p:ph type="body" sz="quarter" idx="16" hasCustomPrompt="1"/>
          </p:nvPr>
        </p:nvSpPr>
        <p:spPr>
          <a:xfrm>
            <a:off x="3382808" y="2467711"/>
            <a:ext cx="2552855"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8" name="Text Placeholder 57">
            <a:extLst>
              <a:ext uri="{FF2B5EF4-FFF2-40B4-BE49-F238E27FC236}">
                <a16:creationId xmlns:a16="http://schemas.microsoft.com/office/drawing/2014/main" id="{D443BBF1-455E-AF49-A986-735889667730}"/>
              </a:ext>
            </a:extLst>
          </p:cNvPr>
          <p:cNvSpPr>
            <a:spLocks noGrp="1"/>
          </p:cNvSpPr>
          <p:nvPr>
            <p:ph type="body" sz="quarter" idx="23"/>
          </p:nvPr>
        </p:nvSpPr>
        <p:spPr>
          <a:xfrm>
            <a:off x="3382530" y="3015397"/>
            <a:ext cx="2553130" cy="3138341"/>
          </a:xfrm>
          <a:prstGeom prst="rect">
            <a:avLst/>
          </a:prstGeom>
        </p:spPr>
        <p:txBody>
          <a:bodyPr lIns="0">
            <a:noAutofit/>
          </a:bodyPr>
          <a:lstStyle>
            <a:lvl1pPr marL="126000" marR="0" indent="-126000" algn="l" defTabSz="914400" rtl="0" eaLnBrk="1" fontAlgn="auto" latinLnBrk="0" hangingPunct="1">
              <a:lnSpc>
                <a:spcPct val="100000"/>
              </a:lnSpc>
              <a:spcBef>
                <a:spcPts val="0"/>
              </a:spcBef>
              <a:spcAft>
                <a:spcPts val="300"/>
              </a:spcAft>
              <a:buClrTx/>
              <a:buSzTx/>
              <a:buFontTx/>
              <a:buBlip>
                <a:blip r:embed="rId3"/>
              </a:buBlip>
              <a:tabLst/>
              <a:defRPr sz="1400"/>
            </a:lvl1pPr>
            <a:lvl2pPr marL="252000" marR="0" indent="-126000" algn="l" defTabSz="914400" rtl="0" eaLnBrk="1" fontAlgn="auto" latinLnBrk="0" hangingPunct="1">
              <a:lnSpc>
                <a:spcPct val="100000"/>
              </a:lnSpc>
              <a:spcBef>
                <a:spcPts val="0"/>
              </a:spcBef>
              <a:spcAft>
                <a:spcPts val="300"/>
              </a:spcAft>
              <a:buClr>
                <a:srgbClr val="E31837"/>
              </a:buClr>
              <a:buSzTx/>
              <a:buFont typeface="Arial" panose="020B0604020202020204" pitchFamily="34" charset="0"/>
              <a:buChar char="•"/>
              <a:tabLst/>
              <a:defRPr sz="1400"/>
            </a:lvl2pPr>
            <a:lvl3pPr marL="396000" marR="0" indent="-126000" algn="l" defTabSz="914400" rtl="0" eaLnBrk="1" fontAlgn="auto" latinLnBrk="0" hangingPunct="1">
              <a:lnSpc>
                <a:spcPct val="100000"/>
              </a:lnSpc>
              <a:spcBef>
                <a:spcPts val="0"/>
              </a:spcBef>
              <a:spcAft>
                <a:spcPts val="300"/>
              </a:spcAft>
              <a:buClr>
                <a:srgbClr val="E31837"/>
              </a:buClr>
              <a:buSzTx/>
              <a:buFont typeface="Wingdings" panose="05000000000000000000" pitchFamily="2" charset="2"/>
              <a:buChar char="§"/>
              <a:tabLst/>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62" name="Text Placeholder 53">
            <a:extLst>
              <a:ext uri="{FF2B5EF4-FFF2-40B4-BE49-F238E27FC236}">
                <a16:creationId xmlns:a16="http://schemas.microsoft.com/office/drawing/2014/main" id="{4952AB17-501E-A84A-B8E5-47E1F3E05446}"/>
              </a:ext>
            </a:extLst>
          </p:cNvPr>
          <p:cNvSpPr>
            <a:spLocks noGrp="1"/>
          </p:cNvSpPr>
          <p:nvPr>
            <p:ph type="body" sz="quarter" idx="18" hasCustomPrompt="1"/>
          </p:nvPr>
        </p:nvSpPr>
        <p:spPr>
          <a:xfrm>
            <a:off x="6254750" y="2467711"/>
            <a:ext cx="2562128"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19" name="Text Placeholder 57">
            <a:extLst>
              <a:ext uri="{FF2B5EF4-FFF2-40B4-BE49-F238E27FC236}">
                <a16:creationId xmlns:a16="http://schemas.microsoft.com/office/drawing/2014/main" id="{993B8260-5652-8746-BF74-85470FB85505}"/>
              </a:ext>
            </a:extLst>
          </p:cNvPr>
          <p:cNvSpPr>
            <a:spLocks noGrp="1"/>
          </p:cNvSpPr>
          <p:nvPr>
            <p:ph type="body" sz="quarter" idx="24"/>
          </p:nvPr>
        </p:nvSpPr>
        <p:spPr>
          <a:xfrm>
            <a:off x="6254751" y="3015397"/>
            <a:ext cx="2562404"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64" name="Text Placeholder 53">
            <a:extLst>
              <a:ext uri="{FF2B5EF4-FFF2-40B4-BE49-F238E27FC236}">
                <a16:creationId xmlns:a16="http://schemas.microsoft.com/office/drawing/2014/main" id="{DF00A96C-E66D-9343-B080-A9DE19366887}"/>
              </a:ext>
            </a:extLst>
          </p:cNvPr>
          <p:cNvSpPr>
            <a:spLocks noGrp="1"/>
          </p:cNvSpPr>
          <p:nvPr>
            <p:ph type="body" sz="quarter" idx="20" hasCustomPrompt="1"/>
          </p:nvPr>
        </p:nvSpPr>
        <p:spPr>
          <a:xfrm>
            <a:off x="9132890" y="2467711"/>
            <a:ext cx="2555873" cy="455613"/>
          </a:xfrm>
          <a:prstGeom prst="rect">
            <a:avLst/>
          </a:prstGeom>
        </p:spPr>
        <p:txBody>
          <a:bodyPr lIns="0" anchor="b">
            <a:noAutofit/>
          </a:bodyPr>
          <a:lstStyle>
            <a:lvl1pPr marL="0" indent="0">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SUBHEADER</a:t>
            </a:r>
          </a:p>
        </p:txBody>
      </p:sp>
      <p:sp>
        <p:nvSpPr>
          <p:cNvPr id="20" name="Text Placeholder 57">
            <a:extLst>
              <a:ext uri="{FF2B5EF4-FFF2-40B4-BE49-F238E27FC236}">
                <a16:creationId xmlns:a16="http://schemas.microsoft.com/office/drawing/2014/main" id="{0E4B3554-1F36-134D-A7B1-C7726BF5C8CC}"/>
              </a:ext>
            </a:extLst>
          </p:cNvPr>
          <p:cNvSpPr>
            <a:spLocks noGrp="1"/>
          </p:cNvSpPr>
          <p:nvPr>
            <p:ph type="body" sz="quarter" idx="25"/>
          </p:nvPr>
        </p:nvSpPr>
        <p:spPr>
          <a:xfrm>
            <a:off x="9132890" y="3015397"/>
            <a:ext cx="2556148" cy="3138341"/>
          </a:xfrm>
          <a:prstGeom prst="rect">
            <a:avLst/>
          </a:prstGeom>
        </p:spPr>
        <p:txBody>
          <a:bodyPr lIns="0">
            <a:noAutofit/>
          </a:bodyPr>
          <a:lstStyle>
            <a:lvl1pPr marL="126000" indent="-126000">
              <a:defRPr sz="1400"/>
            </a:lvl1pPr>
            <a:lvl2pPr marL="252000" indent="-126000">
              <a:defRPr sz="1400"/>
            </a:lvl2pPr>
            <a:lvl3pPr marL="396000" indent="-126000">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32" name="Picture 31" descr="York University Logo.">
            <a:extLst>
              <a:ext uri="{FF2B5EF4-FFF2-40B4-BE49-F238E27FC236}">
                <a16:creationId xmlns:a16="http://schemas.microsoft.com/office/drawing/2014/main" id="{E8D4B176-2C79-484B-A8DE-FEC4A3AFEB5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0" name="Rectangle 69">
            <a:extLst>
              <a:ext uri="{FF2B5EF4-FFF2-40B4-BE49-F238E27FC236}">
                <a16:creationId xmlns:a16="http://schemas.microsoft.com/office/drawing/2014/main" id="{79E4E51C-FB87-8B4E-8FE3-8608D1425507}"/>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a:extLst>
              <a:ext uri="{FF2B5EF4-FFF2-40B4-BE49-F238E27FC236}">
                <a16:creationId xmlns:a16="http://schemas.microsoft.com/office/drawing/2014/main" id="{A81A7D1D-57C2-7F4D-86FF-CCB8244B5FD9}"/>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3579051017"/>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1" orient="horz">
          <p15:clr>
            <a:srgbClr val="FBAE40"/>
          </p15:clr>
        </p15:guide>
        <p15:guide id="12" orient="horz" pos="4320">
          <p15:clr>
            <a:srgbClr val="FBAE40"/>
          </p15:clr>
        </p15:guide>
        <p15:guide id="13" orient="horz" pos="1843">
          <p15:clr>
            <a:srgbClr val="FBAE40"/>
          </p15:clr>
        </p15:guide>
        <p15:guide id="14" orient="horz" pos="388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Slide - Full Width">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5217D531-B496-054C-9BDC-E7096734FC71}"/>
              </a:ext>
            </a:extLst>
          </p:cNvPr>
          <p:cNvSpPr>
            <a:spLocks noGrp="1"/>
          </p:cNvSpPr>
          <p:nvPr>
            <p:ph type="title" hasCustomPrompt="1"/>
          </p:nvPr>
        </p:nvSpPr>
        <p:spPr>
          <a:xfrm>
            <a:off x="5403273" y="8428"/>
            <a:ext cx="6292132" cy="720000"/>
          </a:xfrm>
        </p:spPr>
        <p:txBody>
          <a:bodyPr/>
          <a:lstStyle/>
          <a:p>
            <a:r>
              <a:rPr lang="en-US"/>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847344" y="1529200"/>
            <a:ext cx="10497312" cy="3443288"/>
          </a:xfrm>
          <a:prstGeom prst="rect">
            <a:avLst/>
          </a:prstGeom>
          <a:solidFill>
            <a:schemeClr val="bg1"/>
          </a:solidFill>
        </p:spPr>
        <p:txBody>
          <a:bodyPr anchor="ctr"/>
          <a:lstStyle>
            <a:lvl1pPr marL="0" indent="0" algn="ctr">
              <a:buFont typeface="Arial" panose="020B0604020202020204" pitchFamily="34" charset="0"/>
              <a:buNone/>
              <a:defRPr sz="3600" b="0" i="0">
                <a:latin typeface="IBM Plex Serif Mediu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511175" y="5858415"/>
            <a:ext cx="11169650" cy="338036"/>
          </a:xfrm>
          <a:prstGeom prst="rect">
            <a:avLst/>
          </a:prstGeom>
          <a:solidFill>
            <a:schemeClr val="bg1"/>
          </a:solidFill>
        </p:spPr>
        <p:txBody>
          <a:bodyPr anchor="ctr"/>
          <a:lstStyle>
            <a:lvl1pPr marL="0" indent="0" algn="r">
              <a:buFont typeface="Arial" panose="020B0604020202020204" pitchFamily="34" charset="0"/>
              <a:buNone/>
              <a:defRPr sz="1600" b="0" i="0">
                <a:latin typeface="IBM Plex Serif ExtraLight" panose="02060303050406000203" pitchFamily="18" charset="77"/>
              </a:defRPr>
            </a:lvl1pPr>
          </a:lstStyle>
          <a:p>
            <a:pPr lvl="0"/>
            <a:r>
              <a:rPr lang="en-US"/>
              <a:t>- Click to add name</a:t>
            </a:r>
          </a:p>
        </p:txBody>
      </p:sp>
      <p:sp>
        <p:nvSpPr>
          <p:cNvPr id="4" name="Slide Number Placeholder 3">
            <a:extLst>
              <a:ext uri="{FF2B5EF4-FFF2-40B4-BE49-F238E27FC236}">
                <a16:creationId xmlns:a16="http://schemas.microsoft.com/office/drawing/2014/main" id="{018AC99A-40A8-394A-8D4C-61EB6EC27A16}"/>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3" name="Picture 12" descr="York University Logo.">
            <a:extLst>
              <a:ext uri="{FF2B5EF4-FFF2-40B4-BE49-F238E27FC236}">
                <a16:creationId xmlns:a16="http://schemas.microsoft.com/office/drawing/2014/main" id="{E7FE781F-0518-2345-A57C-DEB4B8BFF13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5" name="Freeform 14">
            <a:extLst>
              <a:ext uri="{FF2B5EF4-FFF2-40B4-BE49-F238E27FC236}">
                <a16:creationId xmlns:a16="http://schemas.microsoft.com/office/drawing/2014/main" id="{D0FD2320-9916-B945-8520-A2418121744A}"/>
              </a:ext>
              <a:ext uri="{C183D7F6-B498-43B3-948B-1728B52AA6E4}">
                <adec:decorative xmlns:adec="http://schemas.microsoft.com/office/drawing/2017/decorative" val="1"/>
              </a:ext>
            </a:extLst>
          </p:cNvPr>
          <p:cNvSpPr/>
          <p:nvPr userDrawn="1"/>
        </p:nvSpPr>
        <p:spPr>
          <a:xfrm flipV="1">
            <a:off x="603504" y="478103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BB48568B-1C7F-1043-8FB4-C34722649442}"/>
              </a:ext>
              <a:ext uri="{C183D7F6-B498-43B3-948B-1728B52AA6E4}">
                <adec:decorative xmlns:adec="http://schemas.microsoft.com/office/drawing/2017/decorative" val="1"/>
              </a:ext>
            </a:extLst>
          </p:cNvPr>
          <p:cNvSpPr/>
          <p:nvPr userDrawn="1"/>
        </p:nvSpPr>
        <p:spPr>
          <a:xfrm>
            <a:off x="603504" y="101637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1CCB49D-21BD-7E44-AE19-8BE23A6D654A}"/>
              </a:ext>
              <a:ext uri="{C183D7F6-B498-43B3-948B-1728B52AA6E4}">
                <adec:decorative xmlns:adec="http://schemas.microsoft.com/office/drawing/2017/decorative" val="1"/>
              </a:ext>
            </a:extLst>
          </p:cNvPr>
          <p:cNvSpPr/>
          <p:nvPr userDrawn="1"/>
        </p:nvSpPr>
        <p:spPr>
          <a:xfrm>
            <a:off x="10308452" y="4671805"/>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 uri="{C183D7F6-B498-43B3-948B-1728B52AA6E4}">
                <adec:decorative xmlns:adec="http://schemas.microsoft.com/office/drawing/2017/decorative" val="1"/>
              </a:ext>
            </a:extLst>
          </p:cNvPr>
          <p:cNvSpPr/>
          <p:nvPr userDrawn="1"/>
        </p:nvSpPr>
        <p:spPr>
          <a:xfrm>
            <a:off x="688881" y="13855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Tree>
    <p:custDataLst>
      <p:tags r:id="rId1"/>
    </p:custDataLst>
    <p:extLst>
      <p:ext uri="{BB962C8B-B14F-4D97-AF65-F5344CB8AC3E}">
        <p14:creationId xmlns:p14="http://schemas.microsoft.com/office/powerpoint/2010/main" val="53851608"/>
      </p:ext>
    </p:extLst>
  </p:cSld>
  <p:clrMapOvr>
    <a:masterClrMapping/>
  </p:clrMapOvr>
  <p:extLst>
    <p:ext uri="{DCECCB84-F9BA-43D5-87BE-67443E8EF086}">
      <p15:sldGuideLst xmlns:p15="http://schemas.microsoft.com/office/powerpoint/2012/main">
        <p15:guide id="3" pos="325">
          <p15:clr>
            <a:srgbClr val="FBAE40"/>
          </p15:clr>
        </p15:guide>
        <p15:guide id="4" pos="7355">
          <p15:clr>
            <a:srgbClr val="FBAE40"/>
          </p15:clr>
        </p15:guide>
        <p15:guide id="7" orient="horz" pos="958" userDrawn="1">
          <p15:clr>
            <a:srgbClr val="FBAE40"/>
          </p15:clr>
        </p15:guide>
        <p15:guide id="8" orient="horz" pos="3680" userDrawn="1">
          <p15:clr>
            <a:srgbClr val="FBAE40"/>
          </p15:clr>
        </p15:guide>
        <p15:guide id="9" orient="horz" pos="3135" userDrawn="1">
          <p15:clr>
            <a:srgbClr val="FBAE40"/>
          </p15:clr>
        </p15:guide>
        <p15:guide id="10" orient="horz" pos="3906"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Slide - 2 Column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4DB51F-2F9B-5243-A42A-C53BF2CEDB20}"/>
              </a:ext>
            </a:extLst>
          </p:cNvPr>
          <p:cNvSpPr>
            <a:spLocks noGrp="1"/>
          </p:cNvSpPr>
          <p:nvPr>
            <p:ph type="title" hasCustomPrompt="1"/>
          </p:nvPr>
        </p:nvSpPr>
        <p:spPr>
          <a:xfrm>
            <a:off x="6263016" y="-1"/>
            <a:ext cx="5432389" cy="644163"/>
          </a:xfrm>
        </p:spPr>
        <p:txBody>
          <a:bodyPr/>
          <a:lstStyle/>
          <a:p>
            <a:r>
              <a:rPr lang="en-US"/>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6708775" y="962828"/>
            <a:ext cx="4986630" cy="4589526"/>
          </a:xfrm>
          <a:prstGeom prst="rect">
            <a:avLst/>
          </a:prstGeom>
          <a:noFill/>
        </p:spPr>
        <p:txBody>
          <a:bodyPr anchor="ctr"/>
          <a:lstStyle>
            <a:lvl1pPr marL="0" indent="0" algn="ctr">
              <a:buFont typeface="Arial" panose="020B0604020202020204" pitchFamily="34" charset="0"/>
              <a:buNone/>
              <a:defRPr sz="3600" b="0" i="0">
                <a:latin typeface="IBM Plex Serif Medium" panose="02060503050406000203" pitchFamily="18" charset="77"/>
              </a:defRPr>
            </a:lvl1pPr>
          </a:lstStyle>
          <a:p>
            <a:pPr lvl="0"/>
            <a:r>
              <a:rPr lang="en-US"/>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6712008" y="5913438"/>
            <a:ext cx="4967961" cy="323850"/>
          </a:xfrm>
          <a:prstGeom prst="rect">
            <a:avLst/>
          </a:prstGeom>
          <a:solidFill>
            <a:schemeClr val="bg1"/>
          </a:solidFill>
        </p:spPr>
        <p:txBody>
          <a:bodyPr anchor="ctr"/>
          <a:lstStyle>
            <a:lvl1pPr marL="0" indent="0" algn="r">
              <a:buFont typeface="Arial" panose="020B0604020202020204" pitchFamily="34" charset="0"/>
              <a:buNone/>
              <a:defRPr sz="1600" b="0" i="0">
                <a:latin typeface="IBM Plex Serif ExtraLight" panose="02060303050406000203" pitchFamily="18" charset="77"/>
              </a:defRPr>
            </a:lvl1pPr>
          </a:lstStyle>
          <a:p>
            <a:pPr lvl="0"/>
            <a:r>
              <a:rPr lang="en-US"/>
              <a:t>- Click to add name</a:t>
            </a:r>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6718434" y="6331945"/>
            <a:ext cx="3885652" cy="365125"/>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6D022EC4-CA4B-2540-B156-F5767CE456F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8" name="Picture Placeholder 7">
            <a:extLst>
              <a:ext uri="{FF2B5EF4-FFF2-40B4-BE49-F238E27FC236}">
                <a16:creationId xmlns:a16="http://schemas.microsoft.com/office/drawing/2014/main" id="{73AF9339-E113-EA49-B120-160ADDC548F9}"/>
              </a:ext>
            </a:extLst>
          </p:cNvPr>
          <p:cNvSpPr>
            <a:spLocks noGrp="1"/>
          </p:cNvSpPr>
          <p:nvPr>
            <p:ph type="pic" sz="quarter" idx="15" hasCustomPrompt="1"/>
          </p:nvPr>
        </p:nvSpPr>
        <p:spPr>
          <a:xfrm>
            <a:off x="177799" y="178129"/>
            <a:ext cx="5740401" cy="6511595"/>
          </a:xfrm>
          <a:prstGeom prst="rect">
            <a:avLst/>
          </a:prstGeom>
          <a:solidFill>
            <a:schemeClr val="bg1"/>
          </a:solidFill>
        </p:spPr>
        <p:txBody>
          <a:bodyPr wrap="square" rIns="36000" anchor="ctr">
            <a:noAutofit/>
          </a:bodyPr>
          <a:lstStyle>
            <a:lvl1pPr marL="0" indent="0" algn="ctr">
              <a:buFont typeface="Arial" panose="020B0604020202020204" pitchFamily="34" charset="0"/>
              <a:buNone/>
              <a:defRPr/>
            </a:lvl1pPr>
          </a:lstStyle>
          <a:p>
            <a:r>
              <a:rPr lang="en-US"/>
              <a:t>Drop photo here</a:t>
            </a:r>
            <a:br>
              <a:rPr lang="en-US"/>
            </a:br>
            <a:r>
              <a:rPr lang="en-US"/>
              <a:t>to add background photo</a:t>
            </a:r>
          </a:p>
        </p:txBody>
      </p:sp>
      <p:sp>
        <p:nvSpPr>
          <p:cNvPr id="24" name="Rectangle 23">
            <a:extLst>
              <a:ext uri="{FF2B5EF4-FFF2-40B4-BE49-F238E27FC236}">
                <a16:creationId xmlns:a16="http://schemas.microsoft.com/office/drawing/2014/main" id="{01CCB49D-21BD-7E44-AE19-8BE23A6D654A}"/>
              </a:ext>
              <a:ext uri="{C183D7F6-B498-43B3-948B-1728B52AA6E4}">
                <adec:decorative xmlns:adec="http://schemas.microsoft.com/office/drawing/2017/decorative" val="1"/>
              </a:ext>
            </a:extLst>
          </p:cNvPr>
          <p:cNvSpPr/>
          <p:nvPr userDrawn="1"/>
        </p:nvSpPr>
        <p:spPr>
          <a:xfrm>
            <a:off x="10760656" y="4644929"/>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 uri="{C183D7F6-B498-43B3-948B-1728B52AA6E4}">
                <adec:decorative xmlns:adec="http://schemas.microsoft.com/office/drawing/2017/decorative" val="1"/>
              </a:ext>
            </a:extLst>
          </p:cNvPr>
          <p:cNvSpPr/>
          <p:nvPr userDrawn="1"/>
        </p:nvSpPr>
        <p:spPr>
          <a:xfrm>
            <a:off x="6096000" y="19397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19" name="Freeform 18">
            <a:extLst>
              <a:ext uri="{FF2B5EF4-FFF2-40B4-BE49-F238E27FC236}">
                <a16:creationId xmlns:a16="http://schemas.microsoft.com/office/drawing/2014/main" id="{73AC0119-2425-DB42-917D-CE92E1BED7B2}"/>
              </a:ext>
              <a:ext uri="{C183D7F6-B498-43B3-948B-1728B52AA6E4}">
                <adec:decorative xmlns:adec="http://schemas.microsoft.com/office/drawing/2017/decorative" val="1"/>
              </a:ext>
            </a:extLst>
          </p:cNvPr>
          <p:cNvSpPr/>
          <p:nvPr userDrawn="1"/>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3274938163"/>
      </p:ext>
    </p:extLst>
  </p:cSld>
  <p:clrMapOvr>
    <a:masterClrMapping/>
  </p:clrMapOvr>
  <p:extLst>
    <p:ext uri="{DCECCB84-F9BA-43D5-87BE-67443E8EF086}">
      <p15:sldGuideLst xmlns:p15="http://schemas.microsoft.com/office/powerpoint/2012/main">
        <p15:guide id="4" pos="7363">
          <p15:clr>
            <a:srgbClr val="FBAE40"/>
          </p15:clr>
        </p15:guide>
        <p15:guide id="7" orient="horz" pos="3725" userDrawn="1">
          <p15:clr>
            <a:srgbClr val="FBAE40"/>
          </p15:clr>
        </p15:guide>
        <p15:guide id="8" orient="horz" pos="3498" userDrawn="1">
          <p15:clr>
            <a:srgbClr val="FBAE40"/>
          </p15:clr>
        </p15:guide>
        <p15:guide id="9" orient="horz" pos="595" userDrawn="1">
          <p15:clr>
            <a:srgbClr val="FBAE40"/>
          </p15:clr>
        </p15:guide>
        <p15:guide id="10" pos="4226">
          <p15:clr>
            <a:srgbClr val="FBAE40"/>
          </p15:clr>
        </p15:guide>
        <p15:guide id="11" orient="horz" pos="3929"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ultiple Content">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5BEAB38-C748-2248-8770-3109CF347825}"/>
              </a:ext>
            </a:extLst>
          </p:cNvPr>
          <p:cNvSpPr>
            <a:spLocks noGrp="1"/>
          </p:cNvSpPr>
          <p:nvPr>
            <p:ph type="title" hasCustomPrompt="1"/>
          </p:nvPr>
        </p:nvSpPr>
        <p:spPr>
          <a:xfrm>
            <a:off x="518859" y="225425"/>
            <a:ext cx="11161240" cy="720000"/>
          </a:xfrm>
        </p:spPr>
        <p:txBody>
          <a:bodyPr>
            <a:noAutofit/>
          </a:bodyPr>
          <a:lstStyle>
            <a:lvl1pPr>
              <a:defRPr b="1" i="0">
                <a:latin typeface="+mj-lt"/>
              </a:defRPr>
            </a:lvl1pPr>
          </a:lstStyle>
          <a:p>
            <a:r>
              <a:rPr lang="en-US"/>
              <a:t>Click to Add a Title To Your Slide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0615" y="1196975"/>
            <a:ext cx="6791343" cy="2377498"/>
          </a:xfrm>
          <a:prstGeom prst="rect">
            <a:avLst/>
          </a:prstGeo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9" name="Picture Placeholder 8">
            <a:extLst>
              <a:ext uri="{FF2B5EF4-FFF2-40B4-BE49-F238E27FC236}">
                <a16:creationId xmlns:a16="http://schemas.microsoft.com/office/drawing/2014/main" id="{88EBA71C-0E20-6E4F-B108-F26C9CC9F31B}"/>
              </a:ext>
            </a:extLst>
          </p:cNvPr>
          <p:cNvSpPr>
            <a:spLocks noGrp="1"/>
          </p:cNvSpPr>
          <p:nvPr>
            <p:ph type="pic" sz="quarter" idx="23"/>
          </p:nvPr>
        </p:nvSpPr>
        <p:spPr>
          <a:xfrm>
            <a:off x="7478711" y="1204775"/>
            <a:ext cx="4201387" cy="2384434"/>
          </a:xfrm>
          <a:prstGeom prst="rect">
            <a:avLst/>
          </a:prstGeom>
          <a:ln w="25400">
            <a:solidFill>
              <a:schemeClr val="accent2">
                <a:lumMod val="60000"/>
                <a:lumOff val="40000"/>
              </a:schemeClr>
            </a:solidFill>
            <a:miter lim="800000"/>
          </a:ln>
        </p:spPr>
        <p:txBody>
          <a:bodyPr>
            <a:noAutofit/>
          </a:bodyPr>
          <a:lstStyle>
            <a:lvl1pPr marL="0" indent="0">
              <a:buFont typeface="Arial" panose="020B0604020202020204" pitchFamily="34" charset="0"/>
              <a:buNone/>
              <a:defRPr/>
            </a:lvl1pPr>
          </a:lstStyle>
          <a:p>
            <a:r>
              <a:rPr lang="en-US"/>
              <a:t>Click icon to add picture</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0615" y="3796153"/>
            <a:ext cx="6791343" cy="2369698"/>
          </a:xfrm>
          <a:prstGeom prst="rect">
            <a:avLst/>
          </a:prstGeo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5" name="Picture Placeholder 4">
            <a:extLst>
              <a:ext uri="{FF2B5EF4-FFF2-40B4-BE49-F238E27FC236}">
                <a16:creationId xmlns:a16="http://schemas.microsoft.com/office/drawing/2014/main" id="{E51A7A73-3A69-E940-A5D6-0D6278955763}"/>
              </a:ext>
            </a:extLst>
          </p:cNvPr>
          <p:cNvSpPr>
            <a:spLocks noGrp="1"/>
          </p:cNvSpPr>
          <p:nvPr>
            <p:ph type="pic" sz="quarter" idx="24"/>
          </p:nvPr>
        </p:nvSpPr>
        <p:spPr>
          <a:xfrm>
            <a:off x="7478711" y="3796152"/>
            <a:ext cx="4201387" cy="2384434"/>
          </a:xfrm>
          <a:ln w="25400">
            <a:solidFill>
              <a:schemeClr val="accent2">
                <a:lumMod val="60000"/>
                <a:lumOff val="40000"/>
              </a:schemeClr>
            </a:solidFill>
            <a:miter lim="800000"/>
          </a:ln>
        </p:spPr>
        <p:txBody>
          <a:bodyPr/>
          <a:lstStyle>
            <a:lvl1pPr marL="0" indent="0">
              <a:buNone/>
              <a:defRPr/>
            </a:lvl1pPr>
          </a:lstStyle>
          <a:p>
            <a:r>
              <a:rPr lang="en-US"/>
              <a:t>Click icon to add picture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4" name="Picture 13" descr="York University Logo.">
            <a:extLst>
              <a:ext uri="{FF2B5EF4-FFF2-40B4-BE49-F238E27FC236}">
                <a16:creationId xmlns:a16="http://schemas.microsoft.com/office/drawing/2014/main" id="{7865DF70-CAC2-5B48-A439-F80062E2E27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684726"/>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Key Message Slide - Horizont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3631399"/>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7" y="1196975"/>
            <a:ext cx="5481638" cy="3631963"/>
          </a:xfrm>
          <a:prstGeom prst="rect">
            <a:avLst/>
          </a:prstGeom>
        </p:spPr>
        <p:txBody>
          <a:bodyPr>
            <a:noAutofit/>
          </a:bodyPr>
          <a:lstStyle>
            <a:lvl1pPr>
              <a:defRPr sz="16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prstGeom prst="rect">
            <a:avLst/>
          </a:prstGeom>
          <a:solidFill>
            <a:schemeClr val="accent1"/>
          </a:solidFill>
        </p:spPr>
        <p:txBody>
          <a:bodyPr lIns="360000" rIns="360000" anchor="ctr">
            <a:noAutofit/>
          </a:bodyPr>
          <a:lstStyle>
            <a:lvl1pPr marL="0" indent="0" algn="ctr">
              <a:spcBef>
                <a:spcPts val="0"/>
              </a:spcBef>
              <a:buFont typeface="Arial" panose="020B0604020202020204" pitchFamily="34" charset="0"/>
              <a:buNone/>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ACA75758-CE2F-AD4D-9C00-A5C4D754094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11667124"/>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7" orient="horz" pos="3045">
          <p15:clr>
            <a:srgbClr val="FBAE40"/>
          </p15:clr>
        </p15:guide>
        <p15:guide id="9" orient="horz" pos="754">
          <p15:clr>
            <a:srgbClr val="FBAE40"/>
          </p15:clr>
        </p15:guide>
        <p15:guide id="10" orient="horz" pos="388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Key Message Slide - Righ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a:t>Click to Add a Title To Your Slide</a:t>
            </a:r>
          </a:p>
        </p:txBody>
      </p:sp>
      <p:sp>
        <p:nvSpPr>
          <p:cNvPr id="5" name="Rectangle 4">
            <a:extLst>
              <a:ext uri="{FF2B5EF4-FFF2-40B4-BE49-F238E27FC236}">
                <a16:creationId xmlns:a16="http://schemas.microsoft.com/office/drawing/2014/main" id="{89EF7FFA-B04E-C541-A81B-39886A3ECF51}"/>
              </a:ext>
              <a:ext uri="{C183D7F6-B498-43B3-948B-1728B52AA6E4}">
                <adec:decorative xmlns:adec="http://schemas.microsoft.com/office/drawing/2017/decorative" val="1"/>
              </a:ext>
            </a:extLst>
          </p:cNvPr>
          <p:cNvSpPr/>
          <p:nvPr userDrawn="1"/>
        </p:nvSpPr>
        <p:spPr>
          <a:xfrm>
            <a:off x="7464425"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7906871" y="1400175"/>
            <a:ext cx="3795771" cy="2173288"/>
          </a:xfrm>
          <a:prstGeom prst="callout1">
            <a:avLst>
              <a:gd name="adj1" fmla="val 99688"/>
              <a:gd name="adj2" fmla="val 118"/>
              <a:gd name="adj3" fmla="val 99626"/>
              <a:gd name="adj4" fmla="val 99603"/>
            </a:avLst>
          </a:prstGeom>
          <a:ln w="12700">
            <a:solidFill>
              <a:schemeClr val="bg1"/>
            </a:solidFill>
          </a:ln>
        </p:spPr>
        <p:txBody>
          <a:bodyPr bIns="180000" anchor="b">
            <a:noAutofit/>
          </a:bodyPr>
          <a:lstStyle>
            <a:lvl1pPr marL="0" indent="0">
              <a:buFont typeface="Arial" panose="020B0604020202020204" pitchFamily="34" charset="0"/>
              <a:buNone/>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br>
              <a:rPr lang="en-US"/>
            </a:br>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7904938" y="3789363"/>
            <a:ext cx="3775886" cy="2200376"/>
          </a:xfrm>
          <a:prstGeom prst="rect">
            <a:avLst/>
          </a:prstGeom>
        </p:spPr>
        <p:txBody>
          <a:bodyPr>
            <a:noAutofit/>
          </a:bodyPr>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9197" y="1196975"/>
            <a:ext cx="6773796" cy="237749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9197" y="3789041"/>
            <a:ext cx="6773796" cy="237686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2" name="Picture 11" descr="York University Logo.">
            <a:extLst>
              <a:ext uri="{FF2B5EF4-FFF2-40B4-BE49-F238E27FC236}">
                <a16:creationId xmlns:a16="http://schemas.microsoft.com/office/drawing/2014/main" id="{422D4709-976D-8A4B-91D9-0F46B2A3B23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93504671"/>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ey Message Slide - Lef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a:t>Click to Add a Title To Your Slide</a:t>
            </a:r>
          </a:p>
        </p:txBody>
      </p:sp>
      <p:sp>
        <p:nvSpPr>
          <p:cNvPr id="5" name="Rectangle 4">
            <a:extLst>
              <a:ext uri="{FF2B5EF4-FFF2-40B4-BE49-F238E27FC236}">
                <a16:creationId xmlns:a16="http://schemas.microsoft.com/office/drawing/2014/main" id="{89EF7FFA-B04E-C541-A81B-39886A3ECF51}"/>
              </a:ext>
              <a:ext uri="{C183D7F6-B498-43B3-948B-1728B52AA6E4}">
                <adec:decorative xmlns:adec="http://schemas.microsoft.com/office/drawing/2017/decorative" val="1"/>
              </a:ext>
            </a:extLst>
          </p:cNvPr>
          <p:cNvSpPr/>
          <p:nvPr userDrawn="1"/>
        </p:nvSpPr>
        <p:spPr>
          <a:xfrm>
            <a:off x="0" y="1196975"/>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511175" y="1400175"/>
            <a:ext cx="3708487" cy="2215480"/>
          </a:xfrm>
          <a:prstGeom prst="callout1">
            <a:avLst>
              <a:gd name="adj1" fmla="val 99688"/>
              <a:gd name="adj2" fmla="val 118"/>
              <a:gd name="adj3" fmla="val 99626"/>
              <a:gd name="adj4" fmla="val 99603"/>
            </a:avLst>
          </a:prstGeom>
          <a:ln w="12700">
            <a:solidFill>
              <a:schemeClr val="bg1"/>
            </a:solidFill>
          </a:ln>
        </p:spPr>
        <p:txBody>
          <a:bodyPr bIns="0" anchor="b">
            <a:noAutofit/>
          </a:bodyPr>
          <a:lstStyle>
            <a:lvl1pPr marL="0" indent="0">
              <a:buFont typeface="Arial" panose="020B0604020202020204" pitchFamily="34" charset="0"/>
              <a:buNone/>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XX% </a:t>
            </a:r>
            <a:br>
              <a:rPr lang="en-US"/>
            </a:br>
            <a:r>
              <a:rPr lang="en-US"/>
              <a:t>Key takeaway here</a:t>
            </a:r>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508784" y="3741738"/>
            <a:ext cx="3689059" cy="2248001"/>
          </a:xfrm>
          <a:prstGeom prst="rect">
            <a:avLst/>
          </a:prstGeom>
        </p:spPr>
        <p:txBody>
          <a:bodyPr bIns="0">
            <a:noAutofit/>
          </a:bodyPr>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supporting text</a:t>
            </a:r>
          </a:p>
        </p:txBody>
      </p:sp>
      <p:sp>
        <p:nvSpPr>
          <p:cNvPr id="12" name="Content Placeholder 1">
            <a:extLst>
              <a:ext uri="{FF2B5EF4-FFF2-40B4-BE49-F238E27FC236}">
                <a16:creationId xmlns:a16="http://schemas.microsoft.com/office/drawing/2014/main" id="{3C53C104-C340-4445-B597-ADA10F229264}"/>
              </a:ext>
            </a:extLst>
          </p:cNvPr>
          <p:cNvSpPr>
            <a:spLocks noGrp="1"/>
          </p:cNvSpPr>
          <p:nvPr>
            <p:ph sz="quarter" idx="13"/>
          </p:nvPr>
        </p:nvSpPr>
        <p:spPr>
          <a:xfrm>
            <a:off x="4907029" y="1196975"/>
            <a:ext cx="6773796" cy="2377498"/>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14" name="Content Placeholder 2">
            <a:extLst>
              <a:ext uri="{FF2B5EF4-FFF2-40B4-BE49-F238E27FC236}">
                <a16:creationId xmlns:a16="http://schemas.microsoft.com/office/drawing/2014/main" id="{627D0DAE-E129-5445-8C07-39C5633DAD93}"/>
              </a:ext>
            </a:extLst>
          </p:cNvPr>
          <p:cNvSpPr>
            <a:spLocks noGrp="1"/>
          </p:cNvSpPr>
          <p:nvPr>
            <p:ph sz="quarter" idx="20"/>
          </p:nvPr>
        </p:nvSpPr>
        <p:spPr>
          <a:xfrm>
            <a:off x="4907029" y="3789040"/>
            <a:ext cx="6773796" cy="237749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5" name="Picture 14" descr="York University Logo.&#10;">
            <a:extLst>
              <a:ext uri="{FF2B5EF4-FFF2-40B4-BE49-F238E27FC236}">
                <a16:creationId xmlns:a16="http://schemas.microsoft.com/office/drawing/2014/main" id="{30D26959-709E-344A-9D91-500503F8DEF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8" name="Rectangle 7">
            <a:extLst>
              <a:ext uri="{FF2B5EF4-FFF2-40B4-BE49-F238E27FC236}">
                <a16:creationId xmlns:a16="http://schemas.microsoft.com/office/drawing/2014/main" id="{459BDC70-74B9-044C-8E4F-7A7CA082BF9A}"/>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89935258"/>
      </p:ext>
    </p:extLst>
  </p:cSld>
  <p:clrMapOvr>
    <a:masterClrMapping/>
  </p:clrMapOvr>
  <p:extLst>
    <p:ext uri="{DCECCB84-F9BA-43D5-87BE-67443E8EF086}">
      <p15:sldGuideLst xmlns:p15="http://schemas.microsoft.com/office/powerpoint/2012/main">
        <p15:guide id="3" pos="316">
          <p15:clr>
            <a:srgbClr val="FBAE40"/>
          </p15:clr>
        </p15:guide>
        <p15:guide id="7" orient="horz" pos="754">
          <p15:clr>
            <a:srgbClr val="FBAE40"/>
          </p15:clr>
        </p15:guide>
        <p15:guide id="8" orient="horz" pos="2251">
          <p15:clr>
            <a:srgbClr val="FBAE40"/>
          </p15:clr>
        </p15:guide>
        <p15:guide id="9" orient="horz" pos="2387">
          <p15:clr>
            <a:srgbClr val="FBAE40"/>
          </p15:clr>
        </p15:guide>
        <p15:guide id="10" orient="horz" pos="3888">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hoto Column Slide -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4478866" y="225425"/>
            <a:ext cx="7197753" cy="720000"/>
          </a:xfrm>
        </p:spPr>
        <p:txBody>
          <a:bodyPr/>
          <a:lstStyle/>
          <a:p>
            <a:r>
              <a:rPr lang="en-US"/>
              <a:t>Click to Add a Title To Your Slide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marL="0" indent="0" algn="ctr">
              <a:buFont typeface="Arial" panose="020B0604020202020204" pitchFamily="34" charset="0"/>
              <a:buNone/>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a:prstGeom prst="rect">
            <a:avLst/>
          </a:prstGeom>
        </p:spPr>
        <p:txBody>
          <a:bodyPr/>
          <a:lstStyle/>
          <a:p>
            <a:endParaRPr lang="en-US"/>
          </a:p>
        </p:txBody>
      </p:sp>
      <p:pic>
        <p:nvPicPr>
          <p:cNvPr id="9" name="Picture 8" descr="York University Logo.">
            <a:extLst>
              <a:ext uri="{FF2B5EF4-FFF2-40B4-BE49-F238E27FC236}">
                <a16:creationId xmlns:a16="http://schemas.microsoft.com/office/drawing/2014/main" id="{70AB483B-B616-384E-83C0-785A1EA1630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19" name="Freeform 18">
            <a:extLst>
              <a:ext uri="{FF2B5EF4-FFF2-40B4-BE49-F238E27FC236}">
                <a16:creationId xmlns:a16="http://schemas.microsoft.com/office/drawing/2014/main" id="{43A43FB6-03C7-CC41-BCE9-0DF5F24BF3CB}"/>
              </a:ext>
              <a:ext uri="{C183D7F6-B498-43B3-948B-1728B52AA6E4}">
                <adec:decorative xmlns:adec="http://schemas.microsoft.com/office/drawing/2017/decorative" val="1"/>
              </a:ext>
            </a:extLst>
          </p:cNvPr>
          <p:cNvSpPr/>
          <p:nvPr userDrawn="1"/>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2599473599"/>
      </p:ext>
    </p:extLst>
  </p:cSld>
  <p:clrMapOvr>
    <a:masterClrMapping/>
  </p:clrMapOvr>
  <p:extLst>
    <p:ext uri="{DCECCB84-F9BA-43D5-87BE-67443E8EF086}">
      <p15:sldGuideLst xmlns:p15="http://schemas.microsoft.com/office/powerpoint/2012/main">
        <p15:guide id="3" pos="2819">
          <p15:clr>
            <a:srgbClr val="FBAE40"/>
          </p15:clr>
        </p15:guide>
        <p15:guide id="4" pos="7363">
          <p15:clr>
            <a:srgbClr val="FBAE40"/>
          </p15:clr>
        </p15:guide>
        <p15:guide id="8" orient="horz" pos="3888">
          <p15:clr>
            <a:srgbClr val="FBAE40"/>
          </p15:clr>
        </p15:guide>
        <p15:guide id="9" orient="horz" pos="777"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hoto Column Slide -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519641" y="225425"/>
            <a:ext cx="7197753" cy="720000"/>
          </a:xfrm>
        </p:spPr>
        <p:txBody>
          <a:bodyPr/>
          <a:lstStyle/>
          <a:p>
            <a:r>
              <a:rPr lang="en-US"/>
              <a:t>Click to Add a Title To Your Slide</a:t>
            </a:r>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a:prstGeom prst="rect">
            <a:avLst/>
          </a:prstGeo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173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marL="0" indent="0" algn="ctr">
              <a:buFont typeface="Arial" panose="020B0604020202020204" pitchFamily="34" charset="0"/>
              <a:buNone/>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6" name="Slide Number Placeholder 5">
            <a:extLst>
              <a:ext uri="{FF2B5EF4-FFF2-40B4-BE49-F238E27FC236}">
                <a16:creationId xmlns:a16="http://schemas.microsoft.com/office/drawing/2014/main" id="{8B45346B-C031-4DC5-BD8C-58AA5D5801BA}"/>
              </a:ext>
            </a:extLst>
          </p:cNvPr>
          <p:cNvSpPr>
            <a:spLocks noGrp="1"/>
          </p:cNvSpPr>
          <p:nvPr>
            <p:ph type="sldNum" sz="quarter" idx="20"/>
          </p:nvPr>
        </p:nvSpPr>
        <p:spPr>
          <a:xfrm>
            <a:off x="514799" y="6356349"/>
            <a:ext cx="413249" cy="365125"/>
          </a:xfrm>
          <a:prstGeom prst="rect">
            <a:avLst/>
          </a:prstGeom>
        </p:spPr>
        <p:txBody>
          <a:bodyPr/>
          <a:lstStyle/>
          <a:p>
            <a:fld id="{4C6AF4E3-7C7A-4050-BF98-8B639F08A4A8}" type="slidenum">
              <a:rPr lang="en-CA" smtClean="0"/>
              <a:pPr/>
              <a:t>‹#›</a:t>
            </a:fld>
            <a:endParaRPr lang="en-CA"/>
          </a:p>
        </p:txBody>
      </p:sp>
      <p:sp>
        <p:nvSpPr>
          <p:cNvPr id="5" name="Footer Placeholder 4">
            <a:extLst>
              <a:ext uri="{FF2B5EF4-FFF2-40B4-BE49-F238E27FC236}">
                <a16:creationId xmlns:a16="http://schemas.microsoft.com/office/drawing/2014/main" id="{E2CF1909-1530-44C5-9EA4-AB532F16C426}"/>
              </a:ext>
            </a:extLst>
          </p:cNvPr>
          <p:cNvSpPr>
            <a:spLocks noGrp="1"/>
          </p:cNvSpPr>
          <p:nvPr>
            <p:ph type="ftr" sz="quarter" idx="19"/>
          </p:nvPr>
        </p:nvSpPr>
        <p:spPr>
          <a:xfrm>
            <a:off x="1193803" y="6356351"/>
            <a:ext cx="6523035" cy="365124"/>
          </a:xfrm>
          <a:prstGeom prst="rect">
            <a:avLst/>
          </a:prstGeom>
        </p:spPr>
        <p:txBody>
          <a:bodyPr/>
          <a:lstStyle/>
          <a:p>
            <a:endParaRPr lang="en-CA"/>
          </a:p>
        </p:txBody>
      </p:sp>
      <p:sp>
        <p:nvSpPr>
          <p:cNvPr id="13" name="Freeform 12">
            <a:extLst>
              <a:ext uri="{FF2B5EF4-FFF2-40B4-BE49-F238E27FC236}">
                <a16:creationId xmlns:a16="http://schemas.microsoft.com/office/drawing/2014/main" id="{3F8F1147-DAD1-334F-B034-7921149D6AFE}"/>
              </a:ext>
              <a:ext uri="{C183D7F6-B498-43B3-948B-1728B52AA6E4}">
                <adec:decorative xmlns:adec="http://schemas.microsoft.com/office/drawing/2017/decorative" val="1"/>
              </a:ext>
            </a:extLst>
          </p:cNvPr>
          <p:cNvSpPr/>
          <p:nvPr userDrawn="1"/>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804347118"/>
      </p:ext>
    </p:extLst>
  </p:cSld>
  <p:clrMapOvr>
    <a:masterClrMapping/>
  </p:clrMapOvr>
  <p:extLst>
    <p:ext uri="{DCECCB84-F9BA-43D5-87BE-67443E8EF086}">
      <p15:sldGuideLst xmlns:p15="http://schemas.microsoft.com/office/powerpoint/2012/main">
        <p15:guide id="3" pos="316">
          <p15:clr>
            <a:srgbClr val="FBAE40"/>
          </p15:clr>
        </p15:guide>
        <p15:guide id="4" pos="4861">
          <p15:clr>
            <a:srgbClr val="FBAE40"/>
          </p15:clr>
        </p15:guide>
        <p15:guide id="8" orient="horz" pos="3888">
          <p15:clr>
            <a:srgbClr val="FBAE40"/>
          </p15:clr>
        </p15:guide>
        <p15:guide id="9" orient="horz" pos="777"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our Column Team Slide">
    <p:spTree>
      <p:nvGrpSpPr>
        <p:cNvPr id="1" name=""/>
        <p:cNvGrpSpPr/>
        <p:nvPr/>
      </p:nvGrpSpPr>
      <p:grpSpPr>
        <a:xfrm>
          <a:off x="0" y="0"/>
          <a:ext cx="0" cy="0"/>
          <a:chOff x="0" y="0"/>
          <a:chExt cx="0" cy="0"/>
        </a:xfrm>
      </p:grpSpPr>
      <p:sp>
        <p:nvSpPr>
          <p:cNvPr id="99" name="Title 1">
            <a:extLst>
              <a:ext uri="{FF2B5EF4-FFF2-40B4-BE49-F238E27FC236}">
                <a16:creationId xmlns:a16="http://schemas.microsoft.com/office/drawing/2014/main" id="{8F57AE45-33D9-C440-9135-ACD7B9712159}"/>
              </a:ext>
            </a:extLst>
          </p:cNvPr>
          <p:cNvSpPr>
            <a:spLocks noGrp="1"/>
          </p:cNvSpPr>
          <p:nvPr>
            <p:ph type="title" hasCustomPrompt="1"/>
          </p:nvPr>
        </p:nvSpPr>
        <p:spPr>
          <a:xfrm>
            <a:off x="515938" y="225425"/>
            <a:ext cx="11164161" cy="720000"/>
          </a:xfrm>
        </p:spPr>
        <p:txBody>
          <a:bodyPr/>
          <a:lstStyle>
            <a:lvl1pPr>
              <a:defRPr b="0" i="0">
                <a:latin typeface="+mj-lt"/>
              </a:defRPr>
            </a:lvl1pPr>
          </a:lstStyle>
          <a:p>
            <a:r>
              <a:rPr lang="en-US"/>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1069470"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986560"/>
            <a:ext cx="2535912"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54" name="Text Placeholder 53">
            <a:extLst>
              <a:ext uri="{FF2B5EF4-FFF2-40B4-BE49-F238E27FC236}">
                <a16:creationId xmlns:a16="http://schemas.microsoft.com/office/drawing/2014/main" id="{D2EF84AE-0FCA-C143-B4C1-5475E6B0CFAC}"/>
              </a:ext>
            </a:extLst>
          </p:cNvPr>
          <p:cNvSpPr>
            <a:spLocks noGrp="1"/>
          </p:cNvSpPr>
          <p:nvPr>
            <p:ph type="body" sz="quarter" idx="24" hasCustomPrompt="1"/>
          </p:nvPr>
        </p:nvSpPr>
        <p:spPr>
          <a:xfrm>
            <a:off x="51886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59" y="4100286"/>
            <a:ext cx="2534400"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59" name="Picture Placeholder 51">
            <a:extLst>
              <a:ext uri="{FF2B5EF4-FFF2-40B4-BE49-F238E27FC236}">
                <a16:creationId xmlns:a16="http://schemas.microsoft.com/office/drawing/2014/main" id="{ED70D57D-04C2-8342-83BC-C6EEBFEF8485}"/>
              </a:ext>
            </a:extLst>
          </p:cNvPr>
          <p:cNvSpPr>
            <a:spLocks noGrp="1"/>
          </p:cNvSpPr>
          <p:nvPr>
            <p:ph type="pic" sz="quarter" idx="27" hasCustomPrompt="1"/>
          </p:nvPr>
        </p:nvSpPr>
        <p:spPr>
          <a:xfrm>
            <a:off x="3918853"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7" name="Text Placeholder 53">
            <a:extLst>
              <a:ext uri="{FF2B5EF4-FFF2-40B4-BE49-F238E27FC236}">
                <a16:creationId xmlns:a16="http://schemas.microsoft.com/office/drawing/2014/main" id="{4D67E01E-ABB3-D343-838B-79B17CFC4EB6}"/>
              </a:ext>
            </a:extLst>
          </p:cNvPr>
          <p:cNvSpPr>
            <a:spLocks noGrp="1"/>
          </p:cNvSpPr>
          <p:nvPr>
            <p:ph type="body" sz="quarter" idx="25" hasCustomPrompt="1"/>
          </p:nvPr>
        </p:nvSpPr>
        <p:spPr>
          <a:xfrm>
            <a:off x="3378200" y="2986560"/>
            <a:ext cx="2557595"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74" name="Text Placeholder 53">
            <a:extLst>
              <a:ext uri="{FF2B5EF4-FFF2-40B4-BE49-F238E27FC236}">
                <a16:creationId xmlns:a16="http://schemas.microsoft.com/office/drawing/2014/main" id="{F201B278-13BC-D14B-B7C9-B7A3219F1726}"/>
              </a:ext>
            </a:extLst>
          </p:cNvPr>
          <p:cNvSpPr>
            <a:spLocks noGrp="1"/>
          </p:cNvSpPr>
          <p:nvPr>
            <p:ph type="body" sz="quarter" idx="40" hasCustomPrompt="1"/>
          </p:nvPr>
        </p:nvSpPr>
        <p:spPr>
          <a:xfrm>
            <a:off x="337820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29" name="Text Placeholder 57">
            <a:extLst>
              <a:ext uri="{FF2B5EF4-FFF2-40B4-BE49-F238E27FC236}">
                <a16:creationId xmlns:a16="http://schemas.microsoft.com/office/drawing/2014/main" id="{0A0C6D09-59C1-3E46-829F-A0F092E7382E}"/>
              </a:ext>
            </a:extLst>
          </p:cNvPr>
          <p:cNvSpPr>
            <a:spLocks noGrp="1"/>
          </p:cNvSpPr>
          <p:nvPr>
            <p:ph type="body" sz="quarter" idx="37" hasCustomPrompt="1"/>
          </p:nvPr>
        </p:nvSpPr>
        <p:spPr>
          <a:xfrm>
            <a:off x="3383976" y="4100286"/>
            <a:ext cx="2551819"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marL="216000" marR="0" lvl="0" indent="-216000" algn="l" defTabSz="914400" rtl="0" eaLnBrk="1" fontAlgn="auto" latinLnBrk="0" hangingPunct="1">
              <a:lnSpc>
                <a:spcPct val="100000"/>
              </a:lnSpc>
              <a:spcBef>
                <a:spcPts val="0"/>
              </a:spcBef>
              <a:spcAft>
                <a:spcPts val="300"/>
              </a:spcAft>
              <a:buClrTx/>
              <a:buSzTx/>
              <a:tabLst/>
              <a:defRPr/>
            </a:pPr>
            <a:r>
              <a:rPr lang="en-US"/>
              <a:t>Click to add bio</a:t>
            </a:r>
          </a:p>
        </p:txBody>
      </p:sp>
      <p:sp>
        <p:nvSpPr>
          <p:cNvPr id="63" name="Picture Placeholder 51">
            <a:extLst>
              <a:ext uri="{FF2B5EF4-FFF2-40B4-BE49-F238E27FC236}">
                <a16:creationId xmlns:a16="http://schemas.microsoft.com/office/drawing/2014/main" id="{EC3C3F17-35BA-9F44-8BC1-0F7A808E730E}"/>
              </a:ext>
            </a:extLst>
          </p:cNvPr>
          <p:cNvSpPr>
            <a:spLocks noGrp="1"/>
          </p:cNvSpPr>
          <p:nvPr>
            <p:ph type="pic" sz="quarter" idx="31" hasCustomPrompt="1"/>
          </p:nvPr>
        </p:nvSpPr>
        <p:spPr>
          <a:xfrm>
            <a:off x="6846665"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61" name="Text Placeholder 53">
            <a:extLst>
              <a:ext uri="{FF2B5EF4-FFF2-40B4-BE49-F238E27FC236}">
                <a16:creationId xmlns:a16="http://schemas.microsoft.com/office/drawing/2014/main" id="{12CD07E1-6CC0-AA46-91C2-A71FBE067900}"/>
              </a:ext>
            </a:extLst>
          </p:cNvPr>
          <p:cNvSpPr>
            <a:spLocks noGrp="1"/>
          </p:cNvSpPr>
          <p:nvPr>
            <p:ph type="body" sz="quarter" idx="29" hasCustomPrompt="1"/>
          </p:nvPr>
        </p:nvSpPr>
        <p:spPr>
          <a:xfrm>
            <a:off x="6270326" y="2986560"/>
            <a:ext cx="2541888"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75" name="Text Placeholder 53">
            <a:extLst>
              <a:ext uri="{FF2B5EF4-FFF2-40B4-BE49-F238E27FC236}">
                <a16:creationId xmlns:a16="http://schemas.microsoft.com/office/drawing/2014/main" id="{66A7B0E5-DAB0-5348-8990-BC0887040BDA}"/>
              </a:ext>
            </a:extLst>
          </p:cNvPr>
          <p:cNvSpPr>
            <a:spLocks noGrp="1"/>
          </p:cNvSpPr>
          <p:nvPr>
            <p:ph type="body" sz="quarter" idx="41" hasCustomPrompt="1"/>
          </p:nvPr>
        </p:nvSpPr>
        <p:spPr>
          <a:xfrm>
            <a:off x="6270326"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30" name="Text Placeholder 57">
            <a:extLst>
              <a:ext uri="{FF2B5EF4-FFF2-40B4-BE49-F238E27FC236}">
                <a16:creationId xmlns:a16="http://schemas.microsoft.com/office/drawing/2014/main" id="{F9010CEB-567B-504A-B18C-A4831904CF1B}"/>
              </a:ext>
            </a:extLst>
          </p:cNvPr>
          <p:cNvSpPr>
            <a:spLocks noGrp="1"/>
          </p:cNvSpPr>
          <p:nvPr>
            <p:ph type="body" sz="quarter" idx="38" hasCustomPrompt="1"/>
          </p:nvPr>
        </p:nvSpPr>
        <p:spPr>
          <a:xfrm>
            <a:off x="6276130" y="4100286"/>
            <a:ext cx="2536148"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67" name="Picture Placeholder 51">
            <a:extLst>
              <a:ext uri="{FF2B5EF4-FFF2-40B4-BE49-F238E27FC236}">
                <a16:creationId xmlns:a16="http://schemas.microsoft.com/office/drawing/2014/main" id="{CC8ADDD2-BB68-E040-8A63-24C2E6F0F0F1}"/>
              </a:ext>
            </a:extLst>
          </p:cNvPr>
          <p:cNvSpPr>
            <a:spLocks noGrp="1"/>
          </p:cNvSpPr>
          <p:nvPr>
            <p:ph type="pic" sz="quarter" idx="35" hasCustomPrompt="1"/>
          </p:nvPr>
        </p:nvSpPr>
        <p:spPr>
          <a:xfrm>
            <a:off x="9696048" y="1443947"/>
            <a:ext cx="1426482" cy="1426480"/>
          </a:xfrm>
          <a:prstGeom prst="rect">
            <a:avLst/>
          </a:prstGeom>
          <a:ln w="25400">
            <a:solidFill>
              <a:schemeClr val="accent2">
                <a:lumMod val="60000"/>
                <a:lumOff val="40000"/>
              </a:schemeClr>
            </a:solid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65" name="Text Placeholder 53">
            <a:extLst>
              <a:ext uri="{FF2B5EF4-FFF2-40B4-BE49-F238E27FC236}">
                <a16:creationId xmlns:a16="http://schemas.microsoft.com/office/drawing/2014/main" id="{A9826A4D-4FF0-C741-B6E8-3C5612F35DB3}"/>
              </a:ext>
            </a:extLst>
          </p:cNvPr>
          <p:cNvSpPr>
            <a:spLocks noGrp="1"/>
          </p:cNvSpPr>
          <p:nvPr>
            <p:ph type="body" sz="quarter" idx="33" hasCustomPrompt="1"/>
          </p:nvPr>
        </p:nvSpPr>
        <p:spPr>
          <a:xfrm>
            <a:off x="9157325" y="2986560"/>
            <a:ext cx="2531438"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400" b="0" i="0" cap="all" spc="10" baseline="0">
                <a:solidFill>
                  <a:schemeClr val="accent1"/>
                </a:solidFill>
                <a:latin typeface="IBM Plex Sans Medium" panose="020B0503050203000203" pitchFamily="34" charset="0"/>
              </a:defRPr>
            </a:lvl1pPr>
          </a:lstStyle>
          <a:p>
            <a:pPr lvl="0"/>
            <a:r>
              <a:rPr lang="en-US"/>
              <a:t>CLICK TO ADD NAME</a:t>
            </a:r>
          </a:p>
        </p:txBody>
      </p:sp>
      <p:sp>
        <p:nvSpPr>
          <p:cNvPr id="85" name="Text Placeholder 53">
            <a:extLst>
              <a:ext uri="{FF2B5EF4-FFF2-40B4-BE49-F238E27FC236}">
                <a16:creationId xmlns:a16="http://schemas.microsoft.com/office/drawing/2014/main" id="{408B7542-48A6-B14C-A817-B961F060DEDA}"/>
              </a:ext>
            </a:extLst>
          </p:cNvPr>
          <p:cNvSpPr>
            <a:spLocks noGrp="1"/>
          </p:cNvSpPr>
          <p:nvPr>
            <p:ph type="body" sz="quarter" idx="42" hasCustomPrompt="1"/>
          </p:nvPr>
        </p:nvSpPr>
        <p:spPr>
          <a:xfrm>
            <a:off x="9152851" y="3521089"/>
            <a:ext cx="2535911"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400" b="0" i="0" spc="10" baseline="0">
                <a:solidFill>
                  <a:schemeClr val="tx1"/>
                </a:solidFill>
                <a:latin typeface="IBM Plex Sans ExtraLight" panose="020B0303050203000203" pitchFamily="34" charset="0"/>
              </a:defRPr>
            </a:lvl1pPr>
          </a:lstStyle>
          <a:p>
            <a:pPr lvl="0"/>
            <a:r>
              <a:rPr lang="en-US"/>
              <a:t>Click to  add role or title</a:t>
            </a:r>
          </a:p>
        </p:txBody>
      </p:sp>
      <p:sp>
        <p:nvSpPr>
          <p:cNvPr id="31" name="Text Placeholder 57">
            <a:extLst>
              <a:ext uri="{FF2B5EF4-FFF2-40B4-BE49-F238E27FC236}">
                <a16:creationId xmlns:a16="http://schemas.microsoft.com/office/drawing/2014/main" id="{0DD6DE0E-D360-EA4A-8410-36D2A64AD916}"/>
              </a:ext>
            </a:extLst>
          </p:cNvPr>
          <p:cNvSpPr>
            <a:spLocks noGrp="1"/>
          </p:cNvSpPr>
          <p:nvPr>
            <p:ph type="body" sz="quarter" idx="39" hasCustomPrompt="1"/>
          </p:nvPr>
        </p:nvSpPr>
        <p:spPr>
          <a:xfrm>
            <a:off x="9158837" y="4100286"/>
            <a:ext cx="2534400" cy="2065564"/>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a:t>Click to add bio</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103" name="Picture 102" descr="York University Logo.">
            <a:extLst>
              <a:ext uri="{FF2B5EF4-FFF2-40B4-BE49-F238E27FC236}">
                <a16:creationId xmlns:a16="http://schemas.microsoft.com/office/drawing/2014/main" id="{E6E493E1-DAA7-D547-AA89-A4C4BC58654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76004524"/>
      </p:ext>
    </p:extLst>
  </p:cSld>
  <p:clrMapOvr>
    <a:masterClrMapping/>
  </p:clrMapOvr>
  <p:extLst>
    <p:ext uri="{DCECCB84-F9BA-43D5-87BE-67443E8EF086}">
      <p15:sldGuideLst xmlns:p15="http://schemas.microsoft.com/office/powerpoint/2012/main">
        <p15:guide id="3" pos="325">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3" orient="horz" pos="2183" userDrawn="1">
          <p15:clr>
            <a:srgbClr val="FBAE40"/>
          </p15:clr>
        </p15:guide>
        <p15:guide id="14" orient="horz" pos="2568" userDrawn="1">
          <p15:clr>
            <a:srgbClr val="FBAE40"/>
          </p15:clr>
        </p15:guide>
        <p15:guide id="16" orient="horz" pos="388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ix Column Team Slide">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753112"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683883"/>
            <a:ext cx="1581403"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1" name="Text Placeholder 53">
            <a:extLst>
              <a:ext uri="{FF2B5EF4-FFF2-40B4-BE49-F238E27FC236}">
                <a16:creationId xmlns:a16="http://schemas.microsoft.com/office/drawing/2014/main" id="{D2327015-1342-7E4C-8742-B28789BD7E01}"/>
              </a:ext>
            </a:extLst>
          </p:cNvPr>
          <p:cNvSpPr>
            <a:spLocks noGrp="1"/>
          </p:cNvSpPr>
          <p:nvPr>
            <p:ph type="body" sz="quarter" idx="24" hasCustomPrompt="1"/>
          </p:nvPr>
        </p:nvSpPr>
        <p:spPr>
          <a:xfrm>
            <a:off x="51886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3941379"/>
            <a:ext cx="1577832"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55" name="Picture Placeholder 51">
            <a:extLst>
              <a:ext uri="{FF2B5EF4-FFF2-40B4-BE49-F238E27FC236}">
                <a16:creationId xmlns:a16="http://schemas.microsoft.com/office/drawing/2014/main" id="{C3F8A6EA-78B6-BA43-865C-3168695EDF76}"/>
              </a:ext>
            </a:extLst>
          </p:cNvPr>
          <p:cNvSpPr>
            <a:spLocks noGrp="1"/>
          </p:cNvSpPr>
          <p:nvPr>
            <p:ph type="pic" sz="quarter" idx="27" hasCustomPrompt="1"/>
          </p:nvPr>
        </p:nvSpPr>
        <p:spPr>
          <a:xfrm>
            <a:off x="2677436"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1" name="Text Placeholder 53">
            <a:extLst>
              <a:ext uri="{FF2B5EF4-FFF2-40B4-BE49-F238E27FC236}">
                <a16:creationId xmlns:a16="http://schemas.microsoft.com/office/drawing/2014/main" id="{06CAEA96-2878-B245-955A-C064999E857F}"/>
              </a:ext>
            </a:extLst>
          </p:cNvPr>
          <p:cNvSpPr>
            <a:spLocks noGrp="1"/>
          </p:cNvSpPr>
          <p:nvPr>
            <p:ph type="body" sz="quarter" idx="25" hasCustomPrompt="1"/>
          </p:nvPr>
        </p:nvSpPr>
        <p:spPr>
          <a:xfrm>
            <a:off x="2426376" y="2683883"/>
            <a:ext cx="1591587"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2" name="Text Placeholder 53">
            <a:extLst>
              <a:ext uri="{FF2B5EF4-FFF2-40B4-BE49-F238E27FC236}">
                <a16:creationId xmlns:a16="http://schemas.microsoft.com/office/drawing/2014/main" id="{58F7DAC5-0332-5249-81AC-331B18B63C80}"/>
              </a:ext>
            </a:extLst>
          </p:cNvPr>
          <p:cNvSpPr>
            <a:spLocks noGrp="1"/>
          </p:cNvSpPr>
          <p:nvPr>
            <p:ph type="body" sz="quarter" idx="44" hasCustomPrompt="1"/>
          </p:nvPr>
        </p:nvSpPr>
        <p:spPr>
          <a:xfrm>
            <a:off x="2426376"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53" name="Text Placeholder 57">
            <a:extLst>
              <a:ext uri="{FF2B5EF4-FFF2-40B4-BE49-F238E27FC236}">
                <a16:creationId xmlns:a16="http://schemas.microsoft.com/office/drawing/2014/main" id="{4CD8161C-F44E-9747-B2F5-E5F3BF12299C}"/>
              </a:ext>
            </a:extLst>
          </p:cNvPr>
          <p:cNvSpPr>
            <a:spLocks noGrp="1"/>
          </p:cNvSpPr>
          <p:nvPr>
            <p:ph type="body" sz="quarter" idx="26" hasCustomPrompt="1"/>
          </p:nvPr>
        </p:nvSpPr>
        <p:spPr>
          <a:xfrm>
            <a:off x="2426376" y="3941379"/>
            <a:ext cx="1587993"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66" name="Picture Placeholder 51">
            <a:extLst>
              <a:ext uri="{FF2B5EF4-FFF2-40B4-BE49-F238E27FC236}">
                <a16:creationId xmlns:a16="http://schemas.microsoft.com/office/drawing/2014/main" id="{93F41111-0F44-DC42-B5BE-8909EF9C5AD1}"/>
              </a:ext>
            </a:extLst>
          </p:cNvPr>
          <p:cNvSpPr>
            <a:spLocks noGrp="1"/>
          </p:cNvSpPr>
          <p:nvPr>
            <p:ph type="pic" sz="quarter" idx="31" hasCustomPrompt="1"/>
          </p:nvPr>
        </p:nvSpPr>
        <p:spPr>
          <a:xfrm>
            <a:off x="4593704"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58" name="Text Placeholder 53">
            <a:extLst>
              <a:ext uri="{FF2B5EF4-FFF2-40B4-BE49-F238E27FC236}">
                <a16:creationId xmlns:a16="http://schemas.microsoft.com/office/drawing/2014/main" id="{6ADC9296-D983-A440-8899-67951C7DB3FC}"/>
              </a:ext>
            </a:extLst>
          </p:cNvPr>
          <p:cNvSpPr>
            <a:spLocks noGrp="1"/>
          </p:cNvSpPr>
          <p:nvPr>
            <p:ph type="body" sz="quarter" idx="29" hasCustomPrompt="1"/>
          </p:nvPr>
        </p:nvSpPr>
        <p:spPr>
          <a:xfrm>
            <a:off x="4333892" y="2683883"/>
            <a:ext cx="1604945"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3" name="Text Placeholder 53">
            <a:extLst>
              <a:ext uri="{FF2B5EF4-FFF2-40B4-BE49-F238E27FC236}">
                <a16:creationId xmlns:a16="http://schemas.microsoft.com/office/drawing/2014/main" id="{AEEC703D-B097-6C4A-BFAC-AD6663F38FED}"/>
              </a:ext>
            </a:extLst>
          </p:cNvPr>
          <p:cNvSpPr>
            <a:spLocks noGrp="1"/>
          </p:cNvSpPr>
          <p:nvPr>
            <p:ph type="body" sz="quarter" idx="45" hasCustomPrompt="1"/>
          </p:nvPr>
        </p:nvSpPr>
        <p:spPr>
          <a:xfrm>
            <a:off x="433389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62" name="Text Placeholder 57">
            <a:extLst>
              <a:ext uri="{FF2B5EF4-FFF2-40B4-BE49-F238E27FC236}">
                <a16:creationId xmlns:a16="http://schemas.microsoft.com/office/drawing/2014/main" id="{52BC0239-2F6E-8842-99B6-AE6544885122}"/>
              </a:ext>
            </a:extLst>
          </p:cNvPr>
          <p:cNvSpPr>
            <a:spLocks noGrp="1"/>
          </p:cNvSpPr>
          <p:nvPr>
            <p:ph type="body" sz="quarter" idx="30" hasCustomPrompt="1"/>
          </p:nvPr>
        </p:nvSpPr>
        <p:spPr>
          <a:xfrm>
            <a:off x="4333892" y="3941379"/>
            <a:ext cx="1601321"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77" name="Picture Placeholder 51">
            <a:extLst>
              <a:ext uri="{FF2B5EF4-FFF2-40B4-BE49-F238E27FC236}">
                <a16:creationId xmlns:a16="http://schemas.microsoft.com/office/drawing/2014/main" id="{5B013573-0C79-9F41-AA00-3F7FB91E8311}"/>
              </a:ext>
            </a:extLst>
          </p:cNvPr>
          <p:cNvSpPr>
            <a:spLocks noGrp="1"/>
          </p:cNvSpPr>
          <p:nvPr>
            <p:ph type="pic" sz="quarter" idx="35" hasCustomPrompt="1"/>
          </p:nvPr>
        </p:nvSpPr>
        <p:spPr>
          <a:xfrm>
            <a:off x="6512081"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75" name="Text Placeholder 53">
            <a:extLst>
              <a:ext uri="{FF2B5EF4-FFF2-40B4-BE49-F238E27FC236}">
                <a16:creationId xmlns:a16="http://schemas.microsoft.com/office/drawing/2014/main" id="{3B4D9B3E-D53C-AC48-85E4-875FED9FB6CA}"/>
              </a:ext>
            </a:extLst>
          </p:cNvPr>
          <p:cNvSpPr>
            <a:spLocks noGrp="1"/>
          </p:cNvSpPr>
          <p:nvPr>
            <p:ph type="body" sz="quarter" idx="33" hasCustomPrompt="1"/>
          </p:nvPr>
        </p:nvSpPr>
        <p:spPr>
          <a:xfrm>
            <a:off x="6267434" y="2683883"/>
            <a:ext cx="1585930"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4" name="Text Placeholder 53">
            <a:extLst>
              <a:ext uri="{FF2B5EF4-FFF2-40B4-BE49-F238E27FC236}">
                <a16:creationId xmlns:a16="http://schemas.microsoft.com/office/drawing/2014/main" id="{96271100-947F-944C-B637-3389D4A53334}"/>
              </a:ext>
            </a:extLst>
          </p:cNvPr>
          <p:cNvSpPr>
            <a:spLocks noGrp="1"/>
          </p:cNvSpPr>
          <p:nvPr>
            <p:ph type="body" sz="quarter" idx="46" hasCustomPrompt="1"/>
          </p:nvPr>
        </p:nvSpPr>
        <p:spPr>
          <a:xfrm>
            <a:off x="6267434"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76" name="Text Placeholder 57">
            <a:extLst>
              <a:ext uri="{FF2B5EF4-FFF2-40B4-BE49-F238E27FC236}">
                <a16:creationId xmlns:a16="http://schemas.microsoft.com/office/drawing/2014/main" id="{7806A4E7-B327-0046-8314-CAFD62446B5D}"/>
              </a:ext>
            </a:extLst>
          </p:cNvPr>
          <p:cNvSpPr>
            <a:spLocks noGrp="1"/>
          </p:cNvSpPr>
          <p:nvPr>
            <p:ph type="body" sz="quarter" idx="34" hasCustomPrompt="1"/>
          </p:nvPr>
        </p:nvSpPr>
        <p:spPr>
          <a:xfrm>
            <a:off x="6267357" y="3941379"/>
            <a:ext cx="1582349"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1" name="Picture Placeholder 51">
            <a:extLst>
              <a:ext uri="{FF2B5EF4-FFF2-40B4-BE49-F238E27FC236}">
                <a16:creationId xmlns:a16="http://schemas.microsoft.com/office/drawing/2014/main" id="{FBB025E6-F57E-5B4A-98CF-3628C5CC3147}"/>
              </a:ext>
            </a:extLst>
          </p:cNvPr>
          <p:cNvSpPr>
            <a:spLocks noGrp="1"/>
          </p:cNvSpPr>
          <p:nvPr>
            <p:ph type="pic" sz="quarter" idx="39" hasCustomPrompt="1"/>
          </p:nvPr>
        </p:nvSpPr>
        <p:spPr>
          <a:xfrm>
            <a:off x="8428348"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79" name="Text Placeholder 53">
            <a:extLst>
              <a:ext uri="{FF2B5EF4-FFF2-40B4-BE49-F238E27FC236}">
                <a16:creationId xmlns:a16="http://schemas.microsoft.com/office/drawing/2014/main" id="{2C1B9669-1232-1241-BC3E-CCAB215E7F86}"/>
              </a:ext>
            </a:extLst>
          </p:cNvPr>
          <p:cNvSpPr>
            <a:spLocks noGrp="1"/>
          </p:cNvSpPr>
          <p:nvPr>
            <p:ph type="body" sz="quarter" idx="37" hasCustomPrompt="1"/>
          </p:nvPr>
        </p:nvSpPr>
        <p:spPr>
          <a:xfrm>
            <a:off x="8174950" y="2683883"/>
            <a:ext cx="1596114" cy="458904"/>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5" name="Text Placeholder 53">
            <a:extLst>
              <a:ext uri="{FF2B5EF4-FFF2-40B4-BE49-F238E27FC236}">
                <a16:creationId xmlns:a16="http://schemas.microsoft.com/office/drawing/2014/main" id="{FD54AC4C-B9D4-5A4B-AF6D-3104EBA2D016}"/>
              </a:ext>
            </a:extLst>
          </p:cNvPr>
          <p:cNvSpPr>
            <a:spLocks noGrp="1"/>
          </p:cNvSpPr>
          <p:nvPr>
            <p:ph type="body" sz="quarter" idx="47" hasCustomPrompt="1"/>
          </p:nvPr>
        </p:nvSpPr>
        <p:spPr>
          <a:xfrm>
            <a:off x="81749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80" name="Text Placeholder 57">
            <a:extLst>
              <a:ext uri="{FF2B5EF4-FFF2-40B4-BE49-F238E27FC236}">
                <a16:creationId xmlns:a16="http://schemas.microsoft.com/office/drawing/2014/main" id="{295CEA97-A4AD-5045-8868-68FBFF6BCEC8}"/>
              </a:ext>
            </a:extLst>
          </p:cNvPr>
          <p:cNvSpPr>
            <a:spLocks noGrp="1"/>
          </p:cNvSpPr>
          <p:nvPr>
            <p:ph type="body" sz="quarter" idx="38" hasCustomPrompt="1"/>
          </p:nvPr>
        </p:nvSpPr>
        <p:spPr>
          <a:xfrm>
            <a:off x="8174873" y="3941379"/>
            <a:ext cx="1592510" cy="2224471"/>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85" name="Picture Placeholder 51">
            <a:extLst>
              <a:ext uri="{FF2B5EF4-FFF2-40B4-BE49-F238E27FC236}">
                <a16:creationId xmlns:a16="http://schemas.microsoft.com/office/drawing/2014/main" id="{FF4EAC8B-F283-6449-851F-E4346DC117B3}"/>
              </a:ext>
            </a:extLst>
          </p:cNvPr>
          <p:cNvSpPr>
            <a:spLocks noGrp="1"/>
          </p:cNvSpPr>
          <p:nvPr>
            <p:ph type="pic" sz="quarter" idx="43" hasCustomPrompt="1"/>
          </p:nvPr>
        </p:nvSpPr>
        <p:spPr>
          <a:xfrm>
            <a:off x="10343784" y="1456684"/>
            <a:ext cx="1086216" cy="1086214"/>
          </a:xfrm>
          <a:prstGeom prst="rect">
            <a:avLst/>
          </a:prstGeom>
          <a:ln w="25400">
            <a:solidFill>
              <a:schemeClr val="accent2">
                <a:lumMod val="60000"/>
                <a:lumOff val="40000"/>
              </a:schemeClr>
            </a:solidFill>
          </a:ln>
        </p:spPr>
        <p:txBody>
          <a:bodyPr lIns="3600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headshot</a:t>
            </a:r>
          </a:p>
        </p:txBody>
      </p:sp>
      <p:sp>
        <p:nvSpPr>
          <p:cNvPr id="83" name="Text Placeholder 53">
            <a:extLst>
              <a:ext uri="{FF2B5EF4-FFF2-40B4-BE49-F238E27FC236}">
                <a16:creationId xmlns:a16="http://schemas.microsoft.com/office/drawing/2014/main" id="{D910779B-D90D-C04A-9119-D80FAB77652C}"/>
              </a:ext>
            </a:extLst>
          </p:cNvPr>
          <p:cNvSpPr>
            <a:spLocks noGrp="1"/>
          </p:cNvSpPr>
          <p:nvPr>
            <p:ph type="body" sz="quarter" idx="41" hasCustomPrompt="1"/>
          </p:nvPr>
        </p:nvSpPr>
        <p:spPr>
          <a:xfrm>
            <a:off x="10090150" y="2683883"/>
            <a:ext cx="1597243" cy="455613"/>
          </a:xfrm>
          <a:prstGeom prst="rect">
            <a:avLst/>
          </a:prstGeom>
        </p:spPr>
        <p:txBody>
          <a:bodyPr lIns="0" anchor="b">
            <a:noAutofit/>
          </a:bodyPr>
          <a:lstStyle>
            <a:lvl1pPr marL="0" indent="0" algn="ctr">
              <a:lnSpc>
                <a:spcPct val="90000"/>
              </a:lnSpc>
              <a:spcBef>
                <a:spcPts val="0"/>
              </a:spcBef>
              <a:spcAft>
                <a:spcPts val="0"/>
              </a:spcAft>
              <a:buFont typeface="Arial" panose="020B0604020202020204" pitchFamily="34" charset="0"/>
              <a:buNone/>
              <a:defRPr sz="1200" b="0" i="0" cap="all" spc="10" baseline="0">
                <a:solidFill>
                  <a:schemeClr val="accent1"/>
                </a:solidFill>
                <a:latin typeface="IBM Plex Sans Medium" panose="020B0503050203000203" pitchFamily="34" charset="0"/>
              </a:defRPr>
            </a:lvl1pPr>
          </a:lstStyle>
          <a:p>
            <a:pPr lvl="0"/>
            <a:r>
              <a:rPr lang="en-US"/>
              <a:t>CLICK TO</a:t>
            </a:r>
            <a:br>
              <a:rPr lang="en-US"/>
            </a:br>
            <a:r>
              <a:rPr lang="en-US"/>
              <a:t>ADD NAME</a:t>
            </a:r>
          </a:p>
        </p:txBody>
      </p:sp>
      <p:sp>
        <p:nvSpPr>
          <p:cNvPr id="96" name="Text Placeholder 53">
            <a:extLst>
              <a:ext uri="{FF2B5EF4-FFF2-40B4-BE49-F238E27FC236}">
                <a16:creationId xmlns:a16="http://schemas.microsoft.com/office/drawing/2014/main" id="{E0DB9001-F12D-074A-9638-8D44C4BDD832}"/>
              </a:ext>
            </a:extLst>
          </p:cNvPr>
          <p:cNvSpPr>
            <a:spLocks noGrp="1"/>
          </p:cNvSpPr>
          <p:nvPr>
            <p:ph type="body" sz="quarter" idx="48" hasCustomPrompt="1"/>
          </p:nvPr>
        </p:nvSpPr>
        <p:spPr>
          <a:xfrm>
            <a:off x="100901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marL="0" indent="0" algn="ctr">
              <a:lnSpc>
                <a:spcPct val="90000"/>
              </a:lnSpc>
              <a:spcBef>
                <a:spcPts val="0"/>
              </a:spcBef>
              <a:spcAft>
                <a:spcPts val="100"/>
              </a:spcAft>
              <a:buFont typeface="Arial" panose="020B0604020202020204" pitchFamily="34" charset="0"/>
              <a:buNone/>
              <a:defRPr sz="1200" b="0" i="0" spc="10" baseline="0">
                <a:solidFill>
                  <a:schemeClr val="tx1"/>
                </a:solidFill>
                <a:latin typeface="IBM Plex Sans ExtraLight" panose="020B0303050203000203" pitchFamily="34" charset="0"/>
              </a:defRPr>
            </a:lvl1pPr>
          </a:lstStyle>
          <a:p>
            <a:pPr lvl="0"/>
            <a:r>
              <a:rPr lang="en-US"/>
              <a:t>Click to  add role</a:t>
            </a:r>
            <a:br>
              <a:rPr lang="en-US"/>
            </a:br>
            <a:r>
              <a:rPr lang="en-US"/>
              <a:t>or title</a:t>
            </a:r>
          </a:p>
        </p:txBody>
      </p:sp>
      <p:sp>
        <p:nvSpPr>
          <p:cNvPr id="84" name="Text Placeholder 57">
            <a:extLst>
              <a:ext uri="{FF2B5EF4-FFF2-40B4-BE49-F238E27FC236}">
                <a16:creationId xmlns:a16="http://schemas.microsoft.com/office/drawing/2014/main" id="{9E02C987-7A42-024C-8B45-909B6D51F059}"/>
              </a:ext>
            </a:extLst>
          </p:cNvPr>
          <p:cNvSpPr>
            <a:spLocks noGrp="1"/>
          </p:cNvSpPr>
          <p:nvPr>
            <p:ph type="body" sz="quarter" idx="42" hasCustomPrompt="1"/>
          </p:nvPr>
        </p:nvSpPr>
        <p:spPr>
          <a:xfrm>
            <a:off x="10090074" y="3931920"/>
            <a:ext cx="1593636" cy="2233930"/>
          </a:xfrm>
          <a:prstGeom prst="rect">
            <a:avLst/>
          </a:prstGeom>
        </p:spPr>
        <p:txBody>
          <a:bodyPr lIns="0">
            <a:noAutofit/>
          </a:bodyPr>
          <a:lstStyle>
            <a:lvl1pPr marL="0" indent="0">
              <a:buFont typeface="Arial" panose="020B0604020202020204" pitchFamily="34" charset="0"/>
              <a:buNone/>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a:t>Click to add bio</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89" name="Picture 88" descr="York University Logo.">
            <a:extLst>
              <a:ext uri="{FF2B5EF4-FFF2-40B4-BE49-F238E27FC236}">
                <a16:creationId xmlns:a16="http://schemas.microsoft.com/office/drawing/2014/main" id="{BCF0B2E4-19B3-E347-A2C0-292DB4DF1E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224107932"/>
      </p:ext>
    </p:extLst>
  </p:cSld>
  <p:clrMapOvr>
    <a:masterClrMapping/>
  </p:clrMapOvr>
  <p:extLst>
    <p:ext uri="{DCECCB84-F9BA-43D5-87BE-67443E8EF086}">
      <p15:sldGuideLst xmlns:p15="http://schemas.microsoft.com/office/powerpoint/2012/main">
        <p15:guide id="3" pos="316">
          <p15:clr>
            <a:srgbClr val="FBAE40"/>
          </p15:clr>
        </p15:guide>
        <p15:guide id="4" pos="1323">
          <p15:clr>
            <a:srgbClr val="FBAE40"/>
          </p15:clr>
        </p15:guide>
        <p15:guide id="5" pos="1524">
          <p15:clr>
            <a:srgbClr val="FBAE40"/>
          </p15:clr>
        </p15:guide>
        <p15:guide id="6" pos="2525">
          <p15:clr>
            <a:srgbClr val="FBAE40"/>
          </p15:clr>
        </p15:guide>
        <p15:guide id="7" pos="2732">
          <p15:clr>
            <a:srgbClr val="FBAE40"/>
          </p15:clr>
        </p15:guide>
        <p15:guide id="8" pos="3739">
          <p15:clr>
            <a:srgbClr val="FBAE40"/>
          </p15:clr>
        </p15:guide>
        <p15:guide id="9" pos="3940">
          <p15:clr>
            <a:srgbClr val="FBAE40"/>
          </p15:clr>
        </p15:guide>
        <p15:guide id="10" pos="4947">
          <p15:clr>
            <a:srgbClr val="FBAE40"/>
          </p15:clr>
        </p15:guide>
        <p15:guide id="11" pos="5148">
          <p15:clr>
            <a:srgbClr val="FBAE40"/>
          </p15:clr>
        </p15:guide>
        <p15:guide id="12" pos="6155">
          <p15:clr>
            <a:srgbClr val="FBAE40"/>
          </p15:clr>
        </p15:guide>
        <p15:guide id="13" pos="6356">
          <p15:clr>
            <a:srgbClr val="FBAE40"/>
          </p15:clr>
        </p15:guide>
        <p15:guide id="14" pos="7363">
          <p15:clr>
            <a:srgbClr val="FBAE40"/>
          </p15:clr>
        </p15:guide>
        <p15:guide id="17" orient="horz" pos="1979" userDrawn="1">
          <p15:clr>
            <a:srgbClr val="FBAE40"/>
          </p15:clr>
        </p15:guide>
        <p15:guide id="18" orient="horz" pos="2478" userDrawn="1">
          <p15:clr>
            <a:srgbClr val="FBAE40"/>
          </p15:clr>
        </p15:guide>
        <p15:guide id="20" orient="horz" pos="388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aragraph Styl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hasCustomPrompt="1"/>
          </p:nvPr>
        </p:nvSpPr>
        <p:spPr>
          <a:xfrm>
            <a:off x="511175" y="1196975"/>
            <a:ext cx="11169650" cy="4968875"/>
          </a:xfrm>
          <a:prstGeom prst="rect">
            <a:avLst/>
          </a:prstGeom>
        </p:spPr>
        <p:txBody>
          <a:bodyPr/>
          <a:lstStyle>
            <a:lvl4pPr marL="0" indent="0">
              <a:spcBef>
                <a:spcPts val="600"/>
              </a:spcBef>
              <a:spcAft>
                <a:spcPts val="300"/>
              </a:spcAft>
              <a:buFontTx/>
              <a:buNone/>
              <a:defRPr b="1" i="0">
                <a:solidFill>
                  <a:schemeClr val="accent1"/>
                </a:solidFill>
                <a:latin typeface="IBM Plex Sans SemiBold" panose="020B0503050203000203" pitchFamily="34" charset="0"/>
              </a:defRPr>
            </a:lvl4pPr>
            <a:lvl5pPr marL="0" indent="0">
              <a:spcBef>
                <a:spcPts val="600"/>
              </a:spcBef>
              <a:spcAft>
                <a:spcPts val="300"/>
              </a:spcAft>
              <a:buFontTx/>
              <a:buNone/>
              <a:defRPr sz="1600" b="1" i="0">
                <a:latin typeface="IBM Plex Sans SemiBold" panose="020B0503050203000203" pitchFamily="34" charset="0"/>
              </a:defRPr>
            </a:lvl5pPr>
            <a:lvl6pPr marL="0" marR="0" indent="0" algn="l" defTabSz="914400" rtl="0" eaLnBrk="1" fontAlgn="auto" latinLnBrk="0" hangingPunct="1">
              <a:lnSpc>
                <a:spcPct val="90000"/>
              </a:lnSpc>
              <a:spcBef>
                <a:spcPts val="600"/>
              </a:spcBef>
              <a:spcAft>
                <a:spcPts val="300"/>
              </a:spcAft>
              <a:buClrTx/>
              <a:buSzTx/>
              <a:buFontTx/>
              <a:buNone/>
              <a:tabLst/>
              <a:defRPr sz="1600" b="0" i="1">
                <a:latin typeface="IBM Plex Sans ExtraLight" panose="020B0303050203000203" pitchFamily="34" charset="0"/>
              </a:defRPr>
            </a:lvl6pPr>
            <a:lvl7pPr marL="0" marR="0" indent="0" algn="l" defTabSz="914400" rtl="0" eaLnBrk="1" fontAlgn="auto" latinLnBrk="0" hangingPunct="1">
              <a:lnSpc>
                <a:spcPct val="90000"/>
              </a:lnSpc>
              <a:spcBef>
                <a:spcPts val="600"/>
              </a:spcBef>
              <a:spcAft>
                <a:spcPts val="300"/>
              </a:spcAft>
              <a:buClrTx/>
              <a:buSzTx/>
              <a:buFontTx/>
              <a:buNone/>
              <a:tabLst/>
              <a:defRPr sz="1200"/>
            </a:lvl7pPr>
            <a:lvl8pPr marL="0" indent="0">
              <a:spcBef>
                <a:spcPts val="600"/>
              </a:spcBef>
              <a:spcAft>
                <a:spcPts val="300"/>
              </a:spcAft>
              <a:buFontTx/>
              <a:buNone/>
              <a:defRPr sz="1600" b="0" i="0">
                <a:latin typeface="IBM Plex Serif ExtraLight" panose="02060303050406000203" pitchFamily="18" charset="77"/>
              </a:defRPr>
            </a:lvl8pPr>
            <a:lvl9pPr marL="0" marR="0" indent="0" algn="l" defTabSz="914400" rtl="0" eaLnBrk="1" fontAlgn="auto" latinLnBrk="0" hangingPunct="1">
              <a:lnSpc>
                <a:spcPct val="90000"/>
              </a:lnSpc>
              <a:spcBef>
                <a:spcPts val="600"/>
              </a:spcBef>
              <a:spcAft>
                <a:spcPts val="300"/>
              </a:spcAft>
              <a:buClrTx/>
              <a:buSzTx/>
              <a:buFontTx/>
              <a:buNone/>
              <a:tabLst/>
              <a:defRPr sz="1600" b="0" i="0">
                <a:latin typeface="IBM Plex Serif Medium" panose="02060503050406000203" pitchFamily="18" charset="77"/>
              </a:defRPr>
            </a:lvl9pPr>
          </a:lstStyle>
          <a:p>
            <a:pPr lvl="0"/>
            <a:r>
              <a:rPr lang="en-US"/>
              <a:t>Click to use Master text styles – Level one through Level nine</a:t>
            </a:r>
          </a:p>
          <a:p>
            <a:pPr lvl="1"/>
            <a:r>
              <a:rPr lang="en-US"/>
              <a:t>Second level</a:t>
            </a:r>
          </a:p>
          <a:p>
            <a:pPr lvl="2"/>
            <a:r>
              <a:rPr lang="en-US"/>
              <a:t>Third level</a:t>
            </a:r>
          </a:p>
          <a:p>
            <a:pPr lvl="3"/>
            <a:r>
              <a:rPr lang="en-US"/>
              <a:t>Level FOUR: IBM PLEX SANS SEMIBOLD IN ALL CAPS FOR THIS RED HEADING STYLE</a:t>
            </a:r>
          </a:p>
          <a:p>
            <a:pPr lvl="4"/>
            <a:r>
              <a:rPr lang="en-US"/>
              <a:t>Level FIVE: IBM Plex Sans </a:t>
            </a:r>
            <a:r>
              <a:rPr lang="en-US" err="1"/>
              <a:t>Semibold</a:t>
            </a:r>
            <a:r>
              <a:rPr lang="en-US"/>
              <a:t> for a bold paragraph style.</a:t>
            </a:r>
          </a:p>
          <a:p>
            <a:pPr marL="0" marR="0" lvl="5" indent="0" algn="l" defTabSz="914400" rtl="0" eaLnBrk="1" fontAlgn="auto" latinLnBrk="0" hangingPunct="1">
              <a:lnSpc>
                <a:spcPct val="90000"/>
              </a:lnSpc>
              <a:spcBef>
                <a:spcPts val="600"/>
              </a:spcBef>
              <a:spcAft>
                <a:spcPts val="300"/>
              </a:spcAft>
              <a:buClrTx/>
              <a:buSzTx/>
              <a:buFontTx/>
              <a:buNone/>
              <a:tabLst/>
              <a:defRPr/>
            </a:pPr>
            <a:r>
              <a:rPr lang="en-US"/>
              <a:t>Level SIX: </a:t>
            </a:r>
            <a:r>
              <a:rPr lang="en-CA"/>
              <a:t>IBM Plex Sans </a:t>
            </a:r>
            <a:r>
              <a:rPr lang="en-CA" err="1"/>
              <a:t>ExtraLight</a:t>
            </a:r>
            <a:r>
              <a:rPr lang="en-CA"/>
              <a:t> Italics for </a:t>
            </a:r>
            <a:r>
              <a:rPr lang="en-US"/>
              <a:t>an italicized paragraph. Use this for quote names or descriptions.</a:t>
            </a:r>
          </a:p>
          <a:p>
            <a:pPr marL="0" marR="0" lvl="6" indent="0" algn="l" defTabSz="914400" rtl="0" eaLnBrk="1" fontAlgn="auto" latinLnBrk="0" hangingPunct="1">
              <a:lnSpc>
                <a:spcPct val="90000"/>
              </a:lnSpc>
              <a:spcBef>
                <a:spcPts val="600"/>
              </a:spcBef>
              <a:spcAft>
                <a:spcPts val="300"/>
              </a:spcAft>
              <a:buClrTx/>
              <a:buSzTx/>
              <a:buFontTx/>
              <a:buNone/>
              <a:tabLst/>
              <a:defRPr/>
            </a:pPr>
            <a:r>
              <a:rPr lang="en-US"/>
              <a:t>Level SEVEN: </a:t>
            </a:r>
            <a:r>
              <a:rPr lang="en-CA"/>
              <a:t>IBM Plex Sans for </a:t>
            </a:r>
            <a:r>
              <a:rPr lang="en-US"/>
              <a:t>smaller font style. Use this as a photo caption. See Resources for example.</a:t>
            </a:r>
          </a:p>
          <a:p>
            <a:pPr lvl="7"/>
            <a:r>
              <a:rPr lang="en-US"/>
              <a:t>Level EIGHT: </a:t>
            </a:r>
            <a:r>
              <a:rPr lang="en-CA"/>
              <a:t>IBM Plex Serif </a:t>
            </a:r>
            <a:r>
              <a:rPr lang="en-CA" err="1"/>
              <a:t>ExtraLight</a:t>
            </a:r>
            <a:r>
              <a:rPr lang="en-CA"/>
              <a:t> for quoted text.</a:t>
            </a:r>
            <a:endParaRPr lang="en-US"/>
          </a:p>
          <a:p>
            <a:pPr marL="0" marR="0" lvl="8" indent="0" algn="l" defTabSz="914400" rtl="0" eaLnBrk="1" fontAlgn="auto" latinLnBrk="0" hangingPunct="1">
              <a:lnSpc>
                <a:spcPct val="90000"/>
              </a:lnSpc>
              <a:spcBef>
                <a:spcPts val="600"/>
              </a:spcBef>
              <a:spcAft>
                <a:spcPts val="300"/>
              </a:spcAft>
              <a:buClrTx/>
              <a:buSzTx/>
              <a:buFontTx/>
              <a:buNone/>
              <a:tabLst/>
              <a:defRPr/>
            </a:pPr>
            <a:r>
              <a:rPr lang="en-US"/>
              <a:t>Level NINE: </a:t>
            </a:r>
            <a:r>
              <a:rPr lang="en-CA"/>
              <a:t>IBM Plex Serif Medium for bolded items within quoted text.</a:t>
            </a:r>
            <a:endParaRPr lang="en-US"/>
          </a:p>
          <a:p>
            <a:pPr lvl="5"/>
            <a:endParaRPr lang="en-US"/>
          </a:p>
          <a:p>
            <a:pPr lvl="4"/>
            <a:endParaRPr lang="en-US"/>
          </a:p>
          <a:p>
            <a:pPr lvl="4"/>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p>
            <a:fld id="{5B64C28E-966E-6B4A-816A-311B7D0A2E6D}" type="slidenum">
              <a:rPr lang="en-US" smtClean="0"/>
              <a:t>‹#›</a:t>
            </a:fld>
            <a:endParaRPr lang="en-US"/>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9" name="Rectangle 8">
            <a:extLst>
              <a:ext uri="{FF2B5EF4-FFF2-40B4-BE49-F238E27FC236}">
                <a16:creationId xmlns:a16="http://schemas.microsoft.com/office/drawing/2014/main" id="{EF3AF607-A535-AE46-91A2-C2853802B769}"/>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63144630"/>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Reverse">
    <p:bg>
      <p:bgPr>
        <a:solidFill>
          <a:schemeClr val="accent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solidFill>
                  <a:schemeClr val="bg1"/>
                </a:solidFill>
                <a:latin typeface="+mj-lt"/>
              </a:defRPr>
            </a:lvl1pPr>
          </a:lstStyle>
          <a:p>
            <a:r>
              <a:rPr lang="en-US"/>
              <a:t>Click to Add a Title To Your Slide</a:t>
            </a:r>
          </a:p>
        </p:txBody>
      </p:sp>
      <p:sp>
        <p:nvSpPr>
          <p:cNvPr id="9" name="Content Placeholder 7">
            <a:extLst>
              <a:ext uri="{FF2B5EF4-FFF2-40B4-BE49-F238E27FC236}">
                <a16:creationId xmlns:a16="http://schemas.microsoft.com/office/drawing/2014/main" id="{7CF95D8A-E1E8-AD4C-8828-0D11AFB45AE6}"/>
              </a:ext>
            </a:extLst>
          </p:cNvPr>
          <p:cNvSpPr>
            <a:spLocks noGrp="1"/>
          </p:cNvSpPr>
          <p:nvPr>
            <p:ph sz="quarter" idx="13"/>
          </p:nvPr>
        </p:nvSpPr>
        <p:spPr>
          <a:xfrm>
            <a:off x="511175" y="1196975"/>
            <a:ext cx="11169650" cy="4968875"/>
          </a:xfrm>
          <a:prstGeom prst="rect">
            <a:avLst/>
          </a:prstGeom>
          <a:solidFill>
            <a:schemeClr val="bg1"/>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lvl1pPr>
              <a:defRPr>
                <a:solidFill>
                  <a:schemeClr val="bg1"/>
                </a:solidFill>
              </a:defRPr>
            </a:lvl1pPr>
          </a:lstStyle>
          <a:p>
            <a:fld id="{5B64C28E-966E-6B4A-816A-311B7D0A2E6D}" type="slidenum">
              <a:rPr lang="en-US" smtClean="0"/>
              <a:pPr/>
              <a:t>‹#›</a:t>
            </a:fld>
            <a:endParaRPr lang="en-US">
              <a:solidFill>
                <a:schemeClr val="bg1"/>
              </a:solidFill>
            </a:endParaRPr>
          </a:p>
        </p:txBody>
      </p:sp>
      <p:pic>
        <p:nvPicPr>
          <p:cNvPr id="11" name="Picture 10" descr="York University Logo.">
            <a:extLst>
              <a:ext uri="{FF2B5EF4-FFF2-40B4-BE49-F238E27FC236}">
                <a16:creationId xmlns:a16="http://schemas.microsoft.com/office/drawing/2014/main" id="{B15CAE20-284E-154E-A048-D6BDC26BDDB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0725913" y="6372792"/>
            <a:ext cx="1240699" cy="273599"/>
          </a:xfrm>
          <a:prstGeom prst="rect">
            <a:avLst/>
          </a:prstGeom>
        </p:spPr>
      </p:pic>
    </p:spTree>
    <p:custDataLst>
      <p:tags r:id="rId1"/>
    </p:custDataLst>
    <p:extLst>
      <p:ext uri="{BB962C8B-B14F-4D97-AF65-F5344CB8AC3E}">
        <p14:creationId xmlns:p14="http://schemas.microsoft.com/office/powerpoint/2010/main" val="3904579569"/>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53F225-B7C0-C74B-A467-EE9BF5427E7D}"/>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a:xfrm>
            <a:off x="514799" y="6356349"/>
            <a:ext cx="413249" cy="365125"/>
          </a:xfrm>
          <a:prstGeom prst="rect">
            <a:avLst/>
          </a:prstGeom>
        </p:spPr>
        <p:txBody>
          <a:bodyPr lIns="0" tIns="0" rIns="0" bIns="0"/>
          <a:lstStyle/>
          <a:p>
            <a:fld id="{5B64C28E-966E-6B4A-816A-311B7D0A2E6D}" type="slidenum">
              <a:rPr lang="en-US" smtClean="0"/>
              <a:t>‹#›</a:t>
            </a:fld>
            <a:endParaRPr lang="en-US"/>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a:xfrm>
            <a:off x="1008000" y="6356351"/>
            <a:ext cx="8816400" cy="365124"/>
          </a:xfrm>
          <a:prstGeom prst="rect">
            <a:avLst/>
          </a:prstGeom>
        </p:spPr>
        <p:txBody>
          <a:bodyPr/>
          <a:lstStyle/>
          <a:p>
            <a:endParaRPr lang="en-US"/>
          </a:p>
        </p:txBody>
      </p:sp>
      <p:pic>
        <p:nvPicPr>
          <p:cNvPr id="9" name="Picture 8" descr="York University Logo.">
            <a:extLst>
              <a:ext uri="{FF2B5EF4-FFF2-40B4-BE49-F238E27FC236}">
                <a16:creationId xmlns:a16="http://schemas.microsoft.com/office/drawing/2014/main" id="{47871F36-3B46-EF44-9BF2-45303CDBB16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6" name="Rectangle 5">
            <a:extLst>
              <a:ext uri="{FF2B5EF4-FFF2-40B4-BE49-F238E27FC236}">
                <a16:creationId xmlns:a16="http://schemas.microsoft.com/office/drawing/2014/main" id="{F28626B5-9424-544A-997E-D29151C33BF4}"/>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773083411"/>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8" orient="horz" pos="388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08726224"/>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7" orient="horz" pos="300">
          <p15:clr>
            <a:srgbClr val="FBAE40"/>
          </p15:clr>
        </p15:guide>
        <p15:guide id="8" orient="horz" pos="388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Alternat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a:xfrm>
            <a:off x="514799" y="6356349"/>
            <a:ext cx="413249" cy="365125"/>
          </a:xfrm>
          <a:prstGeom prst="rect">
            <a:avLst/>
          </a:prstGeom>
        </p:spPr>
        <p:txBody>
          <a:bodyPr/>
          <a:lstStyle/>
          <a:p>
            <a:fld id="{5B64C28E-966E-6B4A-816A-311B7D0A2E6D}" type="slidenum">
              <a:rPr lang="en-US" smtClean="0"/>
              <a:t>‹#›</a:t>
            </a:fld>
            <a:endParaRPr lang="en-US"/>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a:xfrm>
            <a:off x="1008000" y="6356351"/>
            <a:ext cx="8816400" cy="365124"/>
          </a:xfrm>
          <a:prstGeom prst="rect">
            <a:avLst/>
          </a:prstGeom>
        </p:spPr>
        <p:txBody>
          <a:bodyPr/>
          <a:lstStyle/>
          <a:p>
            <a:endParaRPr lang="en-US"/>
          </a:p>
        </p:txBody>
      </p:sp>
      <p:pic>
        <p:nvPicPr>
          <p:cNvPr id="11" name="Picture 10" descr="York University Logo.">
            <a:extLst>
              <a:ext uri="{FF2B5EF4-FFF2-40B4-BE49-F238E27FC236}">
                <a16:creationId xmlns:a16="http://schemas.microsoft.com/office/drawing/2014/main" id="{8DB00395-58E4-2940-BEC1-A7ECD6C19A2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 name="Rectangle 6">
            <a:extLst>
              <a:ext uri="{FF2B5EF4-FFF2-40B4-BE49-F238E27FC236}">
                <a16:creationId xmlns:a16="http://schemas.microsoft.com/office/drawing/2014/main" id="{EDDD6444-7929-724E-BB2A-0AFE5BF6CFDF}"/>
              </a:ext>
              <a:ext uri="{C183D7F6-B498-43B3-948B-1728B52AA6E4}">
                <adec:decorative xmlns:adec="http://schemas.microsoft.com/office/drawing/2017/decorative" val="1"/>
              </a:ext>
            </a:extLst>
          </p:cNvPr>
          <p:cNvSpPr/>
          <p:nvPr userDrawn="1"/>
        </p:nvSpPr>
        <p:spPr>
          <a:xfrm rot="5400000">
            <a:off x="8734199" y="3400200"/>
            <a:ext cx="6858000" cy="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612777939"/>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Gallery (up to 72 images)">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mj-lt"/>
              </a:defRPr>
            </a:lvl1pPr>
          </a:lstStyle>
          <a:p>
            <a:r>
              <a:rPr lang="en-US"/>
              <a:t>Click to Add a Title To Your Slide</a:t>
            </a:r>
          </a:p>
        </p:txBody>
      </p:sp>
      <p:sp>
        <p:nvSpPr>
          <p:cNvPr id="52" name="Picture Placeholder 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51538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3" name="Picture Placeholder 2">
            <a:extLst>
              <a:ext uri="{FF2B5EF4-FFF2-40B4-BE49-F238E27FC236}">
                <a16:creationId xmlns:a16="http://schemas.microsoft.com/office/drawing/2014/main" id="{4E28494E-B1FD-724C-948D-F05570340781}"/>
              </a:ext>
            </a:extLst>
          </p:cNvPr>
          <p:cNvSpPr>
            <a:spLocks noGrp="1"/>
          </p:cNvSpPr>
          <p:nvPr>
            <p:ph type="pic" sz="quarter" idx="74" hasCustomPrompt="1"/>
          </p:nvPr>
        </p:nvSpPr>
        <p:spPr>
          <a:xfrm>
            <a:off x="51538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4" name="Picture Placeholder 3">
            <a:extLst>
              <a:ext uri="{FF2B5EF4-FFF2-40B4-BE49-F238E27FC236}">
                <a16:creationId xmlns:a16="http://schemas.microsoft.com/office/drawing/2014/main" id="{594E60D9-8F4D-1048-9314-00BDF1BEEBCE}"/>
              </a:ext>
            </a:extLst>
          </p:cNvPr>
          <p:cNvSpPr>
            <a:spLocks noGrp="1"/>
          </p:cNvSpPr>
          <p:nvPr>
            <p:ph type="pic" sz="quarter" idx="75" hasCustomPrompt="1"/>
          </p:nvPr>
        </p:nvSpPr>
        <p:spPr>
          <a:xfrm>
            <a:off x="51538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5" name="Picture Placeholder 4">
            <a:extLst>
              <a:ext uri="{FF2B5EF4-FFF2-40B4-BE49-F238E27FC236}">
                <a16:creationId xmlns:a16="http://schemas.microsoft.com/office/drawing/2014/main" id="{05E0C184-61E5-EA46-8CD9-80B5A8BEB4B2}"/>
              </a:ext>
            </a:extLst>
          </p:cNvPr>
          <p:cNvSpPr>
            <a:spLocks noGrp="1"/>
          </p:cNvSpPr>
          <p:nvPr>
            <p:ph type="pic" sz="quarter" idx="76" hasCustomPrompt="1"/>
          </p:nvPr>
        </p:nvSpPr>
        <p:spPr>
          <a:xfrm>
            <a:off x="51538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6" name="Picture Placeholder 5">
            <a:extLst>
              <a:ext uri="{FF2B5EF4-FFF2-40B4-BE49-F238E27FC236}">
                <a16:creationId xmlns:a16="http://schemas.microsoft.com/office/drawing/2014/main" id="{19DB6F3E-3077-FA4D-A515-99844D885785}"/>
              </a:ext>
            </a:extLst>
          </p:cNvPr>
          <p:cNvSpPr>
            <a:spLocks noGrp="1"/>
          </p:cNvSpPr>
          <p:nvPr>
            <p:ph type="pic" sz="quarter" idx="77" hasCustomPrompt="1"/>
          </p:nvPr>
        </p:nvSpPr>
        <p:spPr>
          <a:xfrm>
            <a:off x="51538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7" name="Picture Placeholder 6">
            <a:extLst>
              <a:ext uri="{FF2B5EF4-FFF2-40B4-BE49-F238E27FC236}">
                <a16:creationId xmlns:a16="http://schemas.microsoft.com/office/drawing/2014/main" id="{809F3104-D6EE-5843-8D97-5AA3BDA6A537}"/>
              </a:ext>
            </a:extLst>
          </p:cNvPr>
          <p:cNvSpPr>
            <a:spLocks noGrp="1"/>
          </p:cNvSpPr>
          <p:nvPr>
            <p:ph type="pic" sz="quarter" idx="78" hasCustomPrompt="1"/>
          </p:nvPr>
        </p:nvSpPr>
        <p:spPr>
          <a:xfrm>
            <a:off x="51538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8" name="Picture Placeholder 7">
            <a:extLst>
              <a:ext uri="{FF2B5EF4-FFF2-40B4-BE49-F238E27FC236}">
                <a16:creationId xmlns:a16="http://schemas.microsoft.com/office/drawing/2014/main" id="{572C2FFD-4D1A-B649-AB67-B5DD8043B7D8}"/>
              </a:ext>
            </a:extLst>
          </p:cNvPr>
          <p:cNvSpPr>
            <a:spLocks noGrp="1"/>
          </p:cNvSpPr>
          <p:nvPr>
            <p:ph type="pic" sz="quarter" idx="79" hasCustomPrompt="1"/>
          </p:nvPr>
        </p:nvSpPr>
        <p:spPr>
          <a:xfrm>
            <a:off x="1479018"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59" name="Picture Placeholder 8">
            <a:extLst>
              <a:ext uri="{FF2B5EF4-FFF2-40B4-BE49-F238E27FC236}">
                <a16:creationId xmlns:a16="http://schemas.microsoft.com/office/drawing/2014/main" id="{7772EA3C-E30E-0746-B55A-56967526C4DD}"/>
              </a:ext>
            </a:extLst>
          </p:cNvPr>
          <p:cNvSpPr>
            <a:spLocks noGrp="1"/>
          </p:cNvSpPr>
          <p:nvPr>
            <p:ph type="pic" sz="quarter" idx="80" hasCustomPrompt="1"/>
          </p:nvPr>
        </p:nvSpPr>
        <p:spPr>
          <a:xfrm>
            <a:off x="1479018"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78" name="Picture Placeholder 9">
            <a:extLst>
              <a:ext uri="{FF2B5EF4-FFF2-40B4-BE49-F238E27FC236}">
                <a16:creationId xmlns:a16="http://schemas.microsoft.com/office/drawing/2014/main" id="{DCA1CC01-E87E-1A41-84DC-20E0C0C65BCC}"/>
              </a:ext>
            </a:extLst>
          </p:cNvPr>
          <p:cNvSpPr>
            <a:spLocks noGrp="1"/>
          </p:cNvSpPr>
          <p:nvPr>
            <p:ph type="pic" sz="quarter" idx="81" hasCustomPrompt="1"/>
          </p:nvPr>
        </p:nvSpPr>
        <p:spPr>
          <a:xfrm>
            <a:off x="1479018"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79" name="Picture Placeholder 10">
            <a:extLst>
              <a:ext uri="{FF2B5EF4-FFF2-40B4-BE49-F238E27FC236}">
                <a16:creationId xmlns:a16="http://schemas.microsoft.com/office/drawing/2014/main" id="{21FCCE89-4D67-AF4E-805B-1F5D215001DF}"/>
              </a:ext>
            </a:extLst>
          </p:cNvPr>
          <p:cNvSpPr>
            <a:spLocks noGrp="1"/>
          </p:cNvSpPr>
          <p:nvPr>
            <p:ph type="pic" sz="quarter" idx="82" hasCustomPrompt="1"/>
          </p:nvPr>
        </p:nvSpPr>
        <p:spPr>
          <a:xfrm>
            <a:off x="1479018"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0" name="Picture Placeholder 11">
            <a:extLst>
              <a:ext uri="{FF2B5EF4-FFF2-40B4-BE49-F238E27FC236}">
                <a16:creationId xmlns:a16="http://schemas.microsoft.com/office/drawing/2014/main" id="{B8FB729A-A4D0-8249-B8BF-C235DBF64783}"/>
              </a:ext>
            </a:extLst>
          </p:cNvPr>
          <p:cNvSpPr>
            <a:spLocks noGrp="1"/>
          </p:cNvSpPr>
          <p:nvPr>
            <p:ph type="pic" sz="quarter" idx="83" hasCustomPrompt="1"/>
          </p:nvPr>
        </p:nvSpPr>
        <p:spPr>
          <a:xfrm>
            <a:off x="1479018"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1" name="Picture Placeholder 12">
            <a:extLst>
              <a:ext uri="{FF2B5EF4-FFF2-40B4-BE49-F238E27FC236}">
                <a16:creationId xmlns:a16="http://schemas.microsoft.com/office/drawing/2014/main" id="{EE57060A-7C31-6840-83E9-199EEB9B6F49}"/>
              </a:ext>
            </a:extLst>
          </p:cNvPr>
          <p:cNvSpPr>
            <a:spLocks noGrp="1"/>
          </p:cNvSpPr>
          <p:nvPr>
            <p:ph type="pic" sz="quarter" idx="84" hasCustomPrompt="1"/>
          </p:nvPr>
        </p:nvSpPr>
        <p:spPr>
          <a:xfrm>
            <a:off x="1479018"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2" name="Picture Placeholder 13">
            <a:extLst>
              <a:ext uri="{FF2B5EF4-FFF2-40B4-BE49-F238E27FC236}">
                <a16:creationId xmlns:a16="http://schemas.microsoft.com/office/drawing/2014/main" id="{09691184-E065-EB4A-A7F6-AE321955CCEC}"/>
              </a:ext>
            </a:extLst>
          </p:cNvPr>
          <p:cNvSpPr>
            <a:spLocks noGrp="1"/>
          </p:cNvSpPr>
          <p:nvPr>
            <p:ph type="pic" sz="quarter" idx="85" hasCustomPrompt="1"/>
          </p:nvPr>
        </p:nvSpPr>
        <p:spPr>
          <a:xfrm>
            <a:off x="244265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3" name="Picture Placeholder 14">
            <a:extLst>
              <a:ext uri="{FF2B5EF4-FFF2-40B4-BE49-F238E27FC236}">
                <a16:creationId xmlns:a16="http://schemas.microsoft.com/office/drawing/2014/main" id="{416E6FFD-74F8-E14A-9161-99C8EF192E6D}"/>
              </a:ext>
            </a:extLst>
          </p:cNvPr>
          <p:cNvSpPr>
            <a:spLocks noGrp="1"/>
          </p:cNvSpPr>
          <p:nvPr>
            <p:ph type="pic" sz="quarter" idx="86" hasCustomPrompt="1"/>
          </p:nvPr>
        </p:nvSpPr>
        <p:spPr>
          <a:xfrm>
            <a:off x="244265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4" name="Picture Placeholder 15">
            <a:extLst>
              <a:ext uri="{FF2B5EF4-FFF2-40B4-BE49-F238E27FC236}">
                <a16:creationId xmlns:a16="http://schemas.microsoft.com/office/drawing/2014/main" id="{B0CE331C-8307-D849-AF07-0A5B31981C9E}"/>
              </a:ext>
            </a:extLst>
          </p:cNvPr>
          <p:cNvSpPr>
            <a:spLocks noGrp="1"/>
          </p:cNvSpPr>
          <p:nvPr>
            <p:ph type="pic" sz="quarter" idx="87" hasCustomPrompt="1"/>
          </p:nvPr>
        </p:nvSpPr>
        <p:spPr>
          <a:xfrm>
            <a:off x="244265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5" name="Picture Placeholder 16">
            <a:extLst>
              <a:ext uri="{FF2B5EF4-FFF2-40B4-BE49-F238E27FC236}">
                <a16:creationId xmlns:a16="http://schemas.microsoft.com/office/drawing/2014/main" id="{2D9CCE26-AF6C-B64F-A29B-BDDB32BF229E}"/>
              </a:ext>
            </a:extLst>
          </p:cNvPr>
          <p:cNvSpPr>
            <a:spLocks noGrp="1"/>
          </p:cNvSpPr>
          <p:nvPr>
            <p:ph type="pic" sz="quarter" idx="88" hasCustomPrompt="1"/>
          </p:nvPr>
        </p:nvSpPr>
        <p:spPr>
          <a:xfrm>
            <a:off x="244265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6" name="Picture Placeholder 17">
            <a:extLst>
              <a:ext uri="{FF2B5EF4-FFF2-40B4-BE49-F238E27FC236}">
                <a16:creationId xmlns:a16="http://schemas.microsoft.com/office/drawing/2014/main" id="{ADBE618D-EF51-E043-B94C-74929C544D04}"/>
              </a:ext>
            </a:extLst>
          </p:cNvPr>
          <p:cNvSpPr>
            <a:spLocks noGrp="1"/>
          </p:cNvSpPr>
          <p:nvPr>
            <p:ph type="pic" sz="quarter" idx="89" hasCustomPrompt="1"/>
          </p:nvPr>
        </p:nvSpPr>
        <p:spPr>
          <a:xfrm>
            <a:off x="244265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7" name="Picture Placeholder 18">
            <a:extLst>
              <a:ext uri="{FF2B5EF4-FFF2-40B4-BE49-F238E27FC236}">
                <a16:creationId xmlns:a16="http://schemas.microsoft.com/office/drawing/2014/main" id="{DD1C40D6-7AB8-8344-B898-E8A8140D7AB8}"/>
              </a:ext>
            </a:extLst>
          </p:cNvPr>
          <p:cNvSpPr>
            <a:spLocks noGrp="1"/>
          </p:cNvSpPr>
          <p:nvPr>
            <p:ph type="pic" sz="quarter" idx="90" hasCustomPrompt="1"/>
          </p:nvPr>
        </p:nvSpPr>
        <p:spPr>
          <a:xfrm>
            <a:off x="244265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8" name="Picture Placeholder 19">
            <a:extLst>
              <a:ext uri="{FF2B5EF4-FFF2-40B4-BE49-F238E27FC236}">
                <a16:creationId xmlns:a16="http://schemas.microsoft.com/office/drawing/2014/main" id="{200D6B3B-D7E9-F14F-A7BD-902E899C086B}"/>
              </a:ext>
            </a:extLst>
          </p:cNvPr>
          <p:cNvSpPr>
            <a:spLocks noGrp="1"/>
          </p:cNvSpPr>
          <p:nvPr>
            <p:ph type="pic" sz="quarter" idx="91" hasCustomPrompt="1"/>
          </p:nvPr>
        </p:nvSpPr>
        <p:spPr>
          <a:xfrm>
            <a:off x="3406294"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89" name="Picture Placeholder 20">
            <a:extLst>
              <a:ext uri="{FF2B5EF4-FFF2-40B4-BE49-F238E27FC236}">
                <a16:creationId xmlns:a16="http://schemas.microsoft.com/office/drawing/2014/main" id="{7401D453-7FB9-C345-8FFE-1848E2495B71}"/>
              </a:ext>
            </a:extLst>
          </p:cNvPr>
          <p:cNvSpPr>
            <a:spLocks noGrp="1"/>
          </p:cNvSpPr>
          <p:nvPr>
            <p:ph type="pic" sz="quarter" idx="92" hasCustomPrompt="1"/>
          </p:nvPr>
        </p:nvSpPr>
        <p:spPr>
          <a:xfrm>
            <a:off x="3406294"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0" name="Picture Placeholder 21">
            <a:extLst>
              <a:ext uri="{FF2B5EF4-FFF2-40B4-BE49-F238E27FC236}">
                <a16:creationId xmlns:a16="http://schemas.microsoft.com/office/drawing/2014/main" id="{95213866-E33E-F94D-A0F6-024FA86FF330}"/>
              </a:ext>
            </a:extLst>
          </p:cNvPr>
          <p:cNvSpPr>
            <a:spLocks noGrp="1"/>
          </p:cNvSpPr>
          <p:nvPr>
            <p:ph type="pic" sz="quarter" idx="93" hasCustomPrompt="1"/>
          </p:nvPr>
        </p:nvSpPr>
        <p:spPr>
          <a:xfrm>
            <a:off x="3406294"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1" name="Picture Placeholder 22">
            <a:extLst>
              <a:ext uri="{FF2B5EF4-FFF2-40B4-BE49-F238E27FC236}">
                <a16:creationId xmlns:a16="http://schemas.microsoft.com/office/drawing/2014/main" id="{35FD97A9-6B38-7142-9DA6-A76149A97606}"/>
              </a:ext>
            </a:extLst>
          </p:cNvPr>
          <p:cNvSpPr>
            <a:spLocks noGrp="1"/>
          </p:cNvSpPr>
          <p:nvPr>
            <p:ph type="pic" sz="quarter" idx="94" hasCustomPrompt="1"/>
          </p:nvPr>
        </p:nvSpPr>
        <p:spPr>
          <a:xfrm>
            <a:off x="3406294"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2" name="Picture Placeholder 23">
            <a:extLst>
              <a:ext uri="{FF2B5EF4-FFF2-40B4-BE49-F238E27FC236}">
                <a16:creationId xmlns:a16="http://schemas.microsoft.com/office/drawing/2014/main" id="{47224986-236A-394E-92CE-AC1D8EBD7A0B}"/>
              </a:ext>
            </a:extLst>
          </p:cNvPr>
          <p:cNvSpPr>
            <a:spLocks noGrp="1"/>
          </p:cNvSpPr>
          <p:nvPr>
            <p:ph type="pic" sz="quarter" idx="95" hasCustomPrompt="1"/>
          </p:nvPr>
        </p:nvSpPr>
        <p:spPr>
          <a:xfrm>
            <a:off x="3406294"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3" name="Picture Placeholder 24">
            <a:extLst>
              <a:ext uri="{FF2B5EF4-FFF2-40B4-BE49-F238E27FC236}">
                <a16:creationId xmlns:a16="http://schemas.microsoft.com/office/drawing/2014/main" id="{57EEF4F9-55FC-C248-AD2A-10D938B185A7}"/>
              </a:ext>
            </a:extLst>
          </p:cNvPr>
          <p:cNvSpPr>
            <a:spLocks noGrp="1"/>
          </p:cNvSpPr>
          <p:nvPr>
            <p:ph type="pic" sz="quarter" idx="96" hasCustomPrompt="1"/>
          </p:nvPr>
        </p:nvSpPr>
        <p:spPr>
          <a:xfrm>
            <a:off x="3406294"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4" name="Picture Placeholder 25">
            <a:extLst>
              <a:ext uri="{FF2B5EF4-FFF2-40B4-BE49-F238E27FC236}">
                <a16:creationId xmlns:a16="http://schemas.microsoft.com/office/drawing/2014/main" id="{34C34675-5770-4C4D-A3D8-2A336082DF6B}"/>
              </a:ext>
            </a:extLst>
          </p:cNvPr>
          <p:cNvSpPr>
            <a:spLocks noGrp="1"/>
          </p:cNvSpPr>
          <p:nvPr>
            <p:ph type="pic" sz="quarter" idx="97" hasCustomPrompt="1"/>
          </p:nvPr>
        </p:nvSpPr>
        <p:spPr>
          <a:xfrm>
            <a:off x="4369932"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5" name="Picture Placeholder 26">
            <a:extLst>
              <a:ext uri="{FF2B5EF4-FFF2-40B4-BE49-F238E27FC236}">
                <a16:creationId xmlns:a16="http://schemas.microsoft.com/office/drawing/2014/main" id="{C1F0D96E-F039-B847-A14A-4D6481C2771C}"/>
              </a:ext>
            </a:extLst>
          </p:cNvPr>
          <p:cNvSpPr>
            <a:spLocks noGrp="1"/>
          </p:cNvSpPr>
          <p:nvPr>
            <p:ph type="pic" sz="quarter" idx="98" hasCustomPrompt="1"/>
          </p:nvPr>
        </p:nvSpPr>
        <p:spPr>
          <a:xfrm>
            <a:off x="4369932"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6" name="Picture Placeholder 27">
            <a:extLst>
              <a:ext uri="{FF2B5EF4-FFF2-40B4-BE49-F238E27FC236}">
                <a16:creationId xmlns:a16="http://schemas.microsoft.com/office/drawing/2014/main" id="{7C55532E-05EA-B242-8354-56D8D1851D6A}"/>
              </a:ext>
            </a:extLst>
          </p:cNvPr>
          <p:cNvSpPr>
            <a:spLocks noGrp="1"/>
          </p:cNvSpPr>
          <p:nvPr>
            <p:ph type="pic" sz="quarter" idx="99" hasCustomPrompt="1"/>
          </p:nvPr>
        </p:nvSpPr>
        <p:spPr>
          <a:xfrm>
            <a:off x="4369932"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7" name="Picture Placeholder 28">
            <a:extLst>
              <a:ext uri="{FF2B5EF4-FFF2-40B4-BE49-F238E27FC236}">
                <a16:creationId xmlns:a16="http://schemas.microsoft.com/office/drawing/2014/main" id="{7861E588-0AAF-674F-9430-C98D1486972B}"/>
              </a:ext>
            </a:extLst>
          </p:cNvPr>
          <p:cNvSpPr>
            <a:spLocks noGrp="1"/>
          </p:cNvSpPr>
          <p:nvPr>
            <p:ph type="pic" sz="quarter" idx="100" hasCustomPrompt="1"/>
          </p:nvPr>
        </p:nvSpPr>
        <p:spPr>
          <a:xfrm>
            <a:off x="4369932"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8" name="Picture Placeholder 29">
            <a:extLst>
              <a:ext uri="{FF2B5EF4-FFF2-40B4-BE49-F238E27FC236}">
                <a16:creationId xmlns:a16="http://schemas.microsoft.com/office/drawing/2014/main" id="{181625A2-6F06-9440-A37F-9ECA336E9570}"/>
              </a:ext>
            </a:extLst>
          </p:cNvPr>
          <p:cNvSpPr>
            <a:spLocks noGrp="1"/>
          </p:cNvSpPr>
          <p:nvPr>
            <p:ph type="pic" sz="quarter" idx="101" hasCustomPrompt="1"/>
          </p:nvPr>
        </p:nvSpPr>
        <p:spPr>
          <a:xfrm>
            <a:off x="4369932"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199" name="Picture Placeholder 30">
            <a:extLst>
              <a:ext uri="{FF2B5EF4-FFF2-40B4-BE49-F238E27FC236}">
                <a16:creationId xmlns:a16="http://schemas.microsoft.com/office/drawing/2014/main" id="{9ADA8628-6A4C-7A4E-8AB9-779D07B5BDD5}"/>
              </a:ext>
            </a:extLst>
          </p:cNvPr>
          <p:cNvSpPr>
            <a:spLocks noGrp="1"/>
          </p:cNvSpPr>
          <p:nvPr>
            <p:ph type="pic" sz="quarter" idx="102" hasCustomPrompt="1"/>
          </p:nvPr>
        </p:nvSpPr>
        <p:spPr>
          <a:xfrm>
            <a:off x="4369932"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0" name="Picture Placeholder 31">
            <a:extLst>
              <a:ext uri="{FF2B5EF4-FFF2-40B4-BE49-F238E27FC236}">
                <a16:creationId xmlns:a16="http://schemas.microsoft.com/office/drawing/2014/main" id="{2330361F-63F4-3E46-9F6D-8A8CAFA392BF}"/>
              </a:ext>
            </a:extLst>
          </p:cNvPr>
          <p:cNvSpPr>
            <a:spLocks noGrp="1"/>
          </p:cNvSpPr>
          <p:nvPr>
            <p:ph type="pic" sz="quarter" idx="103" hasCustomPrompt="1"/>
          </p:nvPr>
        </p:nvSpPr>
        <p:spPr>
          <a:xfrm>
            <a:off x="533357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1" name="Picture Placeholder 32">
            <a:extLst>
              <a:ext uri="{FF2B5EF4-FFF2-40B4-BE49-F238E27FC236}">
                <a16:creationId xmlns:a16="http://schemas.microsoft.com/office/drawing/2014/main" id="{F931FF2A-7947-4149-B1A0-72851D35AD45}"/>
              </a:ext>
            </a:extLst>
          </p:cNvPr>
          <p:cNvSpPr>
            <a:spLocks noGrp="1"/>
          </p:cNvSpPr>
          <p:nvPr>
            <p:ph type="pic" sz="quarter" idx="104" hasCustomPrompt="1"/>
          </p:nvPr>
        </p:nvSpPr>
        <p:spPr>
          <a:xfrm>
            <a:off x="533357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2" name="Picture Placeholder 33">
            <a:extLst>
              <a:ext uri="{FF2B5EF4-FFF2-40B4-BE49-F238E27FC236}">
                <a16:creationId xmlns:a16="http://schemas.microsoft.com/office/drawing/2014/main" id="{3EBDB6D2-C1BB-E84C-9AFA-2856E2EB1399}"/>
              </a:ext>
            </a:extLst>
          </p:cNvPr>
          <p:cNvSpPr>
            <a:spLocks noGrp="1"/>
          </p:cNvSpPr>
          <p:nvPr>
            <p:ph type="pic" sz="quarter" idx="105" hasCustomPrompt="1"/>
          </p:nvPr>
        </p:nvSpPr>
        <p:spPr>
          <a:xfrm>
            <a:off x="533357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3" name="Picture Placeholder 34">
            <a:extLst>
              <a:ext uri="{FF2B5EF4-FFF2-40B4-BE49-F238E27FC236}">
                <a16:creationId xmlns:a16="http://schemas.microsoft.com/office/drawing/2014/main" id="{DF3F062E-C698-5349-B9B7-267EA1D4F039}"/>
              </a:ext>
            </a:extLst>
          </p:cNvPr>
          <p:cNvSpPr>
            <a:spLocks noGrp="1"/>
          </p:cNvSpPr>
          <p:nvPr>
            <p:ph type="pic" sz="quarter" idx="106" hasCustomPrompt="1"/>
          </p:nvPr>
        </p:nvSpPr>
        <p:spPr>
          <a:xfrm>
            <a:off x="533357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4" name="Picture Placeholder 35">
            <a:extLst>
              <a:ext uri="{FF2B5EF4-FFF2-40B4-BE49-F238E27FC236}">
                <a16:creationId xmlns:a16="http://schemas.microsoft.com/office/drawing/2014/main" id="{364508F7-794C-5444-B8CC-AD35C652924A}"/>
              </a:ext>
            </a:extLst>
          </p:cNvPr>
          <p:cNvSpPr>
            <a:spLocks noGrp="1"/>
          </p:cNvSpPr>
          <p:nvPr>
            <p:ph type="pic" sz="quarter" idx="107" hasCustomPrompt="1"/>
          </p:nvPr>
        </p:nvSpPr>
        <p:spPr>
          <a:xfrm>
            <a:off x="533357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5" name="Picture Placeholder 36">
            <a:extLst>
              <a:ext uri="{FF2B5EF4-FFF2-40B4-BE49-F238E27FC236}">
                <a16:creationId xmlns:a16="http://schemas.microsoft.com/office/drawing/2014/main" id="{939634E5-47C4-E640-87FD-7735E33C893D}"/>
              </a:ext>
            </a:extLst>
          </p:cNvPr>
          <p:cNvSpPr>
            <a:spLocks noGrp="1"/>
          </p:cNvSpPr>
          <p:nvPr>
            <p:ph type="pic" sz="quarter" idx="108" hasCustomPrompt="1"/>
          </p:nvPr>
        </p:nvSpPr>
        <p:spPr>
          <a:xfrm>
            <a:off x="533357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6" name="Picture Placeholder 37">
            <a:extLst>
              <a:ext uri="{FF2B5EF4-FFF2-40B4-BE49-F238E27FC236}">
                <a16:creationId xmlns:a16="http://schemas.microsoft.com/office/drawing/2014/main" id="{25CA7F52-B284-5F4E-8DC2-45B533D946C2}"/>
              </a:ext>
            </a:extLst>
          </p:cNvPr>
          <p:cNvSpPr>
            <a:spLocks noGrp="1"/>
          </p:cNvSpPr>
          <p:nvPr>
            <p:ph type="pic" sz="quarter" idx="109" hasCustomPrompt="1"/>
          </p:nvPr>
        </p:nvSpPr>
        <p:spPr>
          <a:xfrm>
            <a:off x="6297208"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7" name="Picture Placeholder 38">
            <a:extLst>
              <a:ext uri="{FF2B5EF4-FFF2-40B4-BE49-F238E27FC236}">
                <a16:creationId xmlns:a16="http://schemas.microsoft.com/office/drawing/2014/main" id="{6FF49A78-1546-4948-9F53-040226BC2AA9}"/>
              </a:ext>
            </a:extLst>
          </p:cNvPr>
          <p:cNvSpPr>
            <a:spLocks noGrp="1"/>
          </p:cNvSpPr>
          <p:nvPr>
            <p:ph type="pic" sz="quarter" idx="110" hasCustomPrompt="1"/>
          </p:nvPr>
        </p:nvSpPr>
        <p:spPr>
          <a:xfrm>
            <a:off x="6297208"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8" name="Picture Placeholder 39">
            <a:extLst>
              <a:ext uri="{FF2B5EF4-FFF2-40B4-BE49-F238E27FC236}">
                <a16:creationId xmlns:a16="http://schemas.microsoft.com/office/drawing/2014/main" id="{8D6BEA4F-8263-BB40-8328-A3AE511CF6E6}"/>
              </a:ext>
            </a:extLst>
          </p:cNvPr>
          <p:cNvSpPr>
            <a:spLocks noGrp="1"/>
          </p:cNvSpPr>
          <p:nvPr>
            <p:ph type="pic" sz="quarter" idx="111" hasCustomPrompt="1"/>
          </p:nvPr>
        </p:nvSpPr>
        <p:spPr>
          <a:xfrm>
            <a:off x="6297208"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09" name="Picture Placeholder 40">
            <a:extLst>
              <a:ext uri="{FF2B5EF4-FFF2-40B4-BE49-F238E27FC236}">
                <a16:creationId xmlns:a16="http://schemas.microsoft.com/office/drawing/2014/main" id="{F6B8AAE6-34FB-254B-908C-5F03E14B3EE7}"/>
              </a:ext>
            </a:extLst>
          </p:cNvPr>
          <p:cNvSpPr>
            <a:spLocks noGrp="1"/>
          </p:cNvSpPr>
          <p:nvPr>
            <p:ph type="pic" sz="quarter" idx="112" hasCustomPrompt="1"/>
          </p:nvPr>
        </p:nvSpPr>
        <p:spPr>
          <a:xfrm>
            <a:off x="6297208"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0" name="Picture Placeholder 41">
            <a:extLst>
              <a:ext uri="{FF2B5EF4-FFF2-40B4-BE49-F238E27FC236}">
                <a16:creationId xmlns:a16="http://schemas.microsoft.com/office/drawing/2014/main" id="{502F494C-4698-8443-A464-9351AF31D45E}"/>
              </a:ext>
            </a:extLst>
          </p:cNvPr>
          <p:cNvSpPr>
            <a:spLocks noGrp="1"/>
          </p:cNvSpPr>
          <p:nvPr>
            <p:ph type="pic" sz="quarter" idx="113" hasCustomPrompt="1"/>
          </p:nvPr>
        </p:nvSpPr>
        <p:spPr>
          <a:xfrm>
            <a:off x="6297208"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1" name="Picture Placeholder 42">
            <a:extLst>
              <a:ext uri="{FF2B5EF4-FFF2-40B4-BE49-F238E27FC236}">
                <a16:creationId xmlns:a16="http://schemas.microsoft.com/office/drawing/2014/main" id="{B0C1B11E-A0C7-524A-A7E4-99ACEF4C8D2F}"/>
              </a:ext>
            </a:extLst>
          </p:cNvPr>
          <p:cNvSpPr>
            <a:spLocks noGrp="1"/>
          </p:cNvSpPr>
          <p:nvPr>
            <p:ph type="pic" sz="quarter" idx="114" hasCustomPrompt="1"/>
          </p:nvPr>
        </p:nvSpPr>
        <p:spPr>
          <a:xfrm>
            <a:off x="6297208"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2" name="Picture Placeholder 43">
            <a:extLst>
              <a:ext uri="{FF2B5EF4-FFF2-40B4-BE49-F238E27FC236}">
                <a16:creationId xmlns:a16="http://schemas.microsoft.com/office/drawing/2014/main" id="{6A613975-7E31-FA40-B0B7-0CFBAA114CDC}"/>
              </a:ext>
            </a:extLst>
          </p:cNvPr>
          <p:cNvSpPr>
            <a:spLocks noGrp="1"/>
          </p:cNvSpPr>
          <p:nvPr>
            <p:ph type="pic" sz="quarter" idx="115" hasCustomPrompt="1"/>
          </p:nvPr>
        </p:nvSpPr>
        <p:spPr>
          <a:xfrm>
            <a:off x="726084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3" name="Picture Placeholder 44">
            <a:extLst>
              <a:ext uri="{FF2B5EF4-FFF2-40B4-BE49-F238E27FC236}">
                <a16:creationId xmlns:a16="http://schemas.microsoft.com/office/drawing/2014/main" id="{EF5134C2-AFB3-994F-95B5-928A77F94D65}"/>
              </a:ext>
            </a:extLst>
          </p:cNvPr>
          <p:cNvSpPr>
            <a:spLocks noGrp="1"/>
          </p:cNvSpPr>
          <p:nvPr>
            <p:ph type="pic" sz="quarter" idx="116" hasCustomPrompt="1"/>
          </p:nvPr>
        </p:nvSpPr>
        <p:spPr>
          <a:xfrm>
            <a:off x="726084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4" name="Picture Placeholder 45">
            <a:extLst>
              <a:ext uri="{FF2B5EF4-FFF2-40B4-BE49-F238E27FC236}">
                <a16:creationId xmlns:a16="http://schemas.microsoft.com/office/drawing/2014/main" id="{36F35A0F-A86C-CE43-89F5-DEDFE778548C}"/>
              </a:ext>
            </a:extLst>
          </p:cNvPr>
          <p:cNvSpPr>
            <a:spLocks noGrp="1"/>
          </p:cNvSpPr>
          <p:nvPr>
            <p:ph type="pic" sz="quarter" idx="117" hasCustomPrompt="1"/>
          </p:nvPr>
        </p:nvSpPr>
        <p:spPr>
          <a:xfrm>
            <a:off x="726084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5" name="Picture Placeholder 46">
            <a:extLst>
              <a:ext uri="{FF2B5EF4-FFF2-40B4-BE49-F238E27FC236}">
                <a16:creationId xmlns:a16="http://schemas.microsoft.com/office/drawing/2014/main" id="{DF551907-9CB1-DE41-9FF6-A5DC8830BDA4}"/>
              </a:ext>
            </a:extLst>
          </p:cNvPr>
          <p:cNvSpPr>
            <a:spLocks noGrp="1"/>
          </p:cNvSpPr>
          <p:nvPr>
            <p:ph type="pic" sz="quarter" idx="118" hasCustomPrompt="1"/>
          </p:nvPr>
        </p:nvSpPr>
        <p:spPr>
          <a:xfrm>
            <a:off x="726084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6" name="Picture Placeholder 47">
            <a:extLst>
              <a:ext uri="{FF2B5EF4-FFF2-40B4-BE49-F238E27FC236}">
                <a16:creationId xmlns:a16="http://schemas.microsoft.com/office/drawing/2014/main" id="{F110E207-9770-BE48-BA32-A6CE9DE4AAF3}"/>
              </a:ext>
            </a:extLst>
          </p:cNvPr>
          <p:cNvSpPr>
            <a:spLocks noGrp="1"/>
          </p:cNvSpPr>
          <p:nvPr>
            <p:ph type="pic" sz="quarter" idx="119" hasCustomPrompt="1"/>
          </p:nvPr>
        </p:nvSpPr>
        <p:spPr>
          <a:xfrm>
            <a:off x="726084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7" name="Picture Placeholder 48">
            <a:extLst>
              <a:ext uri="{FF2B5EF4-FFF2-40B4-BE49-F238E27FC236}">
                <a16:creationId xmlns:a16="http://schemas.microsoft.com/office/drawing/2014/main" id="{313D8061-4306-254C-BD45-9585B831894C}"/>
              </a:ext>
            </a:extLst>
          </p:cNvPr>
          <p:cNvSpPr>
            <a:spLocks noGrp="1"/>
          </p:cNvSpPr>
          <p:nvPr>
            <p:ph type="pic" sz="quarter" idx="120" hasCustomPrompt="1"/>
          </p:nvPr>
        </p:nvSpPr>
        <p:spPr>
          <a:xfrm>
            <a:off x="726084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8" name="Picture Placeholder 49">
            <a:extLst>
              <a:ext uri="{FF2B5EF4-FFF2-40B4-BE49-F238E27FC236}">
                <a16:creationId xmlns:a16="http://schemas.microsoft.com/office/drawing/2014/main" id="{817F9E26-4A9A-F84B-875B-6F1218A0B5D3}"/>
              </a:ext>
            </a:extLst>
          </p:cNvPr>
          <p:cNvSpPr>
            <a:spLocks noGrp="1"/>
          </p:cNvSpPr>
          <p:nvPr>
            <p:ph type="pic" sz="quarter" idx="121" hasCustomPrompt="1"/>
          </p:nvPr>
        </p:nvSpPr>
        <p:spPr>
          <a:xfrm>
            <a:off x="8224484"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19" name="Picture Placeholder 50">
            <a:extLst>
              <a:ext uri="{FF2B5EF4-FFF2-40B4-BE49-F238E27FC236}">
                <a16:creationId xmlns:a16="http://schemas.microsoft.com/office/drawing/2014/main" id="{CBC3910F-A9CF-BB44-A0FA-9487F83F7E1A}"/>
              </a:ext>
            </a:extLst>
          </p:cNvPr>
          <p:cNvSpPr>
            <a:spLocks noGrp="1"/>
          </p:cNvSpPr>
          <p:nvPr>
            <p:ph type="pic" sz="quarter" idx="122" hasCustomPrompt="1"/>
          </p:nvPr>
        </p:nvSpPr>
        <p:spPr>
          <a:xfrm>
            <a:off x="8224484"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0" name="Picture Placeholder 51">
            <a:extLst>
              <a:ext uri="{FF2B5EF4-FFF2-40B4-BE49-F238E27FC236}">
                <a16:creationId xmlns:a16="http://schemas.microsoft.com/office/drawing/2014/main" id="{39F2B5E0-5CFE-DA4D-B31A-E612DD780ABE}"/>
              </a:ext>
            </a:extLst>
          </p:cNvPr>
          <p:cNvSpPr>
            <a:spLocks noGrp="1"/>
          </p:cNvSpPr>
          <p:nvPr>
            <p:ph type="pic" sz="quarter" idx="123" hasCustomPrompt="1"/>
          </p:nvPr>
        </p:nvSpPr>
        <p:spPr>
          <a:xfrm>
            <a:off x="8224484"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1" name="Picture Placeholder 52">
            <a:extLst>
              <a:ext uri="{FF2B5EF4-FFF2-40B4-BE49-F238E27FC236}">
                <a16:creationId xmlns:a16="http://schemas.microsoft.com/office/drawing/2014/main" id="{47EE2CCB-BCD5-A445-9D5A-15FA14A665F8}"/>
              </a:ext>
            </a:extLst>
          </p:cNvPr>
          <p:cNvSpPr>
            <a:spLocks noGrp="1"/>
          </p:cNvSpPr>
          <p:nvPr>
            <p:ph type="pic" sz="quarter" idx="124" hasCustomPrompt="1"/>
          </p:nvPr>
        </p:nvSpPr>
        <p:spPr>
          <a:xfrm>
            <a:off x="8224484"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2" name="Picture Placeholder 53">
            <a:extLst>
              <a:ext uri="{FF2B5EF4-FFF2-40B4-BE49-F238E27FC236}">
                <a16:creationId xmlns:a16="http://schemas.microsoft.com/office/drawing/2014/main" id="{630F25F6-C048-CA41-9BE7-8FCC2A2F2041}"/>
              </a:ext>
            </a:extLst>
          </p:cNvPr>
          <p:cNvSpPr>
            <a:spLocks noGrp="1"/>
          </p:cNvSpPr>
          <p:nvPr>
            <p:ph type="pic" sz="quarter" idx="125" hasCustomPrompt="1"/>
          </p:nvPr>
        </p:nvSpPr>
        <p:spPr>
          <a:xfrm>
            <a:off x="8224484"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3" name="Picture Placeholder 54">
            <a:extLst>
              <a:ext uri="{FF2B5EF4-FFF2-40B4-BE49-F238E27FC236}">
                <a16:creationId xmlns:a16="http://schemas.microsoft.com/office/drawing/2014/main" id="{71FA0BCC-56C8-C94E-B3A6-064A142A06BE}"/>
              </a:ext>
            </a:extLst>
          </p:cNvPr>
          <p:cNvSpPr>
            <a:spLocks noGrp="1"/>
          </p:cNvSpPr>
          <p:nvPr>
            <p:ph type="pic" sz="quarter" idx="126" hasCustomPrompt="1"/>
          </p:nvPr>
        </p:nvSpPr>
        <p:spPr>
          <a:xfrm>
            <a:off x="8224484"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4" name="Picture Placeholder 55">
            <a:extLst>
              <a:ext uri="{FF2B5EF4-FFF2-40B4-BE49-F238E27FC236}">
                <a16:creationId xmlns:a16="http://schemas.microsoft.com/office/drawing/2014/main" id="{792892B3-7CF5-5649-96C0-2DCBA328F53B}"/>
              </a:ext>
            </a:extLst>
          </p:cNvPr>
          <p:cNvSpPr>
            <a:spLocks noGrp="1"/>
          </p:cNvSpPr>
          <p:nvPr>
            <p:ph type="pic" sz="quarter" idx="127" hasCustomPrompt="1"/>
          </p:nvPr>
        </p:nvSpPr>
        <p:spPr>
          <a:xfrm>
            <a:off x="9188122"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5" name="Picture Placeholder 56">
            <a:extLst>
              <a:ext uri="{FF2B5EF4-FFF2-40B4-BE49-F238E27FC236}">
                <a16:creationId xmlns:a16="http://schemas.microsoft.com/office/drawing/2014/main" id="{6B7236E6-609D-D441-BC9D-4713AD39B177}"/>
              </a:ext>
            </a:extLst>
          </p:cNvPr>
          <p:cNvSpPr>
            <a:spLocks noGrp="1"/>
          </p:cNvSpPr>
          <p:nvPr>
            <p:ph type="pic" sz="quarter" idx="128" hasCustomPrompt="1"/>
          </p:nvPr>
        </p:nvSpPr>
        <p:spPr>
          <a:xfrm>
            <a:off x="9188122"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6" name="Picture Placeholder 57">
            <a:extLst>
              <a:ext uri="{FF2B5EF4-FFF2-40B4-BE49-F238E27FC236}">
                <a16:creationId xmlns:a16="http://schemas.microsoft.com/office/drawing/2014/main" id="{7402AA1E-B3CE-2C4F-A4A3-16F1563F0DC8}"/>
              </a:ext>
            </a:extLst>
          </p:cNvPr>
          <p:cNvSpPr>
            <a:spLocks noGrp="1"/>
          </p:cNvSpPr>
          <p:nvPr>
            <p:ph type="pic" sz="quarter" idx="129" hasCustomPrompt="1"/>
          </p:nvPr>
        </p:nvSpPr>
        <p:spPr>
          <a:xfrm>
            <a:off x="9188122"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7" name="Picture Placeholder 58">
            <a:extLst>
              <a:ext uri="{FF2B5EF4-FFF2-40B4-BE49-F238E27FC236}">
                <a16:creationId xmlns:a16="http://schemas.microsoft.com/office/drawing/2014/main" id="{5F392332-895D-5F41-A71A-181F220CA135}"/>
              </a:ext>
            </a:extLst>
          </p:cNvPr>
          <p:cNvSpPr>
            <a:spLocks noGrp="1"/>
          </p:cNvSpPr>
          <p:nvPr>
            <p:ph type="pic" sz="quarter" idx="130" hasCustomPrompt="1"/>
          </p:nvPr>
        </p:nvSpPr>
        <p:spPr>
          <a:xfrm>
            <a:off x="9188122"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8" name="Picture Placeholder 59">
            <a:extLst>
              <a:ext uri="{FF2B5EF4-FFF2-40B4-BE49-F238E27FC236}">
                <a16:creationId xmlns:a16="http://schemas.microsoft.com/office/drawing/2014/main" id="{1C03E3CC-2B92-B04E-9319-BDC6717C1CE3}"/>
              </a:ext>
            </a:extLst>
          </p:cNvPr>
          <p:cNvSpPr>
            <a:spLocks noGrp="1"/>
          </p:cNvSpPr>
          <p:nvPr>
            <p:ph type="pic" sz="quarter" idx="131" hasCustomPrompt="1"/>
          </p:nvPr>
        </p:nvSpPr>
        <p:spPr>
          <a:xfrm>
            <a:off x="9188122"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29" name="Picture Placeholder 60">
            <a:extLst>
              <a:ext uri="{FF2B5EF4-FFF2-40B4-BE49-F238E27FC236}">
                <a16:creationId xmlns:a16="http://schemas.microsoft.com/office/drawing/2014/main" id="{B9C51166-7A07-8142-9492-A066BF6C66DB}"/>
              </a:ext>
            </a:extLst>
          </p:cNvPr>
          <p:cNvSpPr>
            <a:spLocks noGrp="1"/>
          </p:cNvSpPr>
          <p:nvPr>
            <p:ph type="pic" sz="quarter" idx="132" hasCustomPrompt="1"/>
          </p:nvPr>
        </p:nvSpPr>
        <p:spPr>
          <a:xfrm>
            <a:off x="9188122"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0" name="Picture Placeholder 61">
            <a:extLst>
              <a:ext uri="{FF2B5EF4-FFF2-40B4-BE49-F238E27FC236}">
                <a16:creationId xmlns:a16="http://schemas.microsoft.com/office/drawing/2014/main" id="{DD17B399-06ED-A749-8DAD-053DFA9A4B27}"/>
              </a:ext>
            </a:extLst>
          </p:cNvPr>
          <p:cNvSpPr>
            <a:spLocks noGrp="1"/>
          </p:cNvSpPr>
          <p:nvPr>
            <p:ph type="pic" sz="quarter" idx="133" hasCustomPrompt="1"/>
          </p:nvPr>
        </p:nvSpPr>
        <p:spPr>
          <a:xfrm>
            <a:off x="10151760"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1" name="Picture Placeholder 62">
            <a:extLst>
              <a:ext uri="{FF2B5EF4-FFF2-40B4-BE49-F238E27FC236}">
                <a16:creationId xmlns:a16="http://schemas.microsoft.com/office/drawing/2014/main" id="{6673E2B7-3975-DC44-B47B-3C5074F75DA8}"/>
              </a:ext>
            </a:extLst>
          </p:cNvPr>
          <p:cNvSpPr>
            <a:spLocks noGrp="1"/>
          </p:cNvSpPr>
          <p:nvPr>
            <p:ph type="pic" sz="quarter" idx="134" hasCustomPrompt="1"/>
          </p:nvPr>
        </p:nvSpPr>
        <p:spPr>
          <a:xfrm>
            <a:off x="10151760"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2" name="Picture Placeholder 63">
            <a:extLst>
              <a:ext uri="{FF2B5EF4-FFF2-40B4-BE49-F238E27FC236}">
                <a16:creationId xmlns:a16="http://schemas.microsoft.com/office/drawing/2014/main" id="{9BB425F9-DA11-A741-8A84-010E8DFD2AC3}"/>
              </a:ext>
            </a:extLst>
          </p:cNvPr>
          <p:cNvSpPr>
            <a:spLocks noGrp="1"/>
          </p:cNvSpPr>
          <p:nvPr>
            <p:ph type="pic" sz="quarter" idx="135" hasCustomPrompt="1"/>
          </p:nvPr>
        </p:nvSpPr>
        <p:spPr>
          <a:xfrm>
            <a:off x="10151760"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3" name="Picture Placeholder 64">
            <a:extLst>
              <a:ext uri="{FF2B5EF4-FFF2-40B4-BE49-F238E27FC236}">
                <a16:creationId xmlns:a16="http://schemas.microsoft.com/office/drawing/2014/main" id="{50AD7228-9A72-CA42-B2B9-DA25FF5D9948}"/>
              </a:ext>
            </a:extLst>
          </p:cNvPr>
          <p:cNvSpPr>
            <a:spLocks noGrp="1"/>
          </p:cNvSpPr>
          <p:nvPr>
            <p:ph type="pic" sz="quarter" idx="136" hasCustomPrompt="1"/>
          </p:nvPr>
        </p:nvSpPr>
        <p:spPr>
          <a:xfrm>
            <a:off x="10151760"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4" name="Picture Placeholder 65">
            <a:extLst>
              <a:ext uri="{FF2B5EF4-FFF2-40B4-BE49-F238E27FC236}">
                <a16:creationId xmlns:a16="http://schemas.microsoft.com/office/drawing/2014/main" id="{B2B385C4-495C-4F4B-9087-1B6BA2D1A2A8}"/>
              </a:ext>
            </a:extLst>
          </p:cNvPr>
          <p:cNvSpPr>
            <a:spLocks noGrp="1"/>
          </p:cNvSpPr>
          <p:nvPr>
            <p:ph type="pic" sz="quarter" idx="137" hasCustomPrompt="1"/>
          </p:nvPr>
        </p:nvSpPr>
        <p:spPr>
          <a:xfrm>
            <a:off x="10151760"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5" name="Picture Placeholder 66">
            <a:extLst>
              <a:ext uri="{FF2B5EF4-FFF2-40B4-BE49-F238E27FC236}">
                <a16:creationId xmlns:a16="http://schemas.microsoft.com/office/drawing/2014/main" id="{ECC47FF5-71A0-4F42-808C-8CD82A1A8AF2}"/>
              </a:ext>
            </a:extLst>
          </p:cNvPr>
          <p:cNvSpPr>
            <a:spLocks noGrp="1"/>
          </p:cNvSpPr>
          <p:nvPr>
            <p:ph type="pic" sz="quarter" idx="138" hasCustomPrompt="1"/>
          </p:nvPr>
        </p:nvSpPr>
        <p:spPr>
          <a:xfrm>
            <a:off x="10151760"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6" name="Picture Placeholder 67">
            <a:extLst>
              <a:ext uri="{FF2B5EF4-FFF2-40B4-BE49-F238E27FC236}">
                <a16:creationId xmlns:a16="http://schemas.microsoft.com/office/drawing/2014/main" id="{1D85D746-2B08-2642-B5CD-D035D96F9F23}"/>
              </a:ext>
            </a:extLst>
          </p:cNvPr>
          <p:cNvSpPr>
            <a:spLocks noGrp="1"/>
          </p:cNvSpPr>
          <p:nvPr>
            <p:ph type="pic" sz="quarter" idx="139" hasCustomPrompt="1"/>
          </p:nvPr>
        </p:nvSpPr>
        <p:spPr>
          <a:xfrm>
            <a:off x="11115396" y="10989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7" name="Picture Placeholder 68">
            <a:extLst>
              <a:ext uri="{FF2B5EF4-FFF2-40B4-BE49-F238E27FC236}">
                <a16:creationId xmlns:a16="http://schemas.microsoft.com/office/drawing/2014/main" id="{01E00AE3-9D17-A84E-BD58-71234A7BE594}"/>
              </a:ext>
            </a:extLst>
          </p:cNvPr>
          <p:cNvSpPr>
            <a:spLocks noGrp="1"/>
          </p:cNvSpPr>
          <p:nvPr>
            <p:ph type="pic" sz="quarter" idx="140" hasCustomPrompt="1"/>
          </p:nvPr>
        </p:nvSpPr>
        <p:spPr>
          <a:xfrm>
            <a:off x="11115396" y="196765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8" name="Picture Placeholder 69">
            <a:extLst>
              <a:ext uri="{FF2B5EF4-FFF2-40B4-BE49-F238E27FC236}">
                <a16:creationId xmlns:a16="http://schemas.microsoft.com/office/drawing/2014/main" id="{5E33F143-403B-7140-8B48-CEE1AB4D9072}"/>
              </a:ext>
            </a:extLst>
          </p:cNvPr>
          <p:cNvSpPr>
            <a:spLocks noGrp="1"/>
          </p:cNvSpPr>
          <p:nvPr>
            <p:ph type="pic" sz="quarter" idx="141" hasCustomPrompt="1"/>
          </p:nvPr>
        </p:nvSpPr>
        <p:spPr>
          <a:xfrm>
            <a:off x="11115396" y="283633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39" name="Picture Placeholder 70">
            <a:extLst>
              <a:ext uri="{FF2B5EF4-FFF2-40B4-BE49-F238E27FC236}">
                <a16:creationId xmlns:a16="http://schemas.microsoft.com/office/drawing/2014/main" id="{D38E2419-3D26-0F44-A573-096075B9CDFF}"/>
              </a:ext>
            </a:extLst>
          </p:cNvPr>
          <p:cNvSpPr>
            <a:spLocks noGrp="1"/>
          </p:cNvSpPr>
          <p:nvPr>
            <p:ph type="pic" sz="quarter" idx="142" hasCustomPrompt="1"/>
          </p:nvPr>
        </p:nvSpPr>
        <p:spPr>
          <a:xfrm>
            <a:off x="11115396" y="370501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40" name="Picture Placeholder 71">
            <a:extLst>
              <a:ext uri="{FF2B5EF4-FFF2-40B4-BE49-F238E27FC236}">
                <a16:creationId xmlns:a16="http://schemas.microsoft.com/office/drawing/2014/main" id="{B2DE1F1D-4FD3-624D-8F9C-E74B8DCBCB3B}"/>
              </a:ext>
            </a:extLst>
          </p:cNvPr>
          <p:cNvSpPr>
            <a:spLocks noGrp="1"/>
          </p:cNvSpPr>
          <p:nvPr>
            <p:ph type="pic" sz="quarter" idx="143" hasCustomPrompt="1"/>
          </p:nvPr>
        </p:nvSpPr>
        <p:spPr>
          <a:xfrm>
            <a:off x="11115396" y="457369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241" name="Picture Placeholder 72">
            <a:extLst>
              <a:ext uri="{FF2B5EF4-FFF2-40B4-BE49-F238E27FC236}">
                <a16:creationId xmlns:a16="http://schemas.microsoft.com/office/drawing/2014/main" id="{95CFEACE-AC66-9843-A828-8A5669BF2B8B}"/>
              </a:ext>
            </a:extLst>
          </p:cNvPr>
          <p:cNvSpPr>
            <a:spLocks noGrp="1"/>
          </p:cNvSpPr>
          <p:nvPr>
            <p:ph type="pic" sz="quarter" idx="144" hasCustomPrompt="1"/>
          </p:nvPr>
        </p:nvSpPr>
        <p:spPr>
          <a:xfrm>
            <a:off x="11115396" y="5442376"/>
            <a:ext cx="799070" cy="720000"/>
          </a:xfrm>
          <a:prstGeom prst="rect">
            <a:avLst/>
          </a:prstGeom>
          <a:ln w="25400">
            <a:noFill/>
          </a:ln>
        </p:spPr>
        <p:txBody>
          <a:bodyPr lIns="0" rIns="0" anchor="ctr">
            <a:normAutofit/>
          </a:bodyPr>
          <a:lstStyle>
            <a:lvl1pPr marL="0" indent="0" algn="ctr">
              <a:buFont typeface="Arial" panose="020B0604020202020204" pitchFamily="34" charset="0"/>
              <a:buNone/>
              <a:defRPr sz="1400"/>
            </a:lvl1pPr>
          </a:lstStyle>
          <a:p>
            <a:r>
              <a:rPr lang="en-US"/>
              <a:t>Click icon</a:t>
            </a:r>
            <a:br>
              <a:rPr lang="en-US"/>
            </a:br>
            <a:r>
              <a:rPr lang="en-US"/>
              <a:t>to add image</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a:xfrm>
            <a:off x="514799" y="6356349"/>
            <a:ext cx="413249" cy="365125"/>
          </a:xfrm>
          <a:prstGeom prst="rect">
            <a:avLst/>
          </a:prstGeom>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a:xfrm>
            <a:off x="1008000" y="6356351"/>
            <a:ext cx="8816400" cy="365124"/>
          </a:xfrm>
          <a:prstGeom prst="rect">
            <a:avLst/>
          </a:prstGeom>
        </p:spPr>
        <p:txBody>
          <a:bodyPr/>
          <a:lstStyle/>
          <a:p>
            <a:endParaRPr lang="en-US"/>
          </a:p>
        </p:txBody>
      </p:sp>
      <p:pic>
        <p:nvPicPr>
          <p:cNvPr id="89" name="Picture 88" descr="York University Logo.&#10;">
            <a:extLst>
              <a:ext uri="{FF2B5EF4-FFF2-40B4-BE49-F238E27FC236}">
                <a16:creationId xmlns:a16="http://schemas.microsoft.com/office/drawing/2014/main" id="{BCF0B2E4-19B3-E347-A2C0-292DB4DF1E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913" y="6372792"/>
            <a:ext cx="1240699" cy="273600"/>
          </a:xfrm>
          <a:prstGeom prst="rect">
            <a:avLst/>
          </a:prstGeom>
        </p:spPr>
      </p:pic>
      <p:sp>
        <p:nvSpPr>
          <p:cNvPr id="73" name="Rectangle 72">
            <a:extLst>
              <a:ext uri="{FF2B5EF4-FFF2-40B4-BE49-F238E27FC236}">
                <a16:creationId xmlns:a16="http://schemas.microsoft.com/office/drawing/2014/main" id="{08C51042-5426-6840-9776-176F18AE763C}"/>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2065852"/>
      </p:ext>
    </p:extLst>
  </p:cSld>
  <p:clrMapOvr>
    <a:masterClrMapping/>
  </p:clrMapOvr>
  <p:extLst>
    <p:ext uri="{DCECCB84-F9BA-43D5-87BE-67443E8EF086}">
      <p15:sldGuideLst xmlns:p15="http://schemas.microsoft.com/office/powerpoint/2012/main">
        <p15:guide id="3" pos="316">
          <p15:clr>
            <a:srgbClr val="FBAE40"/>
          </p15:clr>
        </p15:guide>
        <p15:guide id="14" pos="7363">
          <p15:clr>
            <a:srgbClr val="FBAE40"/>
          </p15:clr>
        </p15:guide>
        <p15:guide id="20" orient="horz" pos="3888">
          <p15:clr>
            <a:srgbClr val="FBAE40"/>
          </p15:clr>
        </p15:guide>
        <p15:guide id="21" pos="7537">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image" Target="../media/image1.jpe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tags" Target="../tags/tag36.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 Id="rId8" Type="http://schemas.openxmlformats.org/officeDocument/2006/relationships/slideLayout" Target="../slideLayouts/slideLayout42.xml"/><Relationship Id="rId3"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70423A-1DEA-4970-A7A5-62ACAB1F3B4B}"/>
              </a:ext>
            </a:extLst>
          </p:cNvPr>
          <p:cNvSpPr>
            <a:spLocks noGrp="1"/>
          </p:cNvSpPr>
          <p:nvPr>
            <p:ph type="title"/>
          </p:nvPr>
        </p:nvSpPr>
        <p:spPr>
          <a:xfrm>
            <a:off x="518400" y="226800"/>
            <a:ext cx="11160000" cy="720000"/>
          </a:xfrm>
          <a:prstGeom prst="rect">
            <a:avLst/>
          </a:prstGeom>
        </p:spPr>
        <p:txBody>
          <a:bodyPr vert="horz" lIns="0" tIns="0" rIns="0" bIns="0" rtlCol="0" anchor="b">
            <a:normAutofit/>
          </a:bodyPr>
          <a:lstStyle/>
          <a:p>
            <a:r>
              <a:rPr lang="en-US"/>
              <a:t>Click to Add a Title to Your Slide</a:t>
            </a:r>
            <a:endParaRPr lang="en-CA"/>
          </a:p>
        </p:txBody>
      </p:sp>
      <p:sp>
        <p:nvSpPr>
          <p:cNvPr id="3" name="Text Placeholder 2">
            <a:extLst>
              <a:ext uri="{FF2B5EF4-FFF2-40B4-BE49-F238E27FC236}">
                <a16:creationId xmlns:a16="http://schemas.microsoft.com/office/drawing/2014/main" id="{5850FE65-7F3D-46C9-8BAE-977B8183239E}"/>
              </a:ext>
            </a:extLst>
          </p:cNvPr>
          <p:cNvSpPr>
            <a:spLocks noGrp="1"/>
          </p:cNvSpPr>
          <p:nvPr>
            <p:ph type="body"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Slide Number Placeholder 5">
            <a:extLst>
              <a:ext uri="{FF2B5EF4-FFF2-40B4-BE49-F238E27FC236}">
                <a16:creationId xmlns:a16="http://schemas.microsoft.com/office/drawing/2014/main" id="{874AA2FE-D8A2-4999-B78E-BC26D54DAE81}"/>
              </a:ext>
            </a:extLst>
          </p:cNvPr>
          <p:cNvSpPr>
            <a:spLocks noGrp="1"/>
          </p:cNvSpPr>
          <p:nvPr>
            <p:ph type="sldNum" sz="quarter" idx="4"/>
          </p:nvPr>
        </p:nvSpPr>
        <p:spPr>
          <a:xfrm>
            <a:off x="514799" y="6356349"/>
            <a:ext cx="413249" cy="365125"/>
          </a:xfrm>
          <a:prstGeom prst="rect">
            <a:avLst/>
          </a:prstGeom>
        </p:spPr>
        <p:txBody>
          <a:bodyPr vert="horz" lIns="0" tIns="0" rIns="0" bIns="0" rtlCol="0" anchor="ctr"/>
          <a:lstStyle>
            <a:lvl1pPr algn="l">
              <a:defRPr sz="1000">
                <a:solidFill>
                  <a:schemeClr val="bg2">
                    <a:lumMod val="50000"/>
                  </a:schemeClr>
                </a:solidFill>
              </a:defRPr>
            </a:lvl1pPr>
          </a:lstStyle>
          <a:p>
            <a:fld id="{48F63A3B-78C7-47BE-AE5E-E10140E04643}" type="slidenum">
              <a:rPr lang="en-US" smtClean="0"/>
              <a:t>‹#›</a:t>
            </a:fld>
            <a:endParaRPr lang="en-US"/>
          </a:p>
        </p:txBody>
      </p:sp>
      <p:sp>
        <p:nvSpPr>
          <p:cNvPr id="8" name="Footer Placeholder 4">
            <a:extLst>
              <a:ext uri="{FF2B5EF4-FFF2-40B4-BE49-F238E27FC236}">
                <a16:creationId xmlns:a16="http://schemas.microsoft.com/office/drawing/2014/main" id="{F3DBFDD9-22F0-42BC-A4E0-50CC80FADCEC}"/>
              </a:ext>
            </a:extLst>
          </p:cNvPr>
          <p:cNvSpPr>
            <a:spLocks noGrp="1"/>
          </p:cNvSpPr>
          <p:nvPr>
            <p:ph type="ftr" sz="quarter" idx="3"/>
          </p:nvPr>
        </p:nvSpPr>
        <p:spPr>
          <a:xfrm>
            <a:off x="1008000" y="6356351"/>
            <a:ext cx="8816400" cy="365124"/>
          </a:xfrm>
          <a:prstGeom prst="rect">
            <a:avLst/>
          </a:prstGeom>
        </p:spPr>
        <p:txBody>
          <a:bodyPr vert="horz" lIns="0" tIns="0" rIns="0" bIns="0" rtlCol="0" anchor="ctr"/>
          <a:lstStyle>
            <a:lvl1pPr algn="l">
              <a:defRPr sz="1000">
                <a:solidFill>
                  <a:schemeClr val="bg2">
                    <a:lumMod val="50000"/>
                  </a:schemeClr>
                </a:solidFill>
              </a:defRPr>
            </a:lvl1pPr>
          </a:lstStyle>
          <a:p>
            <a:endParaRPr lang="en-US"/>
          </a:p>
        </p:txBody>
      </p:sp>
    </p:spTree>
    <p:custDataLst>
      <p:tags r:id="rId36"/>
    </p:custDataLst>
    <p:extLst>
      <p:ext uri="{BB962C8B-B14F-4D97-AF65-F5344CB8AC3E}">
        <p14:creationId xmlns:p14="http://schemas.microsoft.com/office/powerpoint/2010/main" val="107157359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7" r:id="rId23"/>
    <p:sldLayoutId id="2147483738" r:id="rId24"/>
    <p:sldLayoutId id="2147483739" r:id="rId25"/>
    <p:sldLayoutId id="2147483740" r:id="rId26"/>
    <p:sldLayoutId id="2147483741" r:id="rId27"/>
    <p:sldLayoutId id="2147483742" r:id="rId28"/>
    <p:sldLayoutId id="2147483743" r:id="rId29"/>
    <p:sldLayoutId id="2147483744" r:id="rId30"/>
    <p:sldLayoutId id="2147483745" r:id="rId31"/>
    <p:sldLayoutId id="2147483746" r:id="rId32"/>
    <p:sldLayoutId id="2147483747" r:id="rId33"/>
    <p:sldLayoutId id="2147483748" r:id="rId34"/>
  </p:sldLayoutIdLst>
  <p:txStyles>
    <p:titleStyle>
      <a:lvl1pPr algn="l" defTabSz="914400" rtl="0" eaLnBrk="1" latinLnBrk="0" hangingPunct="1">
        <a:lnSpc>
          <a:spcPct val="85000"/>
        </a:lnSpc>
        <a:spcBef>
          <a:spcPct val="0"/>
        </a:spcBef>
        <a:buNone/>
        <a:defRPr sz="2800" b="0" i="0" kern="1200">
          <a:solidFill>
            <a:schemeClr val="accent1"/>
          </a:solidFill>
          <a:latin typeface="+mj-lt"/>
          <a:ea typeface="+mj-ea"/>
          <a:cs typeface="+mj-cs"/>
        </a:defRPr>
      </a:lvl1pPr>
    </p:titleStyle>
    <p:bodyStyle>
      <a:lvl1pPr marL="216000" indent="-216000" algn="l" defTabSz="914400" rtl="0" eaLnBrk="1" latinLnBrk="0" hangingPunct="1">
        <a:lnSpc>
          <a:spcPct val="100000"/>
        </a:lnSpc>
        <a:spcBef>
          <a:spcPts val="0"/>
        </a:spcBef>
        <a:spcAft>
          <a:spcPts val="300"/>
        </a:spcAft>
        <a:buFontTx/>
        <a:buBlip>
          <a:blip r:embed="rId37"/>
        </a:buBlip>
        <a:defRPr sz="1800" kern="1200">
          <a:solidFill>
            <a:schemeClr val="tx1"/>
          </a:solidFill>
          <a:latin typeface="+mn-lt"/>
          <a:ea typeface="+mn-ea"/>
          <a:cs typeface="+mn-cs"/>
        </a:defRPr>
      </a:lvl1pPr>
      <a:lvl2pPr marL="428400" indent="-2124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648000" indent="-2124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882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4pPr>
      <a:lvl5pPr marL="1116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70423A-1DEA-4970-A7A5-62ACAB1F3B4B}"/>
              </a:ext>
            </a:extLst>
          </p:cNvPr>
          <p:cNvSpPr>
            <a:spLocks noGrp="1"/>
          </p:cNvSpPr>
          <p:nvPr>
            <p:ph type="title"/>
          </p:nvPr>
        </p:nvSpPr>
        <p:spPr>
          <a:xfrm>
            <a:off x="518400" y="226800"/>
            <a:ext cx="11160000" cy="720000"/>
          </a:xfrm>
          <a:prstGeom prst="rect">
            <a:avLst/>
          </a:prstGeom>
        </p:spPr>
        <p:txBody>
          <a:bodyPr vert="horz" lIns="0" tIns="0" rIns="0" bIns="0" rtlCol="0" anchor="b">
            <a:normAutofit/>
          </a:bodyPr>
          <a:lstStyle/>
          <a:p>
            <a:r>
              <a:rPr lang="en-US"/>
              <a:t>Click to Add a Title to Your Slide</a:t>
            </a:r>
            <a:endParaRPr lang="en-CA"/>
          </a:p>
        </p:txBody>
      </p:sp>
      <p:sp>
        <p:nvSpPr>
          <p:cNvPr id="3" name="Text Placeholder 2">
            <a:extLst>
              <a:ext uri="{FF2B5EF4-FFF2-40B4-BE49-F238E27FC236}">
                <a16:creationId xmlns:a16="http://schemas.microsoft.com/office/drawing/2014/main" id="{5850FE65-7F3D-46C9-8BAE-977B8183239E}"/>
              </a:ext>
            </a:extLst>
          </p:cNvPr>
          <p:cNvSpPr>
            <a:spLocks noGrp="1"/>
          </p:cNvSpPr>
          <p:nvPr>
            <p:ph type="body" idx="1"/>
          </p:nvPr>
        </p:nvSpPr>
        <p:spPr>
          <a:xfrm>
            <a:off x="518400" y="1198800"/>
            <a:ext cx="11159999" cy="4968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Slide Number Placeholder 5">
            <a:extLst>
              <a:ext uri="{FF2B5EF4-FFF2-40B4-BE49-F238E27FC236}">
                <a16:creationId xmlns:a16="http://schemas.microsoft.com/office/drawing/2014/main" id="{874AA2FE-D8A2-4999-B78E-BC26D54DAE81}"/>
              </a:ext>
            </a:extLst>
          </p:cNvPr>
          <p:cNvSpPr>
            <a:spLocks noGrp="1"/>
          </p:cNvSpPr>
          <p:nvPr>
            <p:ph type="sldNum" sz="quarter" idx="4"/>
          </p:nvPr>
        </p:nvSpPr>
        <p:spPr>
          <a:xfrm>
            <a:off x="514799" y="6356349"/>
            <a:ext cx="413249" cy="365125"/>
          </a:xfrm>
          <a:prstGeom prst="rect">
            <a:avLst/>
          </a:prstGeom>
        </p:spPr>
        <p:txBody>
          <a:bodyPr vert="horz" lIns="0" tIns="0" rIns="0" bIns="0" rtlCol="0" anchor="ctr"/>
          <a:lstStyle>
            <a:lvl1pPr algn="l">
              <a:defRPr sz="1000">
                <a:solidFill>
                  <a:schemeClr val="bg2">
                    <a:lumMod val="50000"/>
                  </a:schemeClr>
                </a:solidFill>
              </a:defRPr>
            </a:lvl1pPr>
          </a:lstStyle>
          <a:p>
            <a:fld id="{4C6AF4E3-7C7A-4050-BF98-8B639F08A4A8}" type="slidenum">
              <a:rPr lang="en-CA" smtClean="0"/>
              <a:pPr/>
              <a:t>‹#›</a:t>
            </a:fld>
            <a:endParaRPr lang="en-CA"/>
          </a:p>
        </p:txBody>
      </p:sp>
      <p:sp>
        <p:nvSpPr>
          <p:cNvPr id="8" name="Footer Placeholder 4">
            <a:extLst>
              <a:ext uri="{FF2B5EF4-FFF2-40B4-BE49-F238E27FC236}">
                <a16:creationId xmlns:a16="http://schemas.microsoft.com/office/drawing/2014/main" id="{F3DBFDD9-22F0-42BC-A4E0-50CC80FADCEC}"/>
              </a:ext>
            </a:extLst>
          </p:cNvPr>
          <p:cNvSpPr>
            <a:spLocks noGrp="1"/>
          </p:cNvSpPr>
          <p:nvPr>
            <p:ph type="ftr" sz="quarter" idx="3"/>
          </p:nvPr>
        </p:nvSpPr>
        <p:spPr>
          <a:xfrm>
            <a:off x="1008000" y="6356351"/>
            <a:ext cx="8816400" cy="365124"/>
          </a:xfrm>
          <a:prstGeom prst="rect">
            <a:avLst/>
          </a:prstGeom>
        </p:spPr>
        <p:txBody>
          <a:bodyPr vert="horz" lIns="0" tIns="0" rIns="0" bIns="0" rtlCol="0" anchor="ctr"/>
          <a:lstStyle>
            <a:lvl1pPr algn="l">
              <a:defRPr sz="1000">
                <a:solidFill>
                  <a:schemeClr val="bg2">
                    <a:lumMod val="50000"/>
                  </a:schemeClr>
                </a:solidFill>
              </a:defRPr>
            </a:lvl1pPr>
          </a:lstStyle>
          <a:p>
            <a:endParaRPr lang="en-CA"/>
          </a:p>
        </p:txBody>
      </p:sp>
    </p:spTree>
    <p:custDataLst>
      <p:tags r:id="rId36"/>
    </p:custDataLst>
    <p:extLst>
      <p:ext uri="{BB962C8B-B14F-4D97-AF65-F5344CB8AC3E}">
        <p14:creationId xmlns:p14="http://schemas.microsoft.com/office/powerpoint/2010/main" val="86382276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64" r:id="rId5"/>
    <p:sldLayoutId id="2147483670" r:id="rId6"/>
    <p:sldLayoutId id="2147483673" r:id="rId7"/>
    <p:sldLayoutId id="2147483671" r:id="rId8"/>
    <p:sldLayoutId id="2147483672" r:id="rId9"/>
    <p:sldLayoutId id="2147483696" r:id="rId10"/>
    <p:sldLayoutId id="2147483693" r:id="rId11"/>
    <p:sldLayoutId id="2147483695" r:id="rId12"/>
    <p:sldLayoutId id="2147483683" r:id="rId13"/>
    <p:sldLayoutId id="2147483684" r:id="rId14"/>
    <p:sldLayoutId id="2147483685" r:id="rId15"/>
    <p:sldLayoutId id="2147483674" r:id="rId16"/>
    <p:sldLayoutId id="2147483675" r:id="rId17"/>
    <p:sldLayoutId id="2147483676" r:id="rId18"/>
    <p:sldLayoutId id="2147483681" r:id="rId19"/>
    <p:sldLayoutId id="2147483682" r:id="rId20"/>
    <p:sldLayoutId id="2147483687" r:id="rId21"/>
    <p:sldLayoutId id="2147483677" r:id="rId22"/>
    <p:sldLayoutId id="2147483678" r:id="rId23"/>
    <p:sldLayoutId id="2147483679" r:id="rId24"/>
    <p:sldLayoutId id="2147483663" r:id="rId25"/>
    <p:sldLayoutId id="2147483680" r:id="rId26"/>
    <p:sldLayoutId id="2147483665" r:id="rId27"/>
    <p:sldLayoutId id="2147483686" r:id="rId28"/>
    <p:sldLayoutId id="2147483694" r:id="rId29"/>
    <p:sldLayoutId id="2147483689" r:id="rId30"/>
    <p:sldLayoutId id="2147483690" r:id="rId31"/>
    <p:sldLayoutId id="2147483692" r:id="rId32"/>
    <p:sldLayoutId id="2147483688" r:id="rId33"/>
    <p:sldLayoutId id="2147483691" r:id="rId34"/>
  </p:sldLayoutIdLst>
  <p:hf hdr="0" dt="0"/>
  <p:txStyles>
    <p:titleStyle>
      <a:lvl1pPr algn="l" defTabSz="914400" rtl="0" eaLnBrk="1" latinLnBrk="0" hangingPunct="1">
        <a:lnSpc>
          <a:spcPct val="85000"/>
        </a:lnSpc>
        <a:spcBef>
          <a:spcPct val="0"/>
        </a:spcBef>
        <a:buNone/>
        <a:defRPr sz="2800" b="0" i="0" kern="1200">
          <a:solidFill>
            <a:schemeClr val="accent1"/>
          </a:solidFill>
          <a:latin typeface="+mj-lt"/>
          <a:ea typeface="+mj-ea"/>
          <a:cs typeface="+mj-cs"/>
        </a:defRPr>
      </a:lvl1pPr>
    </p:titleStyle>
    <p:bodyStyle>
      <a:lvl1pPr marL="216000" indent="-216000" algn="l" defTabSz="914400" rtl="0" eaLnBrk="1" latinLnBrk="0" hangingPunct="1">
        <a:lnSpc>
          <a:spcPct val="100000"/>
        </a:lnSpc>
        <a:spcBef>
          <a:spcPts val="0"/>
        </a:spcBef>
        <a:spcAft>
          <a:spcPts val="300"/>
        </a:spcAft>
        <a:buFontTx/>
        <a:buBlip>
          <a:blip r:embed="rId37"/>
        </a:buBlip>
        <a:defRPr sz="1800" kern="1200">
          <a:solidFill>
            <a:schemeClr val="tx1"/>
          </a:solidFill>
          <a:latin typeface="+mn-lt"/>
          <a:ea typeface="+mn-ea"/>
          <a:cs typeface="+mn-cs"/>
        </a:defRPr>
      </a:lvl1pPr>
      <a:lvl2pPr marL="428400" indent="-2124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648000" indent="-212400" algn="l" defTabSz="914400" rtl="0" eaLnBrk="1" latinLnBrk="0" hangingPunct="1">
        <a:lnSpc>
          <a:spcPct val="100000"/>
        </a:lnSpc>
        <a:spcBef>
          <a:spcPts val="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882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4pPr>
      <a:lvl5pPr marL="1116000" indent="-212400"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hyperlink" Target="mailto:libgrants@yorku.ca" TargetMode="External"/><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mailto:libgrants@yorku.ca" TargetMode="External"/><Relationship Id="rId5" Type="http://schemas.openxmlformats.org/officeDocument/2006/relationships/hyperlink" Target="mailto:kjo@yorku.ca" TargetMode="External"/><Relationship Id="rId4" Type="http://schemas.openxmlformats.org/officeDocument/2006/relationships/hyperlink" Target="mailto:scoysh@yorku.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A picture containing tree, outdoor&#10;&#10;Description automatically generated">
            <a:extLst>
              <a:ext uri="{FF2B5EF4-FFF2-40B4-BE49-F238E27FC236}">
                <a16:creationId xmlns:a16="http://schemas.microsoft.com/office/drawing/2014/main" id="{93BB04A9-D60F-B95A-4662-5CF59A94128B}"/>
              </a:ext>
            </a:extLst>
          </p:cNvPr>
          <p:cNvPicPr>
            <a:picLocks noChangeAspect="1"/>
          </p:cNvPicPr>
          <p:nvPr/>
        </p:nvPicPr>
        <p:blipFill rotWithShape="1">
          <a:blip r:embed="rId3"/>
          <a:srcRect t="9915" r="-1" b="9914"/>
          <a:stretch/>
        </p:blipFill>
        <p:spPr>
          <a:xfrm>
            <a:off x="569330" y="461035"/>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noFill/>
        </p:spPr>
      </p:pic>
      <p:sp>
        <p:nvSpPr>
          <p:cNvPr id="2" name="Title 1">
            <a:extLst>
              <a:ext uri="{FF2B5EF4-FFF2-40B4-BE49-F238E27FC236}">
                <a16:creationId xmlns:a16="http://schemas.microsoft.com/office/drawing/2014/main" id="{E40BC380-E51E-ACC0-9556-D3EBE21A25D6}"/>
              </a:ext>
            </a:extLst>
          </p:cNvPr>
          <p:cNvSpPr>
            <a:spLocks noGrp="1"/>
          </p:cNvSpPr>
          <p:nvPr>
            <p:ph type="title"/>
          </p:nvPr>
        </p:nvSpPr>
        <p:spPr>
          <a:xfrm>
            <a:off x="362776" y="1580367"/>
            <a:ext cx="4317167" cy="2008385"/>
          </a:xfrm>
        </p:spPr>
        <p:txBody>
          <a:bodyPr wrap="square" anchor="b">
            <a:normAutofit/>
          </a:bodyPr>
          <a:lstStyle/>
          <a:p>
            <a:r>
              <a:rPr lang="en-US" dirty="0"/>
              <a:t>Library Support for Grant-Funded Research</a:t>
            </a:r>
          </a:p>
        </p:txBody>
      </p:sp>
      <p:sp>
        <p:nvSpPr>
          <p:cNvPr id="35" name="Text Placeholder 2">
            <a:extLst>
              <a:ext uri="{FF2B5EF4-FFF2-40B4-BE49-F238E27FC236}">
                <a16:creationId xmlns:a16="http://schemas.microsoft.com/office/drawing/2014/main" id="{ECE795A3-7D62-8435-C0C1-7D6B501E5E9F}"/>
              </a:ext>
            </a:extLst>
          </p:cNvPr>
          <p:cNvSpPr>
            <a:spLocks noGrp="1"/>
          </p:cNvSpPr>
          <p:nvPr>
            <p:ph type="body" sz="quarter" idx="14"/>
          </p:nvPr>
        </p:nvSpPr>
        <p:spPr>
          <a:xfrm>
            <a:off x="359259" y="3612952"/>
            <a:ext cx="4555133" cy="856604"/>
          </a:xfrm>
        </p:spPr>
        <p:txBody>
          <a:bodyPr/>
          <a:lstStyle/>
          <a:p>
            <a:r>
              <a:rPr lang="en-US" dirty="0">
                <a:latin typeface="IBM Plex Sans Light"/>
              </a:rPr>
              <a:t>York University Libraries</a:t>
            </a:r>
          </a:p>
          <a:p>
            <a:r>
              <a:rPr lang="en-US" sz="1300" dirty="0">
                <a:latin typeface="IBM Plex Sans Light"/>
              </a:rPr>
              <a:t>Kris Joseph</a:t>
            </a:r>
            <a:endParaRPr lang="en-US" sz="1300" dirty="0"/>
          </a:p>
        </p:txBody>
      </p:sp>
      <p:sp>
        <p:nvSpPr>
          <p:cNvPr id="36" name="Text Placeholder 3">
            <a:extLst>
              <a:ext uri="{FF2B5EF4-FFF2-40B4-BE49-F238E27FC236}">
                <a16:creationId xmlns:a16="http://schemas.microsoft.com/office/drawing/2014/main" id="{84B3921F-BEAD-4C14-90F6-E711D2D96DA0}"/>
              </a:ext>
            </a:extLst>
          </p:cNvPr>
          <p:cNvSpPr>
            <a:spLocks noGrp="1"/>
          </p:cNvSpPr>
          <p:nvPr>
            <p:ph type="body" sz="quarter" idx="13"/>
          </p:nvPr>
        </p:nvSpPr>
        <p:spPr>
          <a:xfrm>
            <a:off x="371959" y="4301625"/>
            <a:ext cx="4301133" cy="315212"/>
          </a:xfrm>
        </p:spPr>
        <p:txBody>
          <a:bodyPr/>
          <a:lstStyle/>
          <a:p>
            <a:r>
              <a:rPr lang="en-US" dirty="0">
                <a:latin typeface="IBM Plex Sans SemiBold"/>
              </a:rPr>
              <a:t>Mar 7, 2024</a:t>
            </a:r>
            <a:endParaRPr lang="en-US" dirty="0"/>
          </a:p>
        </p:txBody>
      </p:sp>
    </p:spTree>
    <p:extLst>
      <p:ext uri="{BB962C8B-B14F-4D97-AF65-F5344CB8AC3E}">
        <p14:creationId xmlns:p14="http://schemas.microsoft.com/office/powerpoint/2010/main" val="3142910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7986C-9E85-B907-007C-80EF52B4510A}"/>
              </a:ext>
            </a:extLst>
          </p:cNvPr>
          <p:cNvSpPr>
            <a:spLocks noGrp="1"/>
          </p:cNvSpPr>
          <p:nvPr>
            <p:ph type="title"/>
          </p:nvPr>
        </p:nvSpPr>
        <p:spPr/>
        <p:txBody>
          <a:bodyPr/>
          <a:lstStyle/>
          <a:p>
            <a:r>
              <a:rPr lang="en-US" dirty="0"/>
              <a:t>The story so far (Winter 2024)</a:t>
            </a:r>
          </a:p>
        </p:txBody>
      </p:sp>
      <p:sp>
        <p:nvSpPr>
          <p:cNvPr id="3" name="Text Placeholder 2">
            <a:extLst>
              <a:ext uri="{FF2B5EF4-FFF2-40B4-BE49-F238E27FC236}">
                <a16:creationId xmlns:a16="http://schemas.microsoft.com/office/drawing/2014/main" id="{8911D21E-9420-8F04-DF01-919642FB548F}"/>
              </a:ext>
            </a:extLst>
          </p:cNvPr>
          <p:cNvSpPr>
            <a:spLocks noGrp="1"/>
          </p:cNvSpPr>
          <p:nvPr>
            <p:ph type="body" sz="quarter" idx="15"/>
          </p:nvPr>
        </p:nvSpPr>
        <p:spPr>
          <a:xfrm>
            <a:off x="518858" y="1196975"/>
            <a:ext cx="5721303" cy="3631399"/>
          </a:xfrm>
        </p:spPr>
        <p:txBody>
          <a:bodyPr vert="horz" lIns="0" tIns="0" rIns="0" bIns="0" rtlCol="0" anchor="t">
            <a:noAutofit/>
          </a:bodyPr>
          <a:lstStyle/>
          <a:p>
            <a:pPr marL="215900" indent="-215900"/>
            <a:r>
              <a:rPr lang="en-US" sz="1800" dirty="0">
                <a:latin typeface="Calibri"/>
                <a:ea typeface="Calibri" panose="020F0502020204030204" pitchFamily="34" charset="0"/>
                <a:cs typeface="Arial"/>
              </a:rPr>
              <a:t>Currently:  York</a:t>
            </a:r>
            <a:r>
              <a:rPr lang="en-US" sz="1800" dirty="0">
                <a:effectLst/>
                <a:latin typeface="Calibri"/>
                <a:ea typeface="Calibri" panose="020F0502020204030204" pitchFamily="34" charset="0"/>
                <a:cs typeface="Arial"/>
              </a:rPr>
              <a:t> Libraries </a:t>
            </a:r>
            <a:r>
              <a:rPr lang="en-US" sz="1800" dirty="0">
                <a:latin typeface="Calibri"/>
                <a:ea typeface="Calibri" panose="020F0502020204030204" pitchFamily="34" charset="0"/>
                <a:cs typeface="Arial"/>
              </a:rPr>
              <a:t>are supporting 11 grants, and has signed</a:t>
            </a:r>
            <a:r>
              <a:rPr lang="en-US" sz="1800" dirty="0">
                <a:effectLst/>
                <a:latin typeface="Calibri"/>
                <a:ea typeface="Calibri" panose="020F0502020204030204" pitchFamily="34" charset="0"/>
                <a:cs typeface="Arial"/>
              </a:rPr>
              <a:t> 12 memos of support for grant applications submitted in Sept/Oct 2023</a:t>
            </a:r>
            <a:r>
              <a:rPr lang="en-US" sz="1800" dirty="0">
                <a:latin typeface="Calibri"/>
                <a:ea typeface="Calibri" panose="020F0502020204030204" pitchFamily="34" charset="0"/>
                <a:cs typeface="Arial"/>
              </a:rPr>
              <a:t> </a:t>
            </a:r>
            <a:br>
              <a:rPr lang="en-US" sz="1800" dirty="0">
                <a:latin typeface="Calibri"/>
                <a:ea typeface="Calibri" panose="020F0502020204030204" pitchFamily="34" charset="0"/>
                <a:cs typeface="Arial"/>
              </a:rPr>
            </a:br>
            <a:endParaRPr lang="en-US" sz="1800" dirty="0">
              <a:latin typeface="Calibri"/>
              <a:ea typeface="Calibri" panose="020F0502020204030204" pitchFamily="34" charset="0"/>
              <a:cs typeface="Arial" panose="020B0604020202020204" pitchFamily="34" charset="0"/>
            </a:endParaRPr>
          </a:p>
          <a:p>
            <a:pPr marL="215900" indent="-215900"/>
            <a:r>
              <a:rPr lang="en-US" sz="1800" dirty="0">
                <a:latin typeface="Calibri"/>
                <a:ea typeface="Calibri" panose="020F0502020204030204" pitchFamily="34" charset="0"/>
                <a:cs typeface="Arial"/>
              </a:rPr>
              <a:t>These grants:	</a:t>
            </a:r>
          </a:p>
          <a:p>
            <a:pPr marL="427990" lvl="1" indent="-215900"/>
            <a:r>
              <a:rPr lang="en-US" sz="1800" dirty="0">
                <a:latin typeface="Calibri"/>
                <a:ea typeface="Calibri" panose="020F0502020204030204" pitchFamily="34" charset="0"/>
                <a:cs typeface="Arial"/>
              </a:rPr>
              <a:t>Are largely SSHRC (Partnership, Insight, Development, Connect), Heritage Canada, CEWIL, Canada Council</a:t>
            </a:r>
          </a:p>
          <a:p>
            <a:pPr marL="427990" lvl="1" indent="-215900"/>
            <a:r>
              <a:rPr lang="en-US" sz="1800" dirty="0">
                <a:effectLst/>
                <a:latin typeface="Calibri"/>
                <a:ea typeface="Calibri" panose="020F0502020204030204" pitchFamily="34" charset="0"/>
                <a:cs typeface="Arial"/>
              </a:rPr>
              <a:t>Represent researchers and teams in AMPD, Communications &amp; Culture, DLLL, EUC, Education, History, Sociology</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215900" indent="-215900"/>
            <a:endParaRPr lang="en-US" dirty="0"/>
          </a:p>
        </p:txBody>
      </p:sp>
      <p:pic>
        <p:nvPicPr>
          <p:cNvPr id="9" name="Content Placeholder 8" descr="A pile of puzzle pieces&#10;&#10;Description automatically generated">
            <a:extLst>
              <a:ext uri="{FF2B5EF4-FFF2-40B4-BE49-F238E27FC236}">
                <a16:creationId xmlns:a16="http://schemas.microsoft.com/office/drawing/2014/main" id="{1FF8F96C-CB44-81BD-4579-DB38A46F6367}"/>
              </a:ext>
            </a:extLst>
          </p:cNvPr>
          <p:cNvPicPr>
            <a:picLocks noGrp="1" noChangeAspect="1"/>
          </p:cNvPicPr>
          <p:nvPr>
            <p:ph sz="quarter" idx="17"/>
          </p:nvPr>
        </p:nvPicPr>
        <p:blipFill>
          <a:blip r:embed="rId3">
            <a:extLst>
              <a:ext uri="{28A0092B-C50C-407E-A947-70E740481C1C}">
                <a14:useLocalDpi xmlns:a14="http://schemas.microsoft.com/office/drawing/2010/main" val="0"/>
              </a:ext>
            </a:extLst>
          </a:blip>
          <a:stretch>
            <a:fillRect/>
          </a:stretch>
        </p:blipFill>
        <p:spPr>
          <a:xfrm>
            <a:off x="6623222" y="1196975"/>
            <a:ext cx="5035486" cy="3632200"/>
          </a:xfrm>
        </p:spPr>
      </p:pic>
      <p:sp>
        <p:nvSpPr>
          <p:cNvPr id="5" name="Text Placeholder 4">
            <a:extLst>
              <a:ext uri="{FF2B5EF4-FFF2-40B4-BE49-F238E27FC236}">
                <a16:creationId xmlns:a16="http://schemas.microsoft.com/office/drawing/2014/main" id="{633E2265-9CD7-650E-CDAC-443EA6E47CC5}"/>
              </a:ext>
            </a:extLst>
          </p:cNvPr>
          <p:cNvSpPr>
            <a:spLocks noGrp="1"/>
          </p:cNvSpPr>
          <p:nvPr>
            <p:ph type="body" sz="quarter" idx="16"/>
          </p:nvPr>
        </p:nvSpPr>
        <p:spPr/>
        <p:txBody>
          <a:bodyPr/>
          <a:lstStyle/>
          <a:p>
            <a:r>
              <a:rPr lang="en-US" sz="2800" b="1" dirty="0">
                <a:effectLst/>
                <a:latin typeface="Calibri" panose="020F0502020204030204" pitchFamily="34" charset="0"/>
                <a:ea typeface="Calibri" panose="020F0502020204030204" pitchFamily="34" charset="0"/>
                <a:cs typeface="Arial" panose="020B0604020202020204" pitchFamily="34" charset="0"/>
              </a:rPr>
              <a:t>Since Fall 2023, the Libraries committed 715 hours of in-kind support (value $85,825) to grant projects that will run from 2024-2031</a:t>
            </a:r>
            <a:endParaRPr lang="en-US" dirty="0"/>
          </a:p>
        </p:txBody>
      </p:sp>
      <p:sp>
        <p:nvSpPr>
          <p:cNvPr id="6" name="Slide Number Placeholder 5">
            <a:extLst>
              <a:ext uri="{FF2B5EF4-FFF2-40B4-BE49-F238E27FC236}">
                <a16:creationId xmlns:a16="http://schemas.microsoft.com/office/drawing/2014/main" id="{EBD99B97-6535-456C-ED5F-C9512F3BF163}"/>
              </a:ext>
            </a:extLst>
          </p:cNvPr>
          <p:cNvSpPr>
            <a:spLocks noGrp="1"/>
          </p:cNvSpPr>
          <p:nvPr>
            <p:ph type="sldNum" sz="quarter" idx="11"/>
          </p:nvPr>
        </p:nvSpPr>
        <p:spPr/>
        <p:txBody>
          <a:bodyPr/>
          <a:lstStyle/>
          <a:p>
            <a:fld id="{5B64C28E-966E-6B4A-816A-311B7D0A2E6D}" type="slidenum">
              <a:rPr lang="en-US" smtClean="0"/>
              <a:pPr/>
              <a:t>2</a:t>
            </a:fld>
            <a:endParaRPr lang="en-US"/>
          </a:p>
        </p:txBody>
      </p:sp>
    </p:spTree>
    <p:extLst>
      <p:ext uri="{BB962C8B-B14F-4D97-AF65-F5344CB8AC3E}">
        <p14:creationId xmlns:p14="http://schemas.microsoft.com/office/powerpoint/2010/main" val="3078155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93456-CD83-E2DE-9A96-8BB551F3B531}"/>
              </a:ext>
            </a:extLst>
          </p:cNvPr>
          <p:cNvSpPr>
            <a:spLocks noGrp="1"/>
          </p:cNvSpPr>
          <p:nvPr>
            <p:ph type="title"/>
          </p:nvPr>
        </p:nvSpPr>
        <p:spPr/>
        <p:txBody>
          <a:bodyPr/>
          <a:lstStyle/>
          <a:p>
            <a:r>
              <a:rPr lang="en-US"/>
              <a:t>Value-Added Services the Libraries can Provide for Researchers</a:t>
            </a:r>
          </a:p>
        </p:txBody>
      </p:sp>
      <p:sp>
        <p:nvSpPr>
          <p:cNvPr id="3" name="Text Placeholder 2">
            <a:extLst>
              <a:ext uri="{FF2B5EF4-FFF2-40B4-BE49-F238E27FC236}">
                <a16:creationId xmlns:a16="http://schemas.microsoft.com/office/drawing/2014/main" id="{C10F0603-762D-701D-C2CB-E586820DC53E}"/>
              </a:ext>
            </a:extLst>
          </p:cNvPr>
          <p:cNvSpPr>
            <a:spLocks noGrp="1"/>
          </p:cNvSpPr>
          <p:nvPr>
            <p:ph type="body" sz="quarter" idx="15"/>
          </p:nvPr>
        </p:nvSpPr>
        <p:spPr/>
        <p:txBody>
          <a:bodyPr/>
          <a:lstStyle/>
          <a:p>
            <a:pPr marL="0" indent="0">
              <a:buNone/>
            </a:pPr>
            <a:endParaRPr lang="en-US" dirty="0"/>
          </a:p>
          <a:p>
            <a:pPr marL="0" indent="0">
              <a:buNone/>
            </a:pPr>
            <a:r>
              <a:rPr lang="en-US" sz="2000" b="1" dirty="0">
                <a:solidFill>
                  <a:schemeClr val="accent1"/>
                </a:solidFill>
              </a:rPr>
              <a:t>Computational Research Methods and Tools</a:t>
            </a:r>
          </a:p>
          <a:p>
            <a:pPr>
              <a:buFont typeface="Arial" panose="020B0604020202020204" pitchFamily="34" charset="0"/>
              <a:buChar char="•"/>
            </a:pPr>
            <a:r>
              <a:rPr lang="en-US" dirty="0"/>
              <a:t>Digital humanities methods for data collection, data analysis, collaborative research techniques, tool selection, etc.</a:t>
            </a:r>
            <a:br>
              <a:rPr lang="en-US" dirty="0"/>
            </a:br>
            <a:endParaRPr lang="en-US" dirty="0"/>
          </a:p>
          <a:p>
            <a:pPr marL="0" indent="0">
              <a:buNone/>
            </a:pPr>
            <a:r>
              <a:rPr lang="en-US" sz="2000" b="1" dirty="0">
                <a:solidFill>
                  <a:schemeClr val="accent1"/>
                </a:solidFill>
              </a:rPr>
              <a:t>Digital Preservation</a:t>
            </a:r>
          </a:p>
          <a:p>
            <a:pPr>
              <a:buFont typeface="Arial" panose="020B0604020202020204" pitchFamily="34" charset="0"/>
              <a:buChar char="•"/>
            </a:pPr>
            <a:r>
              <a:rPr lang="en-US" dirty="0"/>
              <a:t>Preparing digital objects for preservation and archiving</a:t>
            </a:r>
          </a:p>
          <a:p>
            <a:pPr>
              <a:buFont typeface="Arial" panose="020B0604020202020204" pitchFamily="34" charset="0"/>
              <a:buChar char="•"/>
            </a:pPr>
            <a:r>
              <a:rPr lang="en-US" dirty="0"/>
              <a:t>Storage costs</a:t>
            </a:r>
          </a:p>
          <a:p>
            <a:pPr marL="0" indent="0">
              <a:buNone/>
            </a:pPr>
            <a:endParaRPr lang="en-US" dirty="0"/>
          </a:p>
          <a:p>
            <a:pPr marL="0" indent="0">
              <a:buNone/>
            </a:pPr>
            <a:r>
              <a:rPr lang="en-US" sz="2000" b="1" dirty="0">
                <a:solidFill>
                  <a:schemeClr val="accent1"/>
                </a:solidFill>
              </a:rPr>
              <a:t>Exhibits and Discovery</a:t>
            </a:r>
          </a:p>
          <a:p>
            <a:pPr>
              <a:buFont typeface="Arial" panose="020B0604020202020204" pitchFamily="34" charset="0"/>
              <a:buChar char="•"/>
            </a:pPr>
            <a:r>
              <a:rPr lang="en-US" dirty="0"/>
              <a:t>Consultation and support for creation of online digital exhibits using online platforms</a:t>
            </a:r>
          </a:p>
        </p:txBody>
      </p:sp>
      <p:pic>
        <p:nvPicPr>
          <p:cNvPr id="8" name="Picture Placeholder 7" descr="A ceiling with lights and beams of light&#10;&#10;Description automatically generated">
            <a:extLst>
              <a:ext uri="{FF2B5EF4-FFF2-40B4-BE49-F238E27FC236}">
                <a16:creationId xmlns:a16="http://schemas.microsoft.com/office/drawing/2014/main" id="{734C9618-1BC1-52BF-577C-A83F98C5F92C}"/>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3289" r="13289"/>
          <a:stretch>
            <a:fillRect/>
          </a:stretch>
        </p:blipFill>
        <p:spPr/>
      </p:pic>
      <p:sp>
        <p:nvSpPr>
          <p:cNvPr id="5" name="Slide Number Placeholder 4">
            <a:extLst>
              <a:ext uri="{FF2B5EF4-FFF2-40B4-BE49-F238E27FC236}">
                <a16:creationId xmlns:a16="http://schemas.microsoft.com/office/drawing/2014/main" id="{C6986F1C-D5E1-867B-989A-4C05D67B0852}"/>
              </a:ext>
            </a:extLst>
          </p:cNvPr>
          <p:cNvSpPr>
            <a:spLocks noGrp="1"/>
          </p:cNvSpPr>
          <p:nvPr>
            <p:ph type="sldNum" sz="quarter" idx="11"/>
          </p:nvPr>
        </p:nvSpPr>
        <p:spPr/>
        <p:txBody>
          <a:bodyPr/>
          <a:lstStyle/>
          <a:p>
            <a:fld id="{5B64C28E-966E-6B4A-816A-311B7D0A2E6D}" type="slidenum">
              <a:rPr lang="en-US" smtClean="0"/>
              <a:pPr/>
              <a:t>3</a:t>
            </a:fld>
            <a:endParaRPr lang="en-US"/>
          </a:p>
        </p:txBody>
      </p:sp>
      <p:sp>
        <p:nvSpPr>
          <p:cNvPr id="9" name="Rectangle 8">
            <a:extLst>
              <a:ext uri="{FF2B5EF4-FFF2-40B4-BE49-F238E27FC236}">
                <a16:creationId xmlns:a16="http://schemas.microsoft.com/office/drawing/2014/main" id="{62FA527B-7035-0279-C4CA-B44964712E7C}"/>
              </a:ext>
            </a:extLst>
          </p:cNvPr>
          <p:cNvSpPr/>
          <p:nvPr/>
        </p:nvSpPr>
        <p:spPr>
          <a:xfrm>
            <a:off x="-1" y="5383306"/>
            <a:ext cx="6096001" cy="7888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Full details: </a:t>
            </a:r>
            <a:r>
              <a:rPr lang="en-US" b="1" dirty="0"/>
              <a:t>https://</a:t>
            </a:r>
            <a:r>
              <a:rPr lang="en-US" b="1" dirty="0" err="1"/>
              <a:t>bit.ly</a:t>
            </a:r>
            <a:r>
              <a:rPr lang="en-US" b="1" dirty="0"/>
              <a:t>/</a:t>
            </a:r>
            <a:r>
              <a:rPr lang="en-US" b="1" dirty="0" err="1"/>
              <a:t>libgrants</a:t>
            </a:r>
            <a:endParaRPr lang="en-US" b="1" dirty="0"/>
          </a:p>
        </p:txBody>
      </p:sp>
    </p:spTree>
    <p:extLst>
      <p:ext uri="{BB962C8B-B14F-4D97-AF65-F5344CB8AC3E}">
        <p14:creationId xmlns:p14="http://schemas.microsoft.com/office/powerpoint/2010/main" val="2785097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93456-CD83-E2DE-9A96-8BB551F3B531}"/>
              </a:ext>
            </a:extLst>
          </p:cNvPr>
          <p:cNvSpPr>
            <a:spLocks noGrp="1"/>
          </p:cNvSpPr>
          <p:nvPr>
            <p:ph type="title"/>
          </p:nvPr>
        </p:nvSpPr>
        <p:spPr/>
        <p:txBody>
          <a:bodyPr/>
          <a:lstStyle/>
          <a:p>
            <a:r>
              <a:rPr lang="en-US"/>
              <a:t>Value-Added Services the Libraries can Provide for Researchers</a:t>
            </a:r>
          </a:p>
        </p:txBody>
      </p:sp>
      <p:sp>
        <p:nvSpPr>
          <p:cNvPr id="3" name="Text Placeholder 2">
            <a:extLst>
              <a:ext uri="{FF2B5EF4-FFF2-40B4-BE49-F238E27FC236}">
                <a16:creationId xmlns:a16="http://schemas.microsoft.com/office/drawing/2014/main" id="{C10F0603-762D-701D-C2CB-E586820DC53E}"/>
              </a:ext>
            </a:extLst>
          </p:cNvPr>
          <p:cNvSpPr>
            <a:spLocks noGrp="1"/>
          </p:cNvSpPr>
          <p:nvPr>
            <p:ph type="body" sz="quarter" idx="15"/>
          </p:nvPr>
        </p:nvSpPr>
        <p:spPr>
          <a:xfrm>
            <a:off x="6217087" y="1219197"/>
            <a:ext cx="5469192" cy="4975225"/>
          </a:xfrm>
        </p:spPr>
        <p:txBody>
          <a:bodyPr/>
          <a:lstStyle/>
          <a:p>
            <a:pPr marL="0" indent="0">
              <a:buNone/>
            </a:pPr>
            <a:endParaRPr lang="en-US" sz="2000" b="1" dirty="0">
              <a:solidFill>
                <a:schemeClr val="accent1"/>
              </a:solidFill>
            </a:endParaRPr>
          </a:p>
          <a:p>
            <a:pPr marL="0" indent="0">
              <a:buNone/>
            </a:pPr>
            <a:r>
              <a:rPr lang="en-US" sz="2000" b="1" dirty="0">
                <a:solidFill>
                  <a:schemeClr val="accent1"/>
                </a:solidFill>
              </a:rPr>
              <a:t>Media Creation Lab</a:t>
            </a:r>
          </a:p>
          <a:p>
            <a:pPr>
              <a:buFont typeface="Arial" panose="020B0604020202020204" pitchFamily="34" charset="0"/>
              <a:buChar char="•"/>
            </a:pPr>
            <a:r>
              <a:rPr lang="en-US" dirty="0"/>
              <a:t>Access to studio spaces and equipment for media creation</a:t>
            </a:r>
          </a:p>
          <a:p>
            <a:pPr>
              <a:buFont typeface="Arial" panose="020B0604020202020204" pitchFamily="34" charset="0"/>
              <a:buChar char="•"/>
            </a:pPr>
            <a:r>
              <a:rPr lang="en-US" dirty="0"/>
              <a:t>Consultation services related to media production work</a:t>
            </a:r>
          </a:p>
          <a:p>
            <a:pPr marL="0" indent="0">
              <a:buNone/>
            </a:pPr>
            <a:endParaRPr lang="en-US" dirty="0"/>
          </a:p>
          <a:p>
            <a:pPr marL="0" indent="0">
              <a:buNone/>
            </a:pPr>
            <a:r>
              <a:rPr lang="en-US" sz="2000" b="1" dirty="0">
                <a:solidFill>
                  <a:schemeClr val="accent1"/>
                </a:solidFill>
              </a:rPr>
              <a:t>Metadata Consultation</a:t>
            </a:r>
          </a:p>
          <a:p>
            <a:pPr>
              <a:buFont typeface="Arial" panose="020B0604020202020204" pitchFamily="34" charset="0"/>
              <a:buChar char="•"/>
            </a:pPr>
            <a:r>
              <a:rPr lang="en-US" dirty="0"/>
              <a:t>Guidance on standards and conventions for describing digital objects</a:t>
            </a:r>
          </a:p>
          <a:p>
            <a:pPr>
              <a:buFont typeface="Arial" panose="020B0604020202020204" pitchFamily="34" charset="0"/>
              <a:buChar char="•"/>
            </a:pPr>
            <a:endParaRPr lang="en-US" dirty="0"/>
          </a:p>
          <a:p>
            <a:pPr marL="0" indent="0">
              <a:buNone/>
            </a:pPr>
            <a:r>
              <a:rPr lang="en-US" sz="2000" b="1" dirty="0">
                <a:solidFill>
                  <a:schemeClr val="accent1"/>
                </a:solidFill>
              </a:rPr>
              <a:t>Open Access Publishing</a:t>
            </a:r>
          </a:p>
          <a:p>
            <a:pPr>
              <a:buFont typeface="Arial" panose="020B0604020202020204" pitchFamily="34" charset="0"/>
              <a:buChar char="•"/>
            </a:pPr>
            <a:r>
              <a:rPr lang="en-US" dirty="0"/>
              <a:t>Deposits into the </a:t>
            </a:r>
            <a:r>
              <a:rPr lang="en-US" dirty="0" err="1"/>
              <a:t>YorkSpace</a:t>
            </a:r>
            <a:r>
              <a:rPr lang="en-US" dirty="0"/>
              <a:t> repository</a:t>
            </a:r>
          </a:p>
          <a:p>
            <a:pPr>
              <a:buFont typeface="Arial" panose="020B0604020202020204" pitchFamily="34" charset="0"/>
              <a:buChar char="•"/>
            </a:pPr>
            <a:r>
              <a:rPr lang="en-US" dirty="0"/>
              <a:t>Choosing open access publishing channels, open licensing of content</a:t>
            </a:r>
          </a:p>
        </p:txBody>
      </p:sp>
      <p:pic>
        <p:nvPicPr>
          <p:cNvPr id="8" name="Picture Placeholder 7" descr="A camera with a screen and a person in the background&#10;&#10;Description automatically generated">
            <a:extLst>
              <a:ext uri="{FF2B5EF4-FFF2-40B4-BE49-F238E27FC236}">
                <a16:creationId xmlns:a16="http://schemas.microsoft.com/office/drawing/2014/main" id="{281B27C8-056C-803D-ED15-3F1ADFAAD237}"/>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9084" r="19084"/>
          <a:stretch>
            <a:fillRect/>
          </a:stretch>
        </p:blipFill>
        <p:spPr>
          <a:xfrm>
            <a:off x="627063" y="1219200"/>
            <a:ext cx="5468937" cy="4975225"/>
          </a:xfrm>
        </p:spPr>
      </p:pic>
      <p:sp>
        <p:nvSpPr>
          <p:cNvPr id="5" name="Slide Number Placeholder 4">
            <a:extLst>
              <a:ext uri="{FF2B5EF4-FFF2-40B4-BE49-F238E27FC236}">
                <a16:creationId xmlns:a16="http://schemas.microsoft.com/office/drawing/2014/main" id="{C6986F1C-D5E1-867B-989A-4C05D67B0852}"/>
              </a:ext>
            </a:extLst>
          </p:cNvPr>
          <p:cNvSpPr>
            <a:spLocks noGrp="1"/>
          </p:cNvSpPr>
          <p:nvPr>
            <p:ph type="sldNum" sz="quarter" idx="11"/>
          </p:nvPr>
        </p:nvSpPr>
        <p:spPr/>
        <p:txBody>
          <a:bodyPr/>
          <a:lstStyle/>
          <a:p>
            <a:fld id="{5B64C28E-966E-6B4A-816A-311B7D0A2E6D}" type="slidenum">
              <a:rPr lang="en-US" smtClean="0"/>
              <a:pPr/>
              <a:t>4</a:t>
            </a:fld>
            <a:endParaRPr lang="en-US"/>
          </a:p>
        </p:txBody>
      </p:sp>
      <p:sp>
        <p:nvSpPr>
          <p:cNvPr id="9" name="Rectangle 8">
            <a:extLst>
              <a:ext uri="{FF2B5EF4-FFF2-40B4-BE49-F238E27FC236}">
                <a16:creationId xmlns:a16="http://schemas.microsoft.com/office/drawing/2014/main" id="{968EB1E8-8BAB-8DF6-2E43-26573DD886C4}"/>
              </a:ext>
            </a:extLst>
          </p:cNvPr>
          <p:cNvSpPr/>
          <p:nvPr/>
        </p:nvSpPr>
        <p:spPr>
          <a:xfrm>
            <a:off x="6217087" y="5405528"/>
            <a:ext cx="5974913" cy="7888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Full details: </a:t>
            </a:r>
            <a:r>
              <a:rPr lang="en-US" b="1"/>
              <a:t>https://</a:t>
            </a:r>
            <a:r>
              <a:rPr lang="en-US" b="1" err="1"/>
              <a:t>bit.ly</a:t>
            </a:r>
            <a:r>
              <a:rPr lang="en-US" b="1"/>
              <a:t>/</a:t>
            </a:r>
            <a:r>
              <a:rPr lang="en-US" b="1" err="1"/>
              <a:t>libgrants</a:t>
            </a:r>
            <a:endParaRPr lang="en-US" b="1"/>
          </a:p>
        </p:txBody>
      </p:sp>
    </p:spTree>
    <p:extLst>
      <p:ext uri="{BB962C8B-B14F-4D97-AF65-F5344CB8AC3E}">
        <p14:creationId xmlns:p14="http://schemas.microsoft.com/office/powerpoint/2010/main" val="486096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93456-CD83-E2DE-9A96-8BB551F3B531}"/>
              </a:ext>
            </a:extLst>
          </p:cNvPr>
          <p:cNvSpPr>
            <a:spLocks noGrp="1"/>
          </p:cNvSpPr>
          <p:nvPr>
            <p:ph type="title"/>
          </p:nvPr>
        </p:nvSpPr>
        <p:spPr/>
        <p:txBody>
          <a:bodyPr/>
          <a:lstStyle/>
          <a:p>
            <a:r>
              <a:rPr lang="en-US" dirty="0"/>
              <a:t>Value-Added Services the Libraries can Provide for Researchers</a:t>
            </a:r>
          </a:p>
        </p:txBody>
      </p:sp>
      <p:sp>
        <p:nvSpPr>
          <p:cNvPr id="3" name="Text Placeholder 2">
            <a:extLst>
              <a:ext uri="{FF2B5EF4-FFF2-40B4-BE49-F238E27FC236}">
                <a16:creationId xmlns:a16="http://schemas.microsoft.com/office/drawing/2014/main" id="{C10F0603-762D-701D-C2CB-E586820DC53E}"/>
              </a:ext>
            </a:extLst>
          </p:cNvPr>
          <p:cNvSpPr>
            <a:spLocks noGrp="1"/>
          </p:cNvSpPr>
          <p:nvPr>
            <p:ph type="body" sz="quarter" idx="15"/>
          </p:nvPr>
        </p:nvSpPr>
        <p:spPr>
          <a:xfrm>
            <a:off x="506502" y="1196975"/>
            <a:ext cx="5469192" cy="4370479"/>
          </a:xfrm>
        </p:spPr>
        <p:txBody>
          <a:bodyPr/>
          <a:lstStyle/>
          <a:p>
            <a:pPr marL="0" indent="0">
              <a:buNone/>
            </a:pPr>
            <a:endParaRPr lang="en-US" sz="2000" b="1" dirty="0">
              <a:solidFill>
                <a:schemeClr val="accent1"/>
              </a:solidFill>
            </a:endParaRPr>
          </a:p>
          <a:p>
            <a:pPr marL="0" indent="0">
              <a:buNone/>
            </a:pPr>
            <a:r>
              <a:rPr lang="en-US" sz="2000" b="1" dirty="0">
                <a:solidFill>
                  <a:schemeClr val="accent1"/>
                </a:solidFill>
              </a:rPr>
              <a:t>Research Data Management (RDM)</a:t>
            </a:r>
          </a:p>
          <a:p>
            <a:pPr>
              <a:buFont typeface="Arial" panose="020B0604020202020204" pitchFamily="34" charset="0"/>
              <a:buChar char="•"/>
            </a:pPr>
            <a:r>
              <a:rPr lang="en-US" dirty="0"/>
              <a:t>Compliance with Tri-Agency Research Data Management policy requirements</a:t>
            </a:r>
          </a:p>
          <a:p>
            <a:pPr>
              <a:buFont typeface="Arial" panose="020B0604020202020204" pitchFamily="34" charset="0"/>
              <a:buChar char="•"/>
            </a:pPr>
            <a:r>
              <a:rPr lang="en-US" dirty="0"/>
              <a:t>Consultation and workshops RDM best practices</a:t>
            </a:r>
          </a:p>
          <a:p>
            <a:pPr>
              <a:buFont typeface="Arial" panose="020B0604020202020204" pitchFamily="34" charset="0"/>
              <a:buChar char="•"/>
            </a:pPr>
            <a:r>
              <a:rPr lang="en-US" dirty="0"/>
              <a:t>Data management strategy and planning consultations</a:t>
            </a:r>
          </a:p>
          <a:p>
            <a:pPr>
              <a:buFont typeface="Arial" panose="020B0604020202020204" pitchFamily="34" charset="0"/>
              <a:buChar char="•"/>
            </a:pPr>
            <a:r>
              <a:rPr lang="en-US" dirty="0"/>
              <a:t>Guidance on data deposit</a:t>
            </a:r>
          </a:p>
          <a:p>
            <a:pPr marL="0" indent="0">
              <a:buNone/>
            </a:pPr>
            <a:endParaRPr lang="en-US" dirty="0"/>
          </a:p>
          <a:p>
            <a:pPr marL="0" indent="0">
              <a:buNone/>
            </a:pPr>
            <a:r>
              <a:rPr lang="en-US" sz="2000" b="1" dirty="0">
                <a:solidFill>
                  <a:schemeClr val="accent1"/>
                </a:solidFill>
              </a:rPr>
              <a:t>Research Visibility and Impact</a:t>
            </a:r>
          </a:p>
          <a:p>
            <a:pPr>
              <a:buFont typeface="Arial" panose="020B0604020202020204" pitchFamily="34" charset="0"/>
              <a:buChar char="•"/>
            </a:pPr>
            <a:r>
              <a:rPr lang="en-US" dirty="0"/>
              <a:t>Strategies to plan for and assess research impact</a:t>
            </a:r>
          </a:p>
          <a:p>
            <a:pPr>
              <a:buFont typeface="Arial" panose="020B0604020202020204" pitchFamily="34" charset="0"/>
              <a:buChar char="•"/>
            </a:pPr>
            <a:r>
              <a:rPr lang="en-US" dirty="0"/>
              <a:t>Workshops on the research impact landscape, emerging developments, metrics, tools and best practices</a:t>
            </a:r>
          </a:p>
          <a:p>
            <a:pPr marL="0" indent="0">
              <a:buNone/>
            </a:pPr>
            <a:endParaRPr lang="en-US" dirty="0"/>
          </a:p>
          <a:p>
            <a:pPr marL="0" indent="0">
              <a:buNone/>
            </a:pPr>
            <a:r>
              <a:rPr lang="en-US" b="1" dirty="0">
                <a:solidFill>
                  <a:schemeClr val="accent1"/>
                </a:solidFill>
              </a:rPr>
              <a:t>Our formalized model for systematic and scoping review support is coming soon</a:t>
            </a:r>
          </a:p>
          <a:p>
            <a:pPr marL="0" indent="0">
              <a:buNone/>
            </a:pPr>
            <a:endParaRPr lang="en-US" dirty="0"/>
          </a:p>
        </p:txBody>
      </p:sp>
      <p:pic>
        <p:nvPicPr>
          <p:cNvPr id="9" name="Picture Placeholder 8" descr="A water droplet falling into a rainbow colored surface&#10;&#10;Description automatically generated">
            <a:extLst>
              <a:ext uri="{FF2B5EF4-FFF2-40B4-BE49-F238E27FC236}">
                <a16:creationId xmlns:a16="http://schemas.microsoft.com/office/drawing/2014/main" id="{D24521D8-B2E9-2C4B-289E-86F668B10058}"/>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7406" r="17406"/>
          <a:stretch>
            <a:fillRect/>
          </a:stretch>
        </p:blipFill>
        <p:spPr/>
      </p:pic>
      <p:sp>
        <p:nvSpPr>
          <p:cNvPr id="5" name="Slide Number Placeholder 4">
            <a:extLst>
              <a:ext uri="{FF2B5EF4-FFF2-40B4-BE49-F238E27FC236}">
                <a16:creationId xmlns:a16="http://schemas.microsoft.com/office/drawing/2014/main" id="{C6986F1C-D5E1-867B-989A-4C05D67B0852}"/>
              </a:ext>
            </a:extLst>
          </p:cNvPr>
          <p:cNvSpPr>
            <a:spLocks noGrp="1"/>
          </p:cNvSpPr>
          <p:nvPr>
            <p:ph type="sldNum" sz="quarter" idx="11"/>
          </p:nvPr>
        </p:nvSpPr>
        <p:spPr/>
        <p:txBody>
          <a:bodyPr/>
          <a:lstStyle/>
          <a:p>
            <a:fld id="{5B64C28E-966E-6B4A-816A-311B7D0A2E6D}" type="slidenum">
              <a:rPr lang="en-US" smtClean="0"/>
              <a:pPr/>
              <a:t>5</a:t>
            </a:fld>
            <a:endParaRPr lang="en-US"/>
          </a:p>
        </p:txBody>
      </p:sp>
      <p:sp>
        <p:nvSpPr>
          <p:cNvPr id="7" name="Rectangle 6">
            <a:extLst>
              <a:ext uri="{FF2B5EF4-FFF2-40B4-BE49-F238E27FC236}">
                <a16:creationId xmlns:a16="http://schemas.microsoft.com/office/drawing/2014/main" id="{BE19C412-05DF-6446-7564-322BF2E6F125}"/>
              </a:ext>
            </a:extLst>
          </p:cNvPr>
          <p:cNvSpPr/>
          <p:nvPr/>
        </p:nvSpPr>
        <p:spPr>
          <a:xfrm>
            <a:off x="-6177" y="5750017"/>
            <a:ext cx="6096000" cy="7888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Full details: </a:t>
            </a:r>
            <a:r>
              <a:rPr lang="en-US" b="1" dirty="0"/>
              <a:t>https://</a:t>
            </a:r>
            <a:r>
              <a:rPr lang="en-US" b="1" dirty="0" err="1"/>
              <a:t>bit.ly</a:t>
            </a:r>
            <a:r>
              <a:rPr lang="en-US" b="1" dirty="0"/>
              <a:t>/</a:t>
            </a:r>
            <a:r>
              <a:rPr lang="en-US" b="1" dirty="0" err="1"/>
              <a:t>libgrants</a:t>
            </a:r>
            <a:endParaRPr lang="en-US" b="1" dirty="0"/>
          </a:p>
        </p:txBody>
      </p:sp>
    </p:spTree>
    <p:extLst>
      <p:ext uri="{BB962C8B-B14F-4D97-AF65-F5344CB8AC3E}">
        <p14:creationId xmlns:p14="http://schemas.microsoft.com/office/powerpoint/2010/main" val="3774393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7986C-9E85-B907-007C-80EF52B4510A}"/>
              </a:ext>
            </a:extLst>
          </p:cNvPr>
          <p:cNvSpPr>
            <a:spLocks noGrp="1"/>
          </p:cNvSpPr>
          <p:nvPr>
            <p:ph type="title"/>
          </p:nvPr>
        </p:nvSpPr>
        <p:spPr/>
        <p:txBody>
          <a:bodyPr/>
          <a:lstStyle/>
          <a:p>
            <a:r>
              <a:rPr lang="en-US"/>
              <a:t>The process</a:t>
            </a:r>
          </a:p>
        </p:txBody>
      </p:sp>
      <p:sp>
        <p:nvSpPr>
          <p:cNvPr id="3" name="Text Placeholder 2">
            <a:extLst>
              <a:ext uri="{FF2B5EF4-FFF2-40B4-BE49-F238E27FC236}">
                <a16:creationId xmlns:a16="http://schemas.microsoft.com/office/drawing/2014/main" id="{8911D21E-9420-8F04-DF01-919642FB548F}"/>
              </a:ext>
            </a:extLst>
          </p:cNvPr>
          <p:cNvSpPr>
            <a:spLocks noGrp="1"/>
          </p:cNvSpPr>
          <p:nvPr>
            <p:ph type="body" sz="quarter" idx="15"/>
          </p:nvPr>
        </p:nvSpPr>
        <p:spPr>
          <a:xfrm>
            <a:off x="2360794" y="1258759"/>
            <a:ext cx="7463606" cy="3631399"/>
          </a:xfrm>
        </p:spPr>
        <p:txBody>
          <a:bodyPr vert="horz" lIns="0" tIns="0" rIns="0" bIns="0" rtlCol="0" anchor="t">
            <a:noAutofit/>
          </a:bodyPr>
          <a:lstStyle/>
          <a:p>
            <a:pPr marL="215900" indent="-215900"/>
            <a:r>
              <a:rPr lang="en-US" sz="2000" dirty="0">
                <a:solidFill>
                  <a:srgbClr val="FF0000"/>
                </a:solidFill>
              </a:rPr>
              <a:t>Consultation:</a:t>
            </a:r>
            <a:r>
              <a:rPr lang="en-US" sz="2000" dirty="0"/>
              <a:t>  meet as early as possible with the research team to help shape the grant</a:t>
            </a:r>
            <a:br>
              <a:rPr lang="en-US" sz="2000" dirty="0"/>
            </a:br>
            <a:endParaRPr lang="en-US" sz="2000" dirty="0"/>
          </a:p>
          <a:p>
            <a:pPr marL="215900" indent="-215900"/>
            <a:r>
              <a:rPr lang="en-US" sz="2000" dirty="0">
                <a:solidFill>
                  <a:srgbClr val="FF0000"/>
                </a:solidFill>
              </a:rPr>
              <a:t>Partnerships:</a:t>
            </a:r>
            <a:r>
              <a:rPr lang="en-US" sz="2000" dirty="0"/>
              <a:t> in-kind and paid opportunities are outlined for the research team</a:t>
            </a:r>
            <a:br>
              <a:rPr lang="en-US" sz="2000" dirty="0"/>
            </a:br>
            <a:endParaRPr lang="en-US" sz="2000" dirty="0"/>
          </a:p>
          <a:p>
            <a:pPr marL="215900" indent="-215900"/>
            <a:r>
              <a:rPr lang="en-US" sz="2000" dirty="0">
                <a:solidFill>
                  <a:schemeClr val="accent1"/>
                </a:solidFill>
              </a:rPr>
              <a:t>Commitment</a:t>
            </a:r>
            <a:r>
              <a:rPr lang="en-US" sz="2000" dirty="0"/>
              <a:t>:  The Dean’s office provides a signed letter of support to be included as part of the grant application</a:t>
            </a:r>
          </a:p>
          <a:p>
            <a:pPr marL="215900" indent="-215900"/>
            <a:endParaRPr lang="en-US" sz="2000" dirty="0">
              <a:solidFill>
                <a:srgbClr val="FF0000"/>
              </a:solidFill>
            </a:endParaRPr>
          </a:p>
          <a:p>
            <a:pPr marL="215900" indent="-215900"/>
            <a:r>
              <a:rPr lang="en-US" sz="2000" b="1" dirty="0">
                <a:solidFill>
                  <a:srgbClr val="FF0000"/>
                </a:solidFill>
              </a:rPr>
              <a:t>No partnerships or in-kind services can be offered in the absence of a signed letter</a:t>
            </a:r>
          </a:p>
          <a:p>
            <a:pPr marL="215900" indent="-215900"/>
            <a:endParaRPr lang="en-US" dirty="0"/>
          </a:p>
        </p:txBody>
      </p:sp>
      <p:sp>
        <p:nvSpPr>
          <p:cNvPr id="5" name="Text Placeholder 4">
            <a:extLst>
              <a:ext uri="{FF2B5EF4-FFF2-40B4-BE49-F238E27FC236}">
                <a16:creationId xmlns:a16="http://schemas.microsoft.com/office/drawing/2014/main" id="{633E2265-9CD7-650E-CDAC-443EA6E47CC5}"/>
              </a:ext>
            </a:extLst>
          </p:cNvPr>
          <p:cNvSpPr>
            <a:spLocks noGrp="1"/>
          </p:cNvSpPr>
          <p:nvPr>
            <p:ph type="body" sz="quarter" idx="16"/>
          </p:nvPr>
        </p:nvSpPr>
        <p:spPr/>
        <p:txBody>
          <a:bodyPr/>
          <a:lstStyle/>
          <a:p>
            <a:r>
              <a:rPr lang="en-US" dirty="0"/>
              <a:t>Contact </a:t>
            </a:r>
            <a:r>
              <a:rPr lang="en-US" dirty="0">
                <a:hlinkClick r:id="rId3">
                  <a:extLst>
                    <a:ext uri="{A12FA001-AC4F-418D-AE19-62706E023703}">
                      <ahyp:hlinkClr xmlns:ahyp="http://schemas.microsoft.com/office/drawing/2018/hyperlinkcolor" val="tx"/>
                    </a:ext>
                  </a:extLst>
                </a:hlinkClick>
              </a:rPr>
              <a:t>libgrants@yorku.ca</a:t>
            </a:r>
            <a:r>
              <a:rPr lang="en-US" dirty="0"/>
              <a:t> at least 2 weeks before </a:t>
            </a:r>
            <a:br>
              <a:rPr lang="en-US" dirty="0"/>
            </a:br>
            <a:r>
              <a:rPr lang="en-US" dirty="0"/>
              <a:t>internal submission deadlines</a:t>
            </a:r>
          </a:p>
        </p:txBody>
      </p:sp>
      <p:sp>
        <p:nvSpPr>
          <p:cNvPr id="6" name="Slide Number Placeholder 5">
            <a:extLst>
              <a:ext uri="{FF2B5EF4-FFF2-40B4-BE49-F238E27FC236}">
                <a16:creationId xmlns:a16="http://schemas.microsoft.com/office/drawing/2014/main" id="{EBD99B97-6535-456C-ED5F-C9512F3BF163}"/>
              </a:ext>
            </a:extLst>
          </p:cNvPr>
          <p:cNvSpPr>
            <a:spLocks noGrp="1"/>
          </p:cNvSpPr>
          <p:nvPr>
            <p:ph type="sldNum" sz="quarter" idx="11"/>
          </p:nvPr>
        </p:nvSpPr>
        <p:spPr/>
        <p:txBody>
          <a:bodyPr/>
          <a:lstStyle/>
          <a:p>
            <a:fld id="{5B64C28E-966E-6B4A-816A-311B7D0A2E6D}" type="slidenum">
              <a:rPr lang="en-US" smtClean="0"/>
              <a:pPr/>
              <a:t>6</a:t>
            </a:fld>
            <a:endParaRPr lang="en-US"/>
          </a:p>
        </p:txBody>
      </p:sp>
    </p:spTree>
    <p:extLst>
      <p:ext uri="{BB962C8B-B14F-4D97-AF65-F5344CB8AC3E}">
        <p14:creationId xmlns:p14="http://schemas.microsoft.com/office/powerpoint/2010/main" val="3234694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icture containing sky, outdoor, tree, rock&#10;&#10;Description automatically generated">
            <a:extLst>
              <a:ext uri="{FF2B5EF4-FFF2-40B4-BE49-F238E27FC236}">
                <a16:creationId xmlns:a16="http://schemas.microsoft.com/office/drawing/2014/main" id="{A7AB43AF-6D85-0B42-71FD-7A19D353049E}"/>
              </a:ext>
            </a:extLst>
          </p:cNvPr>
          <p:cNvPicPr>
            <a:picLocks noChangeAspect="1"/>
          </p:cNvPicPr>
          <p:nvPr/>
        </p:nvPicPr>
        <p:blipFill>
          <a:blip r:embed="rId3"/>
          <a:stretch>
            <a:fillRect/>
          </a:stretch>
        </p:blipFill>
        <p:spPr>
          <a:xfrm>
            <a:off x="1494387" y="349579"/>
            <a:ext cx="9207725" cy="6146157"/>
          </a:xfrm>
          <a:prstGeom prst="rect">
            <a:avLst/>
          </a:prstGeom>
          <a:noFill/>
        </p:spPr>
      </p:pic>
      <p:sp>
        <p:nvSpPr>
          <p:cNvPr id="15" name="Text Placeholder 2">
            <a:extLst>
              <a:ext uri="{FF2B5EF4-FFF2-40B4-BE49-F238E27FC236}">
                <a16:creationId xmlns:a16="http://schemas.microsoft.com/office/drawing/2014/main" id="{1DE81459-E861-4283-64D0-BCCB38A98627}"/>
              </a:ext>
            </a:extLst>
          </p:cNvPr>
          <p:cNvSpPr>
            <a:spLocks noGrp="1"/>
          </p:cNvSpPr>
          <p:nvPr>
            <p:ph type="body" sz="quarter" idx="15"/>
          </p:nvPr>
        </p:nvSpPr>
        <p:spPr>
          <a:xfrm>
            <a:off x="294100" y="1430574"/>
            <a:ext cx="11484000" cy="5059585"/>
          </a:xfrm>
        </p:spPr>
        <p:txBody>
          <a:bodyPr/>
          <a:lstStyle/>
          <a:p>
            <a:endParaRPr lang="en-US"/>
          </a:p>
        </p:txBody>
      </p:sp>
      <p:sp>
        <p:nvSpPr>
          <p:cNvPr id="2" name="Title 1">
            <a:extLst>
              <a:ext uri="{FF2B5EF4-FFF2-40B4-BE49-F238E27FC236}">
                <a16:creationId xmlns:a16="http://schemas.microsoft.com/office/drawing/2014/main" id="{C33646DB-E198-D5AD-B80E-341DB91301D5}"/>
              </a:ext>
            </a:extLst>
          </p:cNvPr>
          <p:cNvSpPr>
            <a:spLocks noGrp="1"/>
          </p:cNvSpPr>
          <p:nvPr>
            <p:ph type="title"/>
          </p:nvPr>
        </p:nvSpPr>
        <p:spPr>
          <a:xfrm>
            <a:off x="694023" y="2677886"/>
            <a:ext cx="10507378" cy="1697066"/>
          </a:xfrm>
        </p:spPr>
        <p:txBody>
          <a:bodyPr anchor="b">
            <a:normAutofit/>
          </a:bodyPr>
          <a:lstStyle/>
          <a:p>
            <a:r>
              <a:rPr lang="en-US"/>
              <a:t>Questions</a:t>
            </a:r>
          </a:p>
        </p:txBody>
      </p:sp>
      <p:sp>
        <p:nvSpPr>
          <p:cNvPr id="10" name="Text Placeholder 4">
            <a:extLst>
              <a:ext uri="{FF2B5EF4-FFF2-40B4-BE49-F238E27FC236}">
                <a16:creationId xmlns:a16="http://schemas.microsoft.com/office/drawing/2014/main" id="{84F0765E-42F1-2CDC-9EBA-871E5FC1AC00}"/>
              </a:ext>
            </a:extLst>
          </p:cNvPr>
          <p:cNvSpPr>
            <a:spLocks noGrp="1"/>
          </p:cNvSpPr>
          <p:nvPr>
            <p:ph type="body" sz="quarter" idx="14"/>
          </p:nvPr>
        </p:nvSpPr>
        <p:spPr>
          <a:xfrm>
            <a:off x="704469" y="4410731"/>
            <a:ext cx="10496932" cy="631755"/>
          </a:xfrm>
        </p:spPr>
        <p:txBody>
          <a:bodyPr anchor="t">
            <a:normAutofit/>
          </a:bodyPr>
          <a:lstStyle/>
          <a:p>
            <a:r>
              <a:rPr lang="en-US"/>
              <a:t>Contact us:  </a:t>
            </a:r>
            <a:r>
              <a:rPr lang="en-US">
                <a:hlinkClick r:id="rId4">
                  <a:extLst>
                    <a:ext uri="{A12FA001-AC4F-418D-AE19-62706E023703}">
                      <ahyp:hlinkClr xmlns:ahyp="http://schemas.microsoft.com/office/drawing/2018/hyperlinkcolor" val="tx"/>
                    </a:ext>
                  </a:extLst>
                </a:hlinkClick>
              </a:rPr>
              <a:t>scoysh@yorku.ca</a:t>
            </a:r>
            <a:r>
              <a:rPr lang="en-US"/>
              <a:t> , </a:t>
            </a:r>
            <a:r>
              <a:rPr lang="en-US">
                <a:hlinkClick r:id="rId5">
                  <a:extLst>
                    <a:ext uri="{A12FA001-AC4F-418D-AE19-62706E023703}">
                      <ahyp:hlinkClr xmlns:ahyp="http://schemas.microsoft.com/office/drawing/2018/hyperlinkcolor" val="tx"/>
                    </a:ext>
                  </a:extLst>
                </a:hlinkClick>
              </a:rPr>
              <a:t>kjo@yorku.ca</a:t>
            </a:r>
            <a:r>
              <a:rPr lang="en-US"/>
              <a:t>, or </a:t>
            </a:r>
            <a:r>
              <a:rPr lang="en-US">
                <a:hlinkClick r:id="rId6">
                  <a:extLst>
                    <a:ext uri="{A12FA001-AC4F-418D-AE19-62706E023703}">
                      <ahyp:hlinkClr xmlns:ahyp="http://schemas.microsoft.com/office/drawing/2018/hyperlinkcolor" val="tx"/>
                    </a:ext>
                  </a:extLst>
                </a:hlinkClick>
              </a:rPr>
              <a:t>libgrants@yorku.ca</a:t>
            </a:r>
            <a:r>
              <a:rPr lang="en-US"/>
              <a:t> </a:t>
            </a:r>
          </a:p>
        </p:txBody>
      </p:sp>
    </p:spTree>
    <p:extLst>
      <p:ext uri="{BB962C8B-B14F-4D97-AF65-F5344CB8AC3E}">
        <p14:creationId xmlns:p14="http://schemas.microsoft.com/office/powerpoint/2010/main" val="31668363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YorkUTemplate">
  <a:themeElements>
    <a:clrScheme name="York 2020">
      <a:dk1>
        <a:srgbClr val="000000"/>
      </a:dk1>
      <a:lt1>
        <a:srgbClr val="FFFFFF"/>
      </a:lt1>
      <a:dk2>
        <a:srgbClr val="AF1F24"/>
      </a:dk2>
      <a:lt2>
        <a:srgbClr val="F2F2F2"/>
      </a:lt2>
      <a:accent1>
        <a:srgbClr val="E31837"/>
      </a:accent1>
      <a:accent2>
        <a:srgbClr val="686361"/>
      </a:accent2>
      <a:accent3>
        <a:srgbClr val="7F1516"/>
      </a:accent3>
      <a:accent4>
        <a:srgbClr val="3EC2ED"/>
      </a:accent4>
      <a:accent5>
        <a:srgbClr val="AFE1F3"/>
      </a:accent5>
      <a:accent6>
        <a:srgbClr val="D6D0CA"/>
      </a:accent6>
      <a:hlink>
        <a:srgbClr val="E21E38"/>
      </a:hlink>
      <a:folHlink>
        <a:srgbClr val="AF1F24"/>
      </a:folHlink>
    </a:clrScheme>
    <a:fontScheme name="York PowerPoint 2021">
      <a:majorFont>
        <a:latin typeface="IBM Plex Sans Bold"/>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Aft>
            <a:spcPts val="300"/>
          </a:spcAft>
          <a:defRPr dirty="0" smtClean="0"/>
        </a:defPPr>
      </a:lstStyle>
    </a:txDef>
  </a:objectDefaults>
  <a:extraClrSchemeLst/>
  <a:extLst>
    <a:ext uri="{05A4C25C-085E-4340-85A3-A5531E510DB2}">
      <thm15:themeFamily xmlns:thm15="http://schemas.microsoft.com/office/thememl/2012/main" name="YorkUTemplate" id="{579B82CA-0DF3-0F4B-89AF-DA63981581AE}" vid="{FDC083BE-4664-7247-9537-7E6F27AE70C4}"/>
    </a:ext>
  </a:extLst>
</a:theme>
</file>

<file path=ppt/theme/theme2.xml><?xml version="1.0" encoding="utf-8"?>
<a:theme xmlns:a="http://schemas.openxmlformats.org/drawingml/2006/main" name="Office Theme">
  <a:themeElements>
    <a:clrScheme name="York 2020">
      <a:dk1>
        <a:srgbClr val="000000"/>
      </a:dk1>
      <a:lt1>
        <a:srgbClr val="FFFFFF"/>
      </a:lt1>
      <a:dk2>
        <a:srgbClr val="AF1F24"/>
      </a:dk2>
      <a:lt2>
        <a:srgbClr val="F2F2F2"/>
      </a:lt2>
      <a:accent1>
        <a:srgbClr val="E31837"/>
      </a:accent1>
      <a:accent2>
        <a:srgbClr val="686361"/>
      </a:accent2>
      <a:accent3>
        <a:srgbClr val="7F1516"/>
      </a:accent3>
      <a:accent4>
        <a:srgbClr val="3EC2ED"/>
      </a:accent4>
      <a:accent5>
        <a:srgbClr val="AFE1F3"/>
      </a:accent5>
      <a:accent6>
        <a:srgbClr val="D6D0CA"/>
      </a:accent6>
      <a:hlink>
        <a:srgbClr val="E21E38"/>
      </a:hlink>
      <a:folHlink>
        <a:srgbClr val="AF1F24"/>
      </a:folHlink>
    </a:clrScheme>
    <a:fontScheme name="York PowerPoint 2021">
      <a:majorFont>
        <a:latin typeface="IBM Plex Sans Bold"/>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Aft>
            <a:spcPts val="300"/>
          </a:spcAft>
          <a:defRPr dirty="0" smtClean="0"/>
        </a:defPPr>
      </a:lstStyle>
    </a:txDef>
  </a:objectDefaults>
  <a:extraClrSchemeLst/>
  <a:extLst>
    <a:ext uri="{05A4C25C-085E-4340-85A3-A5531E510DB2}">
      <thm15:themeFamily xmlns:thm15="http://schemas.microsoft.com/office/thememl/2012/main" name="YorkU PPT Template_Apr2021_r4" id="{85CED3E7-926E-9847-B7C6-6CE3A47F062E}" vid="{5D110BF7-AB7D-3D41-84FA-B87812FE534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fdba406-5e88-4d7c-a66a-0df1d7502cc4">
      <UserInfo>
        <DisplayName>Sarah J. Coysh</DisplayName>
        <AccountId>13</AccountId>
        <AccountType/>
      </UserInfo>
      <UserInfo>
        <DisplayName>Kris Joseph</DisplayName>
        <AccountId>15</AccountId>
        <AccountType/>
      </UserInfo>
      <UserInfo>
        <DisplayName>FGS Associate Dean Academic</DisplayName>
        <AccountId>45</AccountId>
        <AccountType/>
      </UserInfo>
      <UserInfo>
        <DisplayName>M Michael Schiff</DisplayName>
        <AccountId>856</AccountId>
        <AccountType/>
      </UserInfo>
      <UserInfo>
        <DisplayName>Wesley Moir</DisplayName>
        <AccountId>857</AccountId>
        <AccountType/>
      </UserInfo>
    </SharedWithUsers>
    <TaxCatchAll xmlns="dfdba406-5e88-4d7c-a66a-0df1d7502cc4" xsi:nil="true"/>
    <lcf76f155ced4ddcb4097134ff3c332f xmlns="9d0e9f0b-a621-40fb-8c31-aaae83de94b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A6E07E16ADA0A40AD98B7B6795B80D8" ma:contentTypeVersion="18" ma:contentTypeDescription="Create a new document." ma:contentTypeScope="" ma:versionID="39e78e39870f4b95b65834b35f71734a">
  <xsd:schema xmlns:xsd="http://www.w3.org/2001/XMLSchema" xmlns:xs="http://www.w3.org/2001/XMLSchema" xmlns:p="http://schemas.microsoft.com/office/2006/metadata/properties" xmlns:ns2="9d0e9f0b-a621-40fb-8c31-aaae83de94b1" xmlns:ns3="dfdba406-5e88-4d7c-a66a-0df1d7502cc4" targetNamespace="http://schemas.microsoft.com/office/2006/metadata/properties" ma:root="true" ma:fieldsID="21405e5898c4d05ab88960a1758f4366" ns2:_="" ns3:_="">
    <xsd:import namespace="9d0e9f0b-a621-40fb-8c31-aaae83de94b1"/>
    <xsd:import namespace="dfdba406-5e88-4d7c-a66a-0df1d7502c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0e9f0b-a621-40fb-8c31-aaae83de94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1e4e8f-6a1f-4875-a71b-ff038a1f7e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dba406-5e88-4d7c-a66a-0df1d7502cc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7205c12-07f3-4540-9024-acd73b0fac6a}" ma:internalName="TaxCatchAll" ma:showField="CatchAllData" ma:web="dfdba406-5e88-4d7c-a66a-0df1d7502c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2F676D-9BA9-4D3A-A601-B695C548B85E}">
  <ds:schemaRefs>
    <ds:schemaRef ds:uri="dfdba406-5e88-4d7c-a66a-0df1d7502c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dcmitype/"/>
    <ds:schemaRef ds:uri="http://schemas.microsoft.com/office/2006/metadata/properties"/>
    <ds:schemaRef ds:uri="http://www.w3.org/XML/1998/namespace"/>
    <ds:schemaRef ds:uri="9d0e9f0b-a621-40fb-8c31-aaae83de94b1"/>
    <ds:schemaRef ds:uri="http://purl.org/dc/terms/"/>
  </ds:schemaRefs>
</ds:datastoreItem>
</file>

<file path=customXml/itemProps2.xml><?xml version="1.0" encoding="utf-8"?>
<ds:datastoreItem xmlns:ds="http://schemas.openxmlformats.org/officeDocument/2006/customXml" ds:itemID="{0DBDDFA8-9BC5-460C-A6D3-EB78E3D7B4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0e9f0b-a621-40fb-8c31-aaae83de94b1"/>
    <ds:schemaRef ds:uri="dfdba406-5e88-4d7c-a66a-0df1d7502c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EDB9487-528B-46AF-962B-A416B13FF8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Default Theme</Template>
  <TotalTime>7</TotalTime>
  <Words>947</Words>
  <Application>Microsoft Office PowerPoint</Application>
  <PresentationFormat>Widescreen</PresentationFormat>
  <Paragraphs>101</Paragraphs>
  <Slides>7</Slides>
  <Notes>7</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YorkUTemplate</vt:lpstr>
      <vt:lpstr>Office Theme</vt:lpstr>
      <vt:lpstr>Library Support for Grant-Funded Research</vt:lpstr>
      <vt:lpstr>The story so far (Winter 2024)</vt:lpstr>
      <vt:lpstr>Value-Added Services the Libraries can Provide for Researchers</vt:lpstr>
      <vt:lpstr>Value-Added Services the Libraries can Provide for Researchers</vt:lpstr>
      <vt:lpstr>Value-Added Services the Libraries can Provide for Researchers</vt:lpstr>
      <vt:lpstr>The process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Kris Joseph</cp:lastModifiedBy>
  <cp:revision>5</cp:revision>
  <dcterms:created xsi:type="dcterms:W3CDTF">2013-07-15T20:26:40Z</dcterms:created>
  <dcterms:modified xsi:type="dcterms:W3CDTF">2024-03-05T16:45:37Z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0x0101004A6E07E16ADA0A40AD98B7B6795B80D8</vt:lpwstr>
  </property>
  <property fmtid="{D5CDD505-2E9C-101B-9397-08002B2CF9AE}" pid="3" name="xd_ProgID">
    <vt:lpwstr/>
  </property>
  <property fmtid="{D5CDD505-2E9C-101B-9397-08002B2CF9AE}" pid="4" name="_SourceUrl">
    <vt:lpwstr/>
  </property>
  <property fmtid="{D5CDD505-2E9C-101B-9397-08002B2CF9AE}" pid="5" name="_SharedFileIndex">
    <vt:lpwstr/>
  </property>
  <property fmtid="{D5CDD505-2E9C-101B-9397-08002B2CF9AE}" pid="6" name="_ColorHex">
    <vt:lpwstr/>
  </property>
  <property fmtid="{D5CDD505-2E9C-101B-9397-08002B2CF9AE}" pid="7" name="_Emoji">
    <vt:lpwstr/>
  </property>
  <property fmtid="{D5CDD505-2E9C-101B-9397-08002B2CF9AE}" pid="8" name="ComplianceAssetId">
    <vt:lpwstr/>
  </property>
  <property fmtid="{D5CDD505-2E9C-101B-9397-08002B2CF9AE}" pid="9" name="TemplateUrl">
    <vt:lpwstr/>
  </property>
  <property fmtid="{D5CDD505-2E9C-101B-9397-08002B2CF9AE}" pid="10" name="_ColorTag">
    <vt:lpwstr/>
  </property>
  <property fmtid="{D5CDD505-2E9C-101B-9397-08002B2CF9AE}" pid="11" name="_ExtendedDescription">
    <vt:lpwstr/>
  </property>
  <property fmtid="{D5CDD505-2E9C-101B-9397-08002B2CF9AE}" pid="12" name="TriggerFlowInfo">
    <vt:lpwstr/>
  </property>
  <property fmtid="{D5CDD505-2E9C-101B-9397-08002B2CF9AE}" pid="13" name="xd_Signature">
    <vt:bool>false</vt:bool>
  </property>
  <property fmtid="{D5CDD505-2E9C-101B-9397-08002B2CF9AE}" pid="14" name="MediaServiceImageTags">
    <vt:lpwstr/>
  </property>
</Properties>
</file>