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0" r:id="rId1"/>
  </p:sldMasterIdLst>
  <p:notesMasterIdLst>
    <p:notesMasterId r:id="rId21"/>
  </p:notesMasterIdLst>
  <p:handoutMasterIdLst>
    <p:handoutMasterId r:id="rId22"/>
  </p:handoutMasterIdLst>
  <p:sldIdLst>
    <p:sldId id="522" r:id="rId2"/>
    <p:sldId id="466" r:id="rId3"/>
    <p:sldId id="312" r:id="rId4"/>
    <p:sldId id="511" r:id="rId5"/>
    <p:sldId id="313" r:id="rId6"/>
    <p:sldId id="523" r:id="rId7"/>
    <p:sldId id="500" r:id="rId8"/>
    <p:sldId id="517" r:id="rId9"/>
    <p:sldId id="525" r:id="rId10"/>
    <p:sldId id="520" r:id="rId11"/>
    <p:sldId id="527" r:id="rId12"/>
    <p:sldId id="531" r:id="rId13"/>
    <p:sldId id="532" r:id="rId14"/>
    <p:sldId id="533" r:id="rId15"/>
    <p:sldId id="534" r:id="rId16"/>
    <p:sldId id="529" r:id="rId17"/>
    <p:sldId id="521" r:id="rId18"/>
    <p:sldId id="514" r:id="rId19"/>
    <p:sldId id="509" r:id="rId2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rah C.M. Whitaker" initials="SCW" lastIdx="14" clrIdx="0">
    <p:extLst>
      <p:ext uri="{19B8F6BF-5375-455C-9EA6-DF929625EA0E}">
        <p15:presenceInfo xmlns:p15="http://schemas.microsoft.com/office/powerpoint/2012/main" userId="S::sarahw@yorku.ca::1339795a-4777-4892-8e78-0b5ed250f3a5" providerId="AD"/>
      </p:ext>
    </p:extLst>
  </p:cmAuthor>
  <p:cmAuthor id="2" name="Lisa Colleen Philipps" initials="LCP" lastIdx="8" clrIdx="1">
    <p:extLst>
      <p:ext uri="{19B8F6BF-5375-455C-9EA6-DF929625EA0E}">
        <p15:presenceInfo xmlns:p15="http://schemas.microsoft.com/office/powerpoint/2012/main" userId="S::philipps@yorku.ca::7eb24ce0-b3a0-40c7-96dd-a3f837e8c0e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7D600"/>
    <a:srgbClr val="BA8D00"/>
    <a:srgbClr val="473600"/>
    <a:srgbClr val="8DF7A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702" autoAdjust="0"/>
    <p:restoredTop sz="87952" autoAdjust="0"/>
  </p:normalViewPr>
  <p:slideViewPr>
    <p:cSldViewPr>
      <p:cViewPr varScale="1">
        <p:scale>
          <a:sx n="87" d="100"/>
          <a:sy n="87" d="100"/>
        </p:scale>
        <p:origin x="1600" y="60"/>
      </p:cViewPr>
      <p:guideLst>
        <p:guide orient="horz" pos="2160"/>
        <p:guide pos="2880"/>
      </p:guideLst>
    </p:cSldViewPr>
  </p:slideViewPr>
  <p:notesTextViewPr>
    <p:cViewPr>
      <p:scale>
        <a:sx n="1" d="1"/>
        <a:sy n="1" d="1"/>
      </p:scale>
      <p:origin x="0" y="0"/>
    </p:cViewPr>
  </p:notesTextViewPr>
  <p:notesViewPr>
    <p:cSldViewPr>
      <p:cViewPr varScale="1">
        <p:scale>
          <a:sx n="86" d="100"/>
          <a:sy n="86" d="100"/>
        </p:scale>
        <p:origin x="-3810" y="-9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23736C6-35B4-4306-9B0C-2C5E0D554E1D}" type="doc">
      <dgm:prSet loTypeId="urn:microsoft.com/office/officeart/2005/8/layout/hProcess9" loCatId="process" qsTypeId="urn:microsoft.com/office/officeart/2005/8/quickstyle/simple1" qsCatId="simple" csTypeId="urn:microsoft.com/office/officeart/2005/8/colors/accent1_2" csCatId="accent1" phldr="1"/>
      <dgm:spPr/>
    </dgm:pt>
    <dgm:pt modelId="{00355B39-173B-42E0-91DB-703ECEF07957}">
      <dgm:prSet phldrT="[Text]"/>
      <dgm:spPr>
        <a:solidFill>
          <a:schemeClr val="accent3">
            <a:lumMod val="40000"/>
            <a:lumOff val="60000"/>
          </a:schemeClr>
        </a:solidFill>
      </dgm:spPr>
      <dgm:t>
        <a:bodyPr/>
        <a:lstStyle/>
        <a:p>
          <a:r>
            <a:rPr lang="en-CA" dirty="0"/>
            <a:t>White Paper and UAP Achievement Report</a:t>
          </a:r>
        </a:p>
      </dgm:t>
    </dgm:pt>
    <dgm:pt modelId="{DF4C668D-0782-4A87-9D12-C3B2039AD7F6}" type="parTrans" cxnId="{E6DA4123-07DF-457D-A2B0-141663CE09CC}">
      <dgm:prSet/>
      <dgm:spPr/>
      <dgm:t>
        <a:bodyPr/>
        <a:lstStyle/>
        <a:p>
          <a:endParaRPr lang="en-CA"/>
        </a:p>
      </dgm:t>
    </dgm:pt>
    <dgm:pt modelId="{FC953BE5-DE67-4181-868E-82DBA47B589A}" type="sibTrans" cxnId="{E6DA4123-07DF-457D-A2B0-141663CE09CC}">
      <dgm:prSet/>
      <dgm:spPr/>
      <dgm:t>
        <a:bodyPr/>
        <a:lstStyle/>
        <a:p>
          <a:endParaRPr lang="en-CA"/>
        </a:p>
      </dgm:t>
    </dgm:pt>
    <dgm:pt modelId="{5A73D405-8BEB-4AB6-8F80-B21A3BCCA88A}">
      <dgm:prSet phldrT="[Text]"/>
      <dgm:spPr>
        <a:solidFill>
          <a:schemeClr val="accent3">
            <a:lumMod val="40000"/>
            <a:lumOff val="60000"/>
          </a:schemeClr>
        </a:solidFill>
      </dgm:spPr>
      <dgm:t>
        <a:bodyPr/>
        <a:lstStyle/>
        <a:p>
          <a:r>
            <a:rPr lang="en-CA" dirty="0"/>
            <a:t>Community Engagement </a:t>
          </a:r>
        </a:p>
      </dgm:t>
    </dgm:pt>
    <dgm:pt modelId="{ADEB90F1-8E3D-40C0-8662-3D6FE82DCAC9}" type="parTrans" cxnId="{4EA29E41-0B3E-4324-A39E-C764CD259171}">
      <dgm:prSet/>
      <dgm:spPr/>
      <dgm:t>
        <a:bodyPr/>
        <a:lstStyle/>
        <a:p>
          <a:endParaRPr lang="en-CA"/>
        </a:p>
      </dgm:t>
    </dgm:pt>
    <dgm:pt modelId="{2219FBB5-43D4-47C0-92D7-B5C5B60785A8}" type="sibTrans" cxnId="{4EA29E41-0B3E-4324-A39E-C764CD259171}">
      <dgm:prSet/>
      <dgm:spPr/>
      <dgm:t>
        <a:bodyPr/>
        <a:lstStyle/>
        <a:p>
          <a:endParaRPr lang="en-CA"/>
        </a:p>
      </dgm:t>
    </dgm:pt>
    <dgm:pt modelId="{70F83DCA-0121-4761-8C65-BA44FF7C650A}">
      <dgm:prSet phldrT="[Text]"/>
      <dgm:spPr>
        <a:solidFill>
          <a:schemeClr val="accent3">
            <a:lumMod val="40000"/>
            <a:lumOff val="60000"/>
          </a:schemeClr>
        </a:solidFill>
      </dgm:spPr>
      <dgm:t>
        <a:bodyPr/>
        <a:lstStyle/>
        <a:p>
          <a:r>
            <a:rPr lang="en-CA" dirty="0"/>
            <a:t>UAP 2020-2025 Drafting</a:t>
          </a:r>
        </a:p>
      </dgm:t>
    </dgm:pt>
    <dgm:pt modelId="{E17A2210-7BCC-4228-B404-E0C669B2AA15}" type="parTrans" cxnId="{BC84FD97-63ED-4CD3-BE8D-11624A94D5CB}">
      <dgm:prSet/>
      <dgm:spPr/>
      <dgm:t>
        <a:bodyPr/>
        <a:lstStyle/>
        <a:p>
          <a:endParaRPr lang="en-CA"/>
        </a:p>
      </dgm:t>
    </dgm:pt>
    <dgm:pt modelId="{6CA92E09-4437-44B8-B160-3CAD0360CF22}" type="sibTrans" cxnId="{BC84FD97-63ED-4CD3-BE8D-11624A94D5CB}">
      <dgm:prSet/>
      <dgm:spPr/>
      <dgm:t>
        <a:bodyPr/>
        <a:lstStyle/>
        <a:p>
          <a:endParaRPr lang="en-CA"/>
        </a:p>
      </dgm:t>
    </dgm:pt>
    <dgm:pt modelId="{000811F7-F4D6-490E-9240-141F82E743B6}">
      <dgm:prSet phldrT="[Text]"/>
      <dgm:spPr>
        <a:solidFill>
          <a:schemeClr val="tx2"/>
        </a:solidFill>
      </dgm:spPr>
      <dgm:t>
        <a:bodyPr/>
        <a:lstStyle/>
        <a:p>
          <a:endParaRPr lang="en-CA" dirty="0"/>
        </a:p>
        <a:p>
          <a:r>
            <a:rPr lang="en-CA" dirty="0"/>
            <a:t>Community Consultation on Draft UAP</a:t>
          </a:r>
        </a:p>
        <a:p>
          <a:endParaRPr lang="en-CA" dirty="0">
            <a:solidFill>
              <a:schemeClr val="tx1"/>
            </a:solidFill>
          </a:endParaRPr>
        </a:p>
      </dgm:t>
    </dgm:pt>
    <dgm:pt modelId="{DF63D2B3-0D42-430C-9656-22A1437F2F33}" type="parTrans" cxnId="{F1B22248-8B8D-4AD8-8AAD-C96EDED19B7F}">
      <dgm:prSet/>
      <dgm:spPr/>
      <dgm:t>
        <a:bodyPr/>
        <a:lstStyle/>
        <a:p>
          <a:endParaRPr lang="en-CA"/>
        </a:p>
      </dgm:t>
    </dgm:pt>
    <dgm:pt modelId="{BDAD0BC7-AF35-46C1-BE55-176742B7A44C}" type="sibTrans" cxnId="{F1B22248-8B8D-4AD8-8AAD-C96EDED19B7F}">
      <dgm:prSet/>
      <dgm:spPr/>
      <dgm:t>
        <a:bodyPr/>
        <a:lstStyle/>
        <a:p>
          <a:endParaRPr lang="en-CA"/>
        </a:p>
      </dgm:t>
    </dgm:pt>
    <dgm:pt modelId="{C4B27860-0F40-4B80-9292-B98506B73D6E}">
      <dgm:prSet phldrT="[Text]"/>
      <dgm:spPr/>
      <dgm:t>
        <a:bodyPr/>
        <a:lstStyle/>
        <a:p>
          <a:r>
            <a:rPr lang="en-CA" dirty="0"/>
            <a:t>UAP Finalisation and Senate Submission</a:t>
          </a:r>
        </a:p>
      </dgm:t>
    </dgm:pt>
    <dgm:pt modelId="{FE7A4CBF-3439-4A5B-B439-2745CC096C5F}" type="parTrans" cxnId="{ACAE0809-A71A-41F7-83D0-463CD1EDAAC7}">
      <dgm:prSet/>
      <dgm:spPr/>
      <dgm:t>
        <a:bodyPr/>
        <a:lstStyle/>
        <a:p>
          <a:endParaRPr lang="en-CA"/>
        </a:p>
      </dgm:t>
    </dgm:pt>
    <dgm:pt modelId="{D5C58900-3C96-402B-B56A-D30C7AE2C1B3}" type="sibTrans" cxnId="{ACAE0809-A71A-41F7-83D0-463CD1EDAAC7}">
      <dgm:prSet/>
      <dgm:spPr/>
      <dgm:t>
        <a:bodyPr/>
        <a:lstStyle/>
        <a:p>
          <a:endParaRPr lang="en-CA"/>
        </a:p>
      </dgm:t>
    </dgm:pt>
    <dgm:pt modelId="{D16D7857-976A-409B-B15B-CEB2F8D419ED}" type="pres">
      <dgm:prSet presAssocID="{B23736C6-35B4-4306-9B0C-2C5E0D554E1D}" presName="CompostProcess" presStyleCnt="0">
        <dgm:presLayoutVars>
          <dgm:dir/>
          <dgm:resizeHandles val="exact"/>
        </dgm:presLayoutVars>
      </dgm:prSet>
      <dgm:spPr/>
    </dgm:pt>
    <dgm:pt modelId="{903DEABF-0D82-46BB-AA14-DE77F0F48E0E}" type="pres">
      <dgm:prSet presAssocID="{B23736C6-35B4-4306-9B0C-2C5E0D554E1D}" presName="arrow" presStyleLbl="bgShp" presStyleIdx="0" presStyleCnt="1"/>
      <dgm:spPr/>
    </dgm:pt>
    <dgm:pt modelId="{5A51B853-85BE-459D-B0D2-747D99B23FE3}" type="pres">
      <dgm:prSet presAssocID="{B23736C6-35B4-4306-9B0C-2C5E0D554E1D}" presName="linearProcess" presStyleCnt="0"/>
      <dgm:spPr/>
    </dgm:pt>
    <dgm:pt modelId="{C4614559-532E-4FF3-BFAE-C4B07B837863}" type="pres">
      <dgm:prSet presAssocID="{00355B39-173B-42E0-91DB-703ECEF07957}" presName="textNode" presStyleLbl="node1" presStyleIdx="0" presStyleCnt="5">
        <dgm:presLayoutVars>
          <dgm:bulletEnabled val="1"/>
        </dgm:presLayoutVars>
      </dgm:prSet>
      <dgm:spPr/>
    </dgm:pt>
    <dgm:pt modelId="{10B2E9A8-6562-4D91-A82A-CDCE31964394}" type="pres">
      <dgm:prSet presAssocID="{FC953BE5-DE67-4181-868E-82DBA47B589A}" presName="sibTrans" presStyleCnt="0"/>
      <dgm:spPr/>
    </dgm:pt>
    <dgm:pt modelId="{B97805E0-FB95-480B-84DB-435E4055BDF1}" type="pres">
      <dgm:prSet presAssocID="{5A73D405-8BEB-4AB6-8F80-B21A3BCCA88A}" presName="textNode" presStyleLbl="node1" presStyleIdx="1" presStyleCnt="5">
        <dgm:presLayoutVars>
          <dgm:bulletEnabled val="1"/>
        </dgm:presLayoutVars>
      </dgm:prSet>
      <dgm:spPr/>
    </dgm:pt>
    <dgm:pt modelId="{4AADEC27-384E-47AB-AFA2-B61522FDC56C}" type="pres">
      <dgm:prSet presAssocID="{2219FBB5-43D4-47C0-92D7-B5C5B60785A8}" presName="sibTrans" presStyleCnt="0"/>
      <dgm:spPr/>
    </dgm:pt>
    <dgm:pt modelId="{9D8DBAD4-09C6-4B39-8777-A09E32B63D19}" type="pres">
      <dgm:prSet presAssocID="{70F83DCA-0121-4761-8C65-BA44FF7C650A}" presName="textNode" presStyleLbl="node1" presStyleIdx="2" presStyleCnt="5">
        <dgm:presLayoutVars>
          <dgm:bulletEnabled val="1"/>
        </dgm:presLayoutVars>
      </dgm:prSet>
      <dgm:spPr/>
    </dgm:pt>
    <dgm:pt modelId="{E30BF92F-7995-43BF-927A-957C56E83570}" type="pres">
      <dgm:prSet presAssocID="{6CA92E09-4437-44B8-B160-3CAD0360CF22}" presName="sibTrans" presStyleCnt="0"/>
      <dgm:spPr/>
    </dgm:pt>
    <dgm:pt modelId="{5BAEF4FA-F705-46F7-A12D-2D9C0C89A79B}" type="pres">
      <dgm:prSet presAssocID="{000811F7-F4D6-490E-9240-141F82E743B6}" presName="textNode" presStyleLbl="node1" presStyleIdx="3" presStyleCnt="5">
        <dgm:presLayoutVars>
          <dgm:bulletEnabled val="1"/>
        </dgm:presLayoutVars>
      </dgm:prSet>
      <dgm:spPr/>
    </dgm:pt>
    <dgm:pt modelId="{68CA62E2-8E62-4B2B-9842-CC8B45D5D57D}" type="pres">
      <dgm:prSet presAssocID="{BDAD0BC7-AF35-46C1-BE55-176742B7A44C}" presName="sibTrans" presStyleCnt="0"/>
      <dgm:spPr/>
    </dgm:pt>
    <dgm:pt modelId="{C9D4AA6F-3B12-4E6C-8B2D-2649ADCA6985}" type="pres">
      <dgm:prSet presAssocID="{C4B27860-0F40-4B80-9292-B98506B73D6E}" presName="textNode" presStyleLbl="node1" presStyleIdx="4" presStyleCnt="5">
        <dgm:presLayoutVars>
          <dgm:bulletEnabled val="1"/>
        </dgm:presLayoutVars>
      </dgm:prSet>
      <dgm:spPr/>
    </dgm:pt>
  </dgm:ptLst>
  <dgm:cxnLst>
    <dgm:cxn modelId="{ACAE0809-A71A-41F7-83D0-463CD1EDAAC7}" srcId="{B23736C6-35B4-4306-9B0C-2C5E0D554E1D}" destId="{C4B27860-0F40-4B80-9292-B98506B73D6E}" srcOrd="4" destOrd="0" parTransId="{FE7A4CBF-3439-4A5B-B439-2745CC096C5F}" sibTransId="{D5C58900-3C96-402B-B56A-D30C7AE2C1B3}"/>
    <dgm:cxn modelId="{E6DA4123-07DF-457D-A2B0-141663CE09CC}" srcId="{B23736C6-35B4-4306-9B0C-2C5E0D554E1D}" destId="{00355B39-173B-42E0-91DB-703ECEF07957}" srcOrd="0" destOrd="0" parTransId="{DF4C668D-0782-4A87-9D12-C3B2039AD7F6}" sibTransId="{FC953BE5-DE67-4181-868E-82DBA47B589A}"/>
    <dgm:cxn modelId="{4EA29E41-0B3E-4324-A39E-C764CD259171}" srcId="{B23736C6-35B4-4306-9B0C-2C5E0D554E1D}" destId="{5A73D405-8BEB-4AB6-8F80-B21A3BCCA88A}" srcOrd="1" destOrd="0" parTransId="{ADEB90F1-8E3D-40C0-8662-3D6FE82DCAC9}" sibTransId="{2219FBB5-43D4-47C0-92D7-B5C5B60785A8}"/>
    <dgm:cxn modelId="{F1B22248-8B8D-4AD8-8AAD-C96EDED19B7F}" srcId="{B23736C6-35B4-4306-9B0C-2C5E0D554E1D}" destId="{000811F7-F4D6-490E-9240-141F82E743B6}" srcOrd="3" destOrd="0" parTransId="{DF63D2B3-0D42-430C-9656-22A1437F2F33}" sibTransId="{BDAD0BC7-AF35-46C1-BE55-176742B7A44C}"/>
    <dgm:cxn modelId="{BA5A7672-D349-194C-8C5E-FD6AC093DDEF}" type="presOf" srcId="{70F83DCA-0121-4761-8C65-BA44FF7C650A}" destId="{9D8DBAD4-09C6-4B39-8777-A09E32B63D19}" srcOrd="0" destOrd="0" presId="urn:microsoft.com/office/officeart/2005/8/layout/hProcess9"/>
    <dgm:cxn modelId="{BF73A693-4585-024B-A5C3-F57FFE968BBA}" type="presOf" srcId="{000811F7-F4D6-490E-9240-141F82E743B6}" destId="{5BAEF4FA-F705-46F7-A12D-2D9C0C89A79B}" srcOrd="0" destOrd="0" presId="urn:microsoft.com/office/officeart/2005/8/layout/hProcess9"/>
    <dgm:cxn modelId="{BC84FD97-63ED-4CD3-BE8D-11624A94D5CB}" srcId="{B23736C6-35B4-4306-9B0C-2C5E0D554E1D}" destId="{70F83DCA-0121-4761-8C65-BA44FF7C650A}" srcOrd="2" destOrd="0" parTransId="{E17A2210-7BCC-4228-B404-E0C669B2AA15}" sibTransId="{6CA92E09-4437-44B8-B160-3CAD0360CF22}"/>
    <dgm:cxn modelId="{7A6746AD-897F-0E44-86DB-35E1B9FE7189}" type="presOf" srcId="{C4B27860-0F40-4B80-9292-B98506B73D6E}" destId="{C9D4AA6F-3B12-4E6C-8B2D-2649ADCA6985}" srcOrd="0" destOrd="0" presId="urn:microsoft.com/office/officeart/2005/8/layout/hProcess9"/>
    <dgm:cxn modelId="{BC320FAE-AB69-0241-870A-46D0F0E5A0E8}" type="presOf" srcId="{00355B39-173B-42E0-91DB-703ECEF07957}" destId="{C4614559-532E-4FF3-BFAE-C4B07B837863}" srcOrd="0" destOrd="0" presId="urn:microsoft.com/office/officeart/2005/8/layout/hProcess9"/>
    <dgm:cxn modelId="{FE8334B3-6CC5-A244-B885-24617AA004AE}" type="presOf" srcId="{5A73D405-8BEB-4AB6-8F80-B21A3BCCA88A}" destId="{B97805E0-FB95-480B-84DB-435E4055BDF1}" srcOrd="0" destOrd="0" presId="urn:microsoft.com/office/officeart/2005/8/layout/hProcess9"/>
    <dgm:cxn modelId="{AD1115C8-239F-4D47-88B5-917942474E95}" type="presOf" srcId="{B23736C6-35B4-4306-9B0C-2C5E0D554E1D}" destId="{D16D7857-976A-409B-B15B-CEB2F8D419ED}" srcOrd="0" destOrd="0" presId="urn:microsoft.com/office/officeart/2005/8/layout/hProcess9"/>
    <dgm:cxn modelId="{06270B0F-434F-2149-878B-856522667A64}" type="presParOf" srcId="{D16D7857-976A-409B-B15B-CEB2F8D419ED}" destId="{903DEABF-0D82-46BB-AA14-DE77F0F48E0E}" srcOrd="0" destOrd="0" presId="urn:microsoft.com/office/officeart/2005/8/layout/hProcess9"/>
    <dgm:cxn modelId="{C8CE87EC-902A-6D44-9D82-2B72C926903E}" type="presParOf" srcId="{D16D7857-976A-409B-B15B-CEB2F8D419ED}" destId="{5A51B853-85BE-459D-B0D2-747D99B23FE3}" srcOrd="1" destOrd="0" presId="urn:microsoft.com/office/officeart/2005/8/layout/hProcess9"/>
    <dgm:cxn modelId="{BB51F664-E4FA-2542-894C-E68811FC827F}" type="presParOf" srcId="{5A51B853-85BE-459D-B0D2-747D99B23FE3}" destId="{C4614559-532E-4FF3-BFAE-C4B07B837863}" srcOrd="0" destOrd="0" presId="urn:microsoft.com/office/officeart/2005/8/layout/hProcess9"/>
    <dgm:cxn modelId="{8531D6C8-6878-A441-9DD7-B53E125536FD}" type="presParOf" srcId="{5A51B853-85BE-459D-B0D2-747D99B23FE3}" destId="{10B2E9A8-6562-4D91-A82A-CDCE31964394}" srcOrd="1" destOrd="0" presId="urn:microsoft.com/office/officeart/2005/8/layout/hProcess9"/>
    <dgm:cxn modelId="{300AD7BB-F367-9D46-A93A-B0227A6AD747}" type="presParOf" srcId="{5A51B853-85BE-459D-B0D2-747D99B23FE3}" destId="{B97805E0-FB95-480B-84DB-435E4055BDF1}" srcOrd="2" destOrd="0" presId="urn:microsoft.com/office/officeart/2005/8/layout/hProcess9"/>
    <dgm:cxn modelId="{7307651B-FC00-D947-BBB3-1002FB805030}" type="presParOf" srcId="{5A51B853-85BE-459D-B0D2-747D99B23FE3}" destId="{4AADEC27-384E-47AB-AFA2-B61522FDC56C}" srcOrd="3" destOrd="0" presId="urn:microsoft.com/office/officeart/2005/8/layout/hProcess9"/>
    <dgm:cxn modelId="{1022B201-E7F7-E34D-A068-37DB80612B82}" type="presParOf" srcId="{5A51B853-85BE-459D-B0D2-747D99B23FE3}" destId="{9D8DBAD4-09C6-4B39-8777-A09E32B63D19}" srcOrd="4" destOrd="0" presId="urn:microsoft.com/office/officeart/2005/8/layout/hProcess9"/>
    <dgm:cxn modelId="{89A849D4-EE5E-064F-A630-5017DAA48D13}" type="presParOf" srcId="{5A51B853-85BE-459D-B0D2-747D99B23FE3}" destId="{E30BF92F-7995-43BF-927A-957C56E83570}" srcOrd="5" destOrd="0" presId="urn:microsoft.com/office/officeart/2005/8/layout/hProcess9"/>
    <dgm:cxn modelId="{F30D16FA-9713-D74A-A796-00EB4DA63FC2}" type="presParOf" srcId="{5A51B853-85BE-459D-B0D2-747D99B23FE3}" destId="{5BAEF4FA-F705-46F7-A12D-2D9C0C89A79B}" srcOrd="6" destOrd="0" presId="urn:microsoft.com/office/officeart/2005/8/layout/hProcess9"/>
    <dgm:cxn modelId="{516C1F40-266C-FA42-AF09-3F35BC5F8623}" type="presParOf" srcId="{5A51B853-85BE-459D-B0D2-747D99B23FE3}" destId="{68CA62E2-8E62-4B2B-9842-CC8B45D5D57D}" srcOrd="7" destOrd="0" presId="urn:microsoft.com/office/officeart/2005/8/layout/hProcess9"/>
    <dgm:cxn modelId="{4445796D-D32D-4D43-B128-1843A4CE2410}" type="presParOf" srcId="{5A51B853-85BE-459D-B0D2-747D99B23FE3}" destId="{C9D4AA6F-3B12-4E6C-8B2D-2649ADCA6985}" srcOrd="8"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1DBD90D-6642-4D15-8213-F35AF351F501}" type="doc">
      <dgm:prSet loTypeId="urn:microsoft.com/office/officeart/2005/8/layout/venn3" loCatId="relationship" qsTypeId="urn:microsoft.com/office/officeart/2005/8/quickstyle/simple5" qsCatId="simple" csTypeId="urn:microsoft.com/office/officeart/2005/8/colors/colorful3" csCatId="colorful" phldr="1"/>
      <dgm:spPr/>
      <dgm:t>
        <a:bodyPr/>
        <a:lstStyle/>
        <a:p>
          <a:endParaRPr lang="en-US"/>
        </a:p>
      </dgm:t>
    </dgm:pt>
    <dgm:pt modelId="{98784257-3E23-4D92-89A3-19D7B6C551C5}">
      <dgm:prSet phldrT="[Text]"/>
      <dgm:spPr>
        <a:ln>
          <a:solidFill>
            <a:schemeClr val="tx1"/>
          </a:solidFill>
        </a:ln>
      </dgm:spPr>
      <dgm:t>
        <a:bodyPr/>
        <a:lstStyle/>
        <a:p>
          <a:r>
            <a:rPr lang="en-US" b="1" dirty="0"/>
            <a:t>Traditional “Priorities” Approach</a:t>
          </a:r>
        </a:p>
      </dgm:t>
    </dgm:pt>
    <dgm:pt modelId="{EFC5C640-5A16-4205-B2E3-B9013BE88E77}" type="parTrans" cxnId="{EBEB574D-AE7F-42C2-918B-330FA2A01B23}">
      <dgm:prSet/>
      <dgm:spPr/>
      <dgm:t>
        <a:bodyPr/>
        <a:lstStyle/>
        <a:p>
          <a:endParaRPr lang="en-US"/>
        </a:p>
      </dgm:t>
    </dgm:pt>
    <dgm:pt modelId="{25F2239C-990A-4FAA-B00D-946A975C5A2B}" type="sibTrans" cxnId="{EBEB574D-AE7F-42C2-918B-330FA2A01B23}">
      <dgm:prSet/>
      <dgm:spPr/>
      <dgm:t>
        <a:bodyPr/>
        <a:lstStyle/>
        <a:p>
          <a:endParaRPr lang="en-US"/>
        </a:p>
      </dgm:t>
    </dgm:pt>
    <dgm:pt modelId="{4F264351-161B-4C1F-8989-5E32A1E9969B}">
      <dgm:prSet phldrT="[Text]"/>
      <dgm:spPr>
        <a:ln>
          <a:solidFill>
            <a:schemeClr val="tx1"/>
          </a:solidFill>
        </a:ln>
      </dgm:spPr>
      <dgm:t>
        <a:bodyPr/>
        <a:lstStyle/>
        <a:p>
          <a:r>
            <a:rPr lang="en-US" b="1" dirty="0"/>
            <a:t>Grand Challenge</a:t>
          </a:r>
        </a:p>
      </dgm:t>
    </dgm:pt>
    <dgm:pt modelId="{5DAFD467-10A0-4659-93DF-590B51FA26E1}" type="parTrans" cxnId="{D9C615E1-AD48-4FFA-9251-7AF165175CCA}">
      <dgm:prSet/>
      <dgm:spPr/>
      <dgm:t>
        <a:bodyPr/>
        <a:lstStyle/>
        <a:p>
          <a:endParaRPr lang="en-US"/>
        </a:p>
      </dgm:t>
    </dgm:pt>
    <dgm:pt modelId="{11CC6D35-ED56-4ACF-B9DB-D43E5D59CD53}" type="sibTrans" cxnId="{D9C615E1-AD48-4FFA-9251-7AF165175CCA}">
      <dgm:prSet/>
      <dgm:spPr/>
      <dgm:t>
        <a:bodyPr/>
        <a:lstStyle/>
        <a:p>
          <a:endParaRPr lang="en-US"/>
        </a:p>
      </dgm:t>
    </dgm:pt>
    <dgm:pt modelId="{72C995B9-634B-4A47-BC8D-E598B51A45D5}" type="pres">
      <dgm:prSet presAssocID="{61DBD90D-6642-4D15-8213-F35AF351F501}" presName="Name0" presStyleCnt="0">
        <dgm:presLayoutVars>
          <dgm:dir/>
          <dgm:resizeHandles val="exact"/>
        </dgm:presLayoutVars>
      </dgm:prSet>
      <dgm:spPr/>
    </dgm:pt>
    <dgm:pt modelId="{F467BD43-AD65-465F-BCB2-2FD8613C0E62}" type="pres">
      <dgm:prSet presAssocID="{98784257-3E23-4D92-89A3-19D7B6C551C5}" presName="Name5" presStyleLbl="vennNode1" presStyleIdx="0" presStyleCnt="2">
        <dgm:presLayoutVars>
          <dgm:bulletEnabled val="1"/>
        </dgm:presLayoutVars>
      </dgm:prSet>
      <dgm:spPr/>
    </dgm:pt>
    <dgm:pt modelId="{B481DFFB-5B38-46E6-93A4-A5BAA09BCCEB}" type="pres">
      <dgm:prSet presAssocID="{25F2239C-990A-4FAA-B00D-946A975C5A2B}" presName="space" presStyleCnt="0"/>
      <dgm:spPr/>
    </dgm:pt>
    <dgm:pt modelId="{EBD8373B-07A3-46C1-8762-3F41BFCD34C1}" type="pres">
      <dgm:prSet presAssocID="{4F264351-161B-4C1F-8989-5E32A1E9969B}" presName="Name5" presStyleLbl="vennNode1" presStyleIdx="1" presStyleCnt="2" custScaleX="66603" custScaleY="62208" custLinFactNeighborX="7078" custLinFactNeighborY="0">
        <dgm:presLayoutVars>
          <dgm:bulletEnabled val="1"/>
        </dgm:presLayoutVars>
      </dgm:prSet>
      <dgm:spPr/>
    </dgm:pt>
  </dgm:ptLst>
  <dgm:cxnLst>
    <dgm:cxn modelId="{EBEB574D-AE7F-42C2-918B-330FA2A01B23}" srcId="{61DBD90D-6642-4D15-8213-F35AF351F501}" destId="{98784257-3E23-4D92-89A3-19D7B6C551C5}" srcOrd="0" destOrd="0" parTransId="{EFC5C640-5A16-4205-B2E3-B9013BE88E77}" sibTransId="{25F2239C-990A-4FAA-B00D-946A975C5A2B}"/>
    <dgm:cxn modelId="{B372F5AB-1DA5-4367-9A85-1355B4AAF073}" type="presOf" srcId="{4F264351-161B-4C1F-8989-5E32A1E9969B}" destId="{EBD8373B-07A3-46C1-8762-3F41BFCD34C1}" srcOrd="0" destOrd="0" presId="urn:microsoft.com/office/officeart/2005/8/layout/venn3"/>
    <dgm:cxn modelId="{785BC8D3-F5CC-4AEC-AD59-8AF1A20DB253}" type="presOf" srcId="{61DBD90D-6642-4D15-8213-F35AF351F501}" destId="{72C995B9-634B-4A47-BC8D-E598B51A45D5}" srcOrd="0" destOrd="0" presId="urn:microsoft.com/office/officeart/2005/8/layout/venn3"/>
    <dgm:cxn modelId="{67B97AD7-906D-48C7-B413-B9932B8BBAE1}" type="presOf" srcId="{98784257-3E23-4D92-89A3-19D7B6C551C5}" destId="{F467BD43-AD65-465F-BCB2-2FD8613C0E62}" srcOrd="0" destOrd="0" presId="urn:microsoft.com/office/officeart/2005/8/layout/venn3"/>
    <dgm:cxn modelId="{D9C615E1-AD48-4FFA-9251-7AF165175CCA}" srcId="{61DBD90D-6642-4D15-8213-F35AF351F501}" destId="{4F264351-161B-4C1F-8989-5E32A1E9969B}" srcOrd="1" destOrd="0" parTransId="{5DAFD467-10A0-4659-93DF-590B51FA26E1}" sibTransId="{11CC6D35-ED56-4ACF-B9DB-D43E5D59CD53}"/>
    <dgm:cxn modelId="{8A524C69-2D1B-4032-B9C6-3A589D7C17CF}" type="presParOf" srcId="{72C995B9-634B-4A47-BC8D-E598B51A45D5}" destId="{F467BD43-AD65-465F-BCB2-2FD8613C0E62}" srcOrd="0" destOrd="0" presId="urn:microsoft.com/office/officeart/2005/8/layout/venn3"/>
    <dgm:cxn modelId="{892A79D1-1203-42AF-9454-A77160125BEE}" type="presParOf" srcId="{72C995B9-634B-4A47-BC8D-E598B51A45D5}" destId="{B481DFFB-5B38-46E6-93A4-A5BAA09BCCEB}" srcOrd="1" destOrd="0" presId="urn:microsoft.com/office/officeart/2005/8/layout/venn3"/>
    <dgm:cxn modelId="{5FF0EE8C-1333-4C8E-A073-90244FBAAEDC}" type="presParOf" srcId="{72C995B9-634B-4A47-BC8D-E598B51A45D5}" destId="{EBD8373B-07A3-46C1-8762-3F41BFCD34C1}" srcOrd="2" destOrd="0" presId="urn:microsoft.com/office/officeart/2005/8/layout/ven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1DBD90D-6642-4D15-8213-F35AF351F501}" type="doc">
      <dgm:prSet loTypeId="urn:microsoft.com/office/officeart/2005/8/layout/venn3" loCatId="relationship" qsTypeId="urn:microsoft.com/office/officeart/2005/8/quickstyle/simple5" qsCatId="simple" csTypeId="urn:microsoft.com/office/officeart/2005/8/colors/colorful3" csCatId="colorful" phldr="1"/>
      <dgm:spPr/>
      <dgm:t>
        <a:bodyPr/>
        <a:lstStyle/>
        <a:p>
          <a:endParaRPr lang="en-US"/>
        </a:p>
      </dgm:t>
    </dgm:pt>
    <dgm:pt modelId="{98784257-3E23-4D92-89A3-19D7B6C551C5}">
      <dgm:prSet phldrT="[Text]"/>
      <dgm:spPr>
        <a:ln>
          <a:solidFill>
            <a:schemeClr val="tx1"/>
          </a:solidFill>
        </a:ln>
      </dgm:spPr>
      <dgm:t>
        <a:bodyPr/>
        <a:lstStyle/>
        <a:p>
          <a:r>
            <a:rPr lang="en-US" b="1" dirty="0"/>
            <a:t>Traditional “Priorities” Approach</a:t>
          </a:r>
        </a:p>
      </dgm:t>
    </dgm:pt>
    <dgm:pt modelId="{EFC5C640-5A16-4205-B2E3-B9013BE88E77}" type="parTrans" cxnId="{EBEB574D-AE7F-42C2-918B-330FA2A01B23}">
      <dgm:prSet/>
      <dgm:spPr/>
      <dgm:t>
        <a:bodyPr/>
        <a:lstStyle/>
        <a:p>
          <a:endParaRPr lang="en-US"/>
        </a:p>
      </dgm:t>
    </dgm:pt>
    <dgm:pt modelId="{25F2239C-990A-4FAA-B00D-946A975C5A2B}" type="sibTrans" cxnId="{EBEB574D-AE7F-42C2-918B-330FA2A01B23}">
      <dgm:prSet/>
      <dgm:spPr/>
      <dgm:t>
        <a:bodyPr/>
        <a:lstStyle/>
        <a:p>
          <a:endParaRPr lang="en-US"/>
        </a:p>
      </dgm:t>
    </dgm:pt>
    <dgm:pt modelId="{4F264351-161B-4C1F-8989-5E32A1E9969B}">
      <dgm:prSet phldrT="[Text]"/>
      <dgm:spPr>
        <a:ln>
          <a:solidFill>
            <a:schemeClr val="tx1"/>
          </a:solidFill>
        </a:ln>
      </dgm:spPr>
      <dgm:t>
        <a:bodyPr/>
        <a:lstStyle/>
        <a:p>
          <a:r>
            <a:rPr lang="en-US" b="1" dirty="0"/>
            <a:t>Grand Challenge</a:t>
          </a:r>
        </a:p>
      </dgm:t>
    </dgm:pt>
    <dgm:pt modelId="{5DAFD467-10A0-4659-93DF-590B51FA26E1}" type="parTrans" cxnId="{D9C615E1-AD48-4FFA-9251-7AF165175CCA}">
      <dgm:prSet/>
      <dgm:spPr/>
      <dgm:t>
        <a:bodyPr/>
        <a:lstStyle/>
        <a:p>
          <a:endParaRPr lang="en-US"/>
        </a:p>
      </dgm:t>
    </dgm:pt>
    <dgm:pt modelId="{11CC6D35-ED56-4ACF-B9DB-D43E5D59CD53}" type="sibTrans" cxnId="{D9C615E1-AD48-4FFA-9251-7AF165175CCA}">
      <dgm:prSet/>
      <dgm:spPr/>
      <dgm:t>
        <a:bodyPr/>
        <a:lstStyle/>
        <a:p>
          <a:endParaRPr lang="en-US"/>
        </a:p>
      </dgm:t>
    </dgm:pt>
    <dgm:pt modelId="{72C995B9-634B-4A47-BC8D-E598B51A45D5}" type="pres">
      <dgm:prSet presAssocID="{61DBD90D-6642-4D15-8213-F35AF351F501}" presName="Name0" presStyleCnt="0">
        <dgm:presLayoutVars>
          <dgm:dir/>
          <dgm:resizeHandles val="exact"/>
        </dgm:presLayoutVars>
      </dgm:prSet>
      <dgm:spPr/>
    </dgm:pt>
    <dgm:pt modelId="{F467BD43-AD65-465F-BCB2-2FD8613C0E62}" type="pres">
      <dgm:prSet presAssocID="{98784257-3E23-4D92-89A3-19D7B6C551C5}" presName="Name5" presStyleLbl="vennNode1" presStyleIdx="0" presStyleCnt="2">
        <dgm:presLayoutVars>
          <dgm:bulletEnabled val="1"/>
        </dgm:presLayoutVars>
      </dgm:prSet>
      <dgm:spPr/>
    </dgm:pt>
    <dgm:pt modelId="{B481DFFB-5B38-46E6-93A4-A5BAA09BCCEB}" type="pres">
      <dgm:prSet presAssocID="{25F2239C-990A-4FAA-B00D-946A975C5A2B}" presName="space" presStyleCnt="0"/>
      <dgm:spPr/>
    </dgm:pt>
    <dgm:pt modelId="{EBD8373B-07A3-46C1-8762-3F41BFCD34C1}" type="pres">
      <dgm:prSet presAssocID="{4F264351-161B-4C1F-8989-5E32A1E9969B}" presName="Name5" presStyleLbl="vennNode1" presStyleIdx="1" presStyleCnt="2" custScaleX="66603" custScaleY="62208" custLinFactNeighborX="7078" custLinFactNeighborY="0">
        <dgm:presLayoutVars>
          <dgm:bulletEnabled val="1"/>
        </dgm:presLayoutVars>
      </dgm:prSet>
      <dgm:spPr/>
    </dgm:pt>
  </dgm:ptLst>
  <dgm:cxnLst>
    <dgm:cxn modelId="{EBEB574D-AE7F-42C2-918B-330FA2A01B23}" srcId="{61DBD90D-6642-4D15-8213-F35AF351F501}" destId="{98784257-3E23-4D92-89A3-19D7B6C551C5}" srcOrd="0" destOrd="0" parTransId="{EFC5C640-5A16-4205-B2E3-B9013BE88E77}" sibTransId="{25F2239C-990A-4FAA-B00D-946A975C5A2B}"/>
    <dgm:cxn modelId="{B372F5AB-1DA5-4367-9A85-1355B4AAF073}" type="presOf" srcId="{4F264351-161B-4C1F-8989-5E32A1E9969B}" destId="{EBD8373B-07A3-46C1-8762-3F41BFCD34C1}" srcOrd="0" destOrd="0" presId="urn:microsoft.com/office/officeart/2005/8/layout/venn3"/>
    <dgm:cxn modelId="{785BC8D3-F5CC-4AEC-AD59-8AF1A20DB253}" type="presOf" srcId="{61DBD90D-6642-4D15-8213-F35AF351F501}" destId="{72C995B9-634B-4A47-BC8D-E598B51A45D5}" srcOrd="0" destOrd="0" presId="urn:microsoft.com/office/officeart/2005/8/layout/venn3"/>
    <dgm:cxn modelId="{67B97AD7-906D-48C7-B413-B9932B8BBAE1}" type="presOf" srcId="{98784257-3E23-4D92-89A3-19D7B6C551C5}" destId="{F467BD43-AD65-465F-BCB2-2FD8613C0E62}" srcOrd="0" destOrd="0" presId="urn:microsoft.com/office/officeart/2005/8/layout/venn3"/>
    <dgm:cxn modelId="{D9C615E1-AD48-4FFA-9251-7AF165175CCA}" srcId="{61DBD90D-6642-4D15-8213-F35AF351F501}" destId="{4F264351-161B-4C1F-8989-5E32A1E9969B}" srcOrd="1" destOrd="0" parTransId="{5DAFD467-10A0-4659-93DF-590B51FA26E1}" sibTransId="{11CC6D35-ED56-4ACF-B9DB-D43E5D59CD53}"/>
    <dgm:cxn modelId="{8A524C69-2D1B-4032-B9C6-3A589D7C17CF}" type="presParOf" srcId="{72C995B9-634B-4A47-BC8D-E598B51A45D5}" destId="{F467BD43-AD65-465F-BCB2-2FD8613C0E62}" srcOrd="0" destOrd="0" presId="urn:microsoft.com/office/officeart/2005/8/layout/venn3"/>
    <dgm:cxn modelId="{892A79D1-1203-42AF-9454-A77160125BEE}" type="presParOf" srcId="{72C995B9-634B-4A47-BC8D-E598B51A45D5}" destId="{B481DFFB-5B38-46E6-93A4-A5BAA09BCCEB}" srcOrd="1" destOrd="0" presId="urn:microsoft.com/office/officeart/2005/8/layout/venn3"/>
    <dgm:cxn modelId="{5FF0EE8C-1333-4C8E-A073-90244FBAAEDC}" type="presParOf" srcId="{72C995B9-634B-4A47-BC8D-E598B51A45D5}" destId="{EBD8373B-07A3-46C1-8762-3F41BFCD34C1}" srcOrd="2" destOrd="0" presId="urn:microsoft.com/office/officeart/2005/8/layout/ven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3DEABF-0D82-46BB-AA14-DE77F0F48E0E}">
      <dsp:nvSpPr>
        <dsp:cNvPr id="0" name=""/>
        <dsp:cNvSpPr/>
      </dsp:nvSpPr>
      <dsp:spPr>
        <a:xfrm>
          <a:off x="644415" y="0"/>
          <a:ext cx="7303375" cy="4745227"/>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4614559-532E-4FF3-BFAE-C4B07B837863}">
      <dsp:nvSpPr>
        <dsp:cNvPr id="0" name=""/>
        <dsp:cNvSpPr/>
      </dsp:nvSpPr>
      <dsp:spPr>
        <a:xfrm>
          <a:off x="3775" y="1423568"/>
          <a:ext cx="1650895" cy="1898090"/>
        </a:xfrm>
        <a:prstGeom prst="roundRect">
          <a:avLst/>
        </a:prstGeom>
        <a:solidFill>
          <a:schemeClr val="accent3">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kern="1200" dirty="0"/>
            <a:t>White Paper and UAP Achievement Report</a:t>
          </a:r>
        </a:p>
      </dsp:txBody>
      <dsp:txXfrm>
        <a:off x="84365" y="1504158"/>
        <a:ext cx="1489715" cy="1736910"/>
      </dsp:txXfrm>
    </dsp:sp>
    <dsp:sp modelId="{B97805E0-FB95-480B-84DB-435E4055BDF1}">
      <dsp:nvSpPr>
        <dsp:cNvPr id="0" name=""/>
        <dsp:cNvSpPr/>
      </dsp:nvSpPr>
      <dsp:spPr>
        <a:xfrm>
          <a:off x="1737215" y="1423568"/>
          <a:ext cx="1650895" cy="1898090"/>
        </a:xfrm>
        <a:prstGeom prst="roundRect">
          <a:avLst/>
        </a:prstGeom>
        <a:solidFill>
          <a:schemeClr val="accent3">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kern="1200" dirty="0"/>
            <a:t>Community Engagement </a:t>
          </a:r>
        </a:p>
      </dsp:txBody>
      <dsp:txXfrm>
        <a:off x="1817805" y="1504158"/>
        <a:ext cx="1489715" cy="1736910"/>
      </dsp:txXfrm>
    </dsp:sp>
    <dsp:sp modelId="{9D8DBAD4-09C6-4B39-8777-A09E32B63D19}">
      <dsp:nvSpPr>
        <dsp:cNvPr id="0" name=""/>
        <dsp:cNvSpPr/>
      </dsp:nvSpPr>
      <dsp:spPr>
        <a:xfrm>
          <a:off x="3470655" y="1423568"/>
          <a:ext cx="1650895" cy="1898090"/>
        </a:xfrm>
        <a:prstGeom prst="roundRect">
          <a:avLst/>
        </a:prstGeom>
        <a:solidFill>
          <a:schemeClr val="accent3">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kern="1200" dirty="0"/>
            <a:t>UAP 2020-2025 Drafting</a:t>
          </a:r>
        </a:p>
      </dsp:txBody>
      <dsp:txXfrm>
        <a:off x="3551245" y="1504158"/>
        <a:ext cx="1489715" cy="1736910"/>
      </dsp:txXfrm>
    </dsp:sp>
    <dsp:sp modelId="{5BAEF4FA-F705-46F7-A12D-2D9C0C89A79B}">
      <dsp:nvSpPr>
        <dsp:cNvPr id="0" name=""/>
        <dsp:cNvSpPr/>
      </dsp:nvSpPr>
      <dsp:spPr>
        <a:xfrm>
          <a:off x="5204095" y="1423568"/>
          <a:ext cx="1650895" cy="1898090"/>
        </a:xfrm>
        <a:prstGeom prst="roundRect">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endParaRPr lang="en-CA" sz="1800" kern="1200" dirty="0"/>
        </a:p>
        <a:p>
          <a:pPr marL="0" lvl="0" indent="0" algn="ctr" defTabSz="800100">
            <a:lnSpc>
              <a:spcPct val="90000"/>
            </a:lnSpc>
            <a:spcBef>
              <a:spcPct val="0"/>
            </a:spcBef>
            <a:spcAft>
              <a:spcPct val="35000"/>
            </a:spcAft>
            <a:buNone/>
          </a:pPr>
          <a:r>
            <a:rPr lang="en-CA" sz="1800" kern="1200" dirty="0"/>
            <a:t>Community Consultation on Draft UAP</a:t>
          </a:r>
        </a:p>
        <a:p>
          <a:pPr marL="0" lvl="0" indent="0" algn="ctr" defTabSz="800100">
            <a:lnSpc>
              <a:spcPct val="90000"/>
            </a:lnSpc>
            <a:spcBef>
              <a:spcPct val="0"/>
            </a:spcBef>
            <a:spcAft>
              <a:spcPct val="35000"/>
            </a:spcAft>
            <a:buNone/>
          </a:pPr>
          <a:endParaRPr lang="en-CA" sz="1800" kern="1200" dirty="0">
            <a:solidFill>
              <a:schemeClr val="tx1"/>
            </a:solidFill>
          </a:endParaRPr>
        </a:p>
      </dsp:txBody>
      <dsp:txXfrm>
        <a:off x="5284685" y="1504158"/>
        <a:ext cx="1489715" cy="1736910"/>
      </dsp:txXfrm>
    </dsp:sp>
    <dsp:sp modelId="{C9D4AA6F-3B12-4E6C-8B2D-2649ADCA6985}">
      <dsp:nvSpPr>
        <dsp:cNvPr id="0" name=""/>
        <dsp:cNvSpPr/>
      </dsp:nvSpPr>
      <dsp:spPr>
        <a:xfrm>
          <a:off x="6937535" y="1423568"/>
          <a:ext cx="1650895" cy="189809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kern="1200" dirty="0"/>
            <a:t>UAP Finalisation and Senate Submission</a:t>
          </a:r>
        </a:p>
      </dsp:txBody>
      <dsp:txXfrm>
        <a:off x="7018125" y="1504158"/>
        <a:ext cx="1489715" cy="17369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67BD43-AD65-465F-BCB2-2FD8613C0E62}">
      <dsp:nvSpPr>
        <dsp:cNvPr id="0" name=""/>
        <dsp:cNvSpPr/>
      </dsp:nvSpPr>
      <dsp:spPr>
        <a:xfrm>
          <a:off x="220864" y="1041"/>
          <a:ext cx="2817316" cy="2817316"/>
        </a:xfrm>
        <a:prstGeom prst="ellipse">
          <a:avLst/>
        </a:prstGeom>
        <a:gradFill rotWithShape="0">
          <a:gsLst>
            <a:gs pos="0">
              <a:schemeClr val="accent3">
                <a:alpha val="50000"/>
                <a:hueOff val="0"/>
                <a:satOff val="0"/>
                <a:lumOff val="0"/>
                <a:alphaOff val="0"/>
                <a:shade val="51000"/>
                <a:satMod val="130000"/>
              </a:schemeClr>
            </a:gs>
            <a:gs pos="80000">
              <a:schemeClr val="accent3">
                <a:alpha val="50000"/>
                <a:hueOff val="0"/>
                <a:satOff val="0"/>
                <a:lumOff val="0"/>
                <a:alphaOff val="0"/>
                <a:shade val="93000"/>
                <a:satMod val="130000"/>
              </a:schemeClr>
            </a:gs>
            <a:gs pos="100000">
              <a:schemeClr val="accent3">
                <a:alpha val="50000"/>
                <a:hueOff val="0"/>
                <a:satOff val="0"/>
                <a:lumOff val="0"/>
                <a:alphaOff val="0"/>
                <a:shade val="94000"/>
                <a:satMod val="135000"/>
              </a:schemeClr>
            </a:gs>
          </a:gsLst>
          <a:lin ang="16200000" scaled="0"/>
        </a:gradFill>
        <a:ln>
          <a:solidFill>
            <a:schemeClr val="tx1"/>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155046" tIns="20320" rIns="155046" bIns="20320" numCol="1" spcCol="1270" anchor="ctr" anchorCtr="0">
          <a:noAutofit/>
        </a:bodyPr>
        <a:lstStyle/>
        <a:p>
          <a:pPr marL="0" lvl="0" indent="0" algn="ctr" defTabSz="711200">
            <a:lnSpc>
              <a:spcPct val="90000"/>
            </a:lnSpc>
            <a:spcBef>
              <a:spcPct val="0"/>
            </a:spcBef>
            <a:spcAft>
              <a:spcPct val="35000"/>
            </a:spcAft>
            <a:buNone/>
          </a:pPr>
          <a:r>
            <a:rPr lang="en-US" sz="1600" b="1" kern="1200" dirty="0"/>
            <a:t>Traditional “Priorities” Approach</a:t>
          </a:r>
        </a:p>
      </dsp:txBody>
      <dsp:txXfrm>
        <a:off x="633450" y="413627"/>
        <a:ext cx="1992144" cy="1992144"/>
      </dsp:txXfrm>
    </dsp:sp>
    <dsp:sp modelId="{EBD8373B-07A3-46C1-8762-3F41BFCD34C1}">
      <dsp:nvSpPr>
        <dsp:cNvPr id="0" name=""/>
        <dsp:cNvSpPr/>
      </dsp:nvSpPr>
      <dsp:spPr>
        <a:xfrm>
          <a:off x="2514599" y="533401"/>
          <a:ext cx="1876417" cy="1752596"/>
        </a:xfrm>
        <a:prstGeom prst="ellipse">
          <a:avLst/>
        </a:prstGeom>
        <a:gradFill rotWithShape="0">
          <a:gsLst>
            <a:gs pos="0">
              <a:schemeClr val="accent3">
                <a:alpha val="50000"/>
                <a:hueOff val="2618124"/>
                <a:satOff val="86836"/>
                <a:lumOff val="4707"/>
                <a:alphaOff val="0"/>
                <a:shade val="51000"/>
                <a:satMod val="130000"/>
              </a:schemeClr>
            </a:gs>
            <a:gs pos="80000">
              <a:schemeClr val="accent3">
                <a:alpha val="50000"/>
                <a:hueOff val="2618124"/>
                <a:satOff val="86836"/>
                <a:lumOff val="4707"/>
                <a:alphaOff val="0"/>
                <a:shade val="93000"/>
                <a:satMod val="130000"/>
              </a:schemeClr>
            </a:gs>
            <a:gs pos="100000">
              <a:schemeClr val="accent3">
                <a:alpha val="50000"/>
                <a:hueOff val="2618124"/>
                <a:satOff val="86836"/>
                <a:lumOff val="4707"/>
                <a:alphaOff val="0"/>
                <a:shade val="94000"/>
                <a:satMod val="135000"/>
              </a:schemeClr>
            </a:gs>
          </a:gsLst>
          <a:lin ang="16200000" scaled="0"/>
        </a:gradFill>
        <a:ln>
          <a:solidFill>
            <a:schemeClr val="tx1"/>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155046" tIns="20320" rIns="155046" bIns="20320" numCol="1" spcCol="1270" anchor="ctr" anchorCtr="0">
          <a:noAutofit/>
        </a:bodyPr>
        <a:lstStyle/>
        <a:p>
          <a:pPr marL="0" lvl="0" indent="0" algn="ctr" defTabSz="711200">
            <a:lnSpc>
              <a:spcPct val="90000"/>
            </a:lnSpc>
            <a:spcBef>
              <a:spcPct val="0"/>
            </a:spcBef>
            <a:spcAft>
              <a:spcPct val="35000"/>
            </a:spcAft>
            <a:buNone/>
          </a:pPr>
          <a:r>
            <a:rPr lang="en-US" sz="1600" b="1" kern="1200" dirty="0"/>
            <a:t>Grand Challenge</a:t>
          </a:r>
        </a:p>
      </dsp:txBody>
      <dsp:txXfrm>
        <a:off x="2789394" y="790063"/>
        <a:ext cx="1326827" cy="123927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67BD43-AD65-465F-BCB2-2FD8613C0E62}">
      <dsp:nvSpPr>
        <dsp:cNvPr id="0" name=""/>
        <dsp:cNvSpPr/>
      </dsp:nvSpPr>
      <dsp:spPr>
        <a:xfrm>
          <a:off x="117669" y="255"/>
          <a:ext cx="2542282" cy="2542282"/>
        </a:xfrm>
        <a:prstGeom prst="ellipse">
          <a:avLst/>
        </a:prstGeom>
        <a:gradFill rotWithShape="0">
          <a:gsLst>
            <a:gs pos="0">
              <a:schemeClr val="accent3">
                <a:alpha val="50000"/>
                <a:hueOff val="0"/>
                <a:satOff val="0"/>
                <a:lumOff val="0"/>
                <a:alphaOff val="0"/>
                <a:shade val="51000"/>
                <a:satMod val="130000"/>
              </a:schemeClr>
            </a:gs>
            <a:gs pos="80000">
              <a:schemeClr val="accent3">
                <a:alpha val="50000"/>
                <a:hueOff val="0"/>
                <a:satOff val="0"/>
                <a:lumOff val="0"/>
                <a:alphaOff val="0"/>
                <a:shade val="93000"/>
                <a:satMod val="130000"/>
              </a:schemeClr>
            </a:gs>
            <a:gs pos="100000">
              <a:schemeClr val="accent3">
                <a:alpha val="50000"/>
                <a:hueOff val="0"/>
                <a:satOff val="0"/>
                <a:lumOff val="0"/>
                <a:alphaOff val="0"/>
                <a:shade val="94000"/>
                <a:satMod val="135000"/>
              </a:schemeClr>
            </a:gs>
          </a:gsLst>
          <a:lin ang="16200000" scaled="0"/>
        </a:gradFill>
        <a:ln>
          <a:solidFill>
            <a:schemeClr val="tx1"/>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139910" tIns="19050" rIns="139910" bIns="19050" numCol="1" spcCol="1270" anchor="ctr" anchorCtr="0">
          <a:noAutofit/>
        </a:bodyPr>
        <a:lstStyle/>
        <a:p>
          <a:pPr marL="0" lvl="0" indent="0" algn="ctr" defTabSz="666750">
            <a:lnSpc>
              <a:spcPct val="90000"/>
            </a:lnSpc>
            <a:spcBef>
              <a:spcPct val="0"/>
            </a:spcBef>
            <a:spcAft>
              <a:spcPct val="35000"/>
            </a:spcAft>
            <a:buNone/>
          </a:pPr>
          <a:r>
            <a:rPr lang="en-US" sz="1500" b="1" kern="1200" dirty="0"/>
            <a:t>Traditional “Priorities” Approach</a:t>
          </a:r>
        </a:p>
      </dsp:txBody>
      <dsp:txXfrm>
        <a:off x="489978" y="372564"/>
        <a:ext cx="1797664" cy="1797664"/>
      </dsp:txXfrm>
    </dsp:sp>
    <dsp:sp modelId="{EBD8373B-07A3-46C1-8762-3F41BFCD34C1}">
      <dsp:nvSpPr>
        <dsp:cNvPr id="0" name=""/>
        <dsp:cNvSpPr/>
      </dsp:nvSpPr>
      <dsp:spPr>
        <a:xfrm>
          <a:off x="2187483" y="480645"/>
          <a:ext cx="1693236" cy="1581502"/>
        </a:xfrm>
        <a:prstGeom prst="ellipse">
          <a:avLst/>
        </a:prstGeom>
        <a:gradFill rotWithShape="0">
          <a:gsLst>
            <a:gs pos="0">
              <a:schemeClr val="accent3">
                <a:alpha val="50000"/>
                <a:hueOff val="2618124"/>
                <a:satOff val="86836"/>
                <a:lumOff val="4707"/>
                <a:alphaOff val="0"/>
                <a:shade val="51000"/>
                <a:satMod val="130000"/>
              </a:schemeClr>
            </a:gs>
            <a:gs pos="80000">
              <a:schemeClr val="accent3">
                <a:alpha val="50000"/>
                <a:hueOff val="2618124"/>
                <a:satOff val="86836"/>
                <a:lumOff val="4707"/>
                <a:alphaOff val="0"/>
                <a:shade val="93000"/>
                <a:satMod val="130000"/>
              </a:schemeClr>
            </a:gs>
            <a:gs pos="100000">
              <a:schemeClr val="accent3">
                <a:alpha val="50000"/>
                <a:hueOff val="2618124"/>
                <a:satOff val="86836"/>
                <a:lumOff val="4707"/>
                <a:alphaOff val="0"/>
                <a:shade val="94000"/>
                <a:satMod val="135000"/>
              </a:schemeClr>
            </a:gs>
          </a:gsLst>
          <a:lin ang="16200000" scaled="0"/>
        </a:gradFill>
        <a:ln>
          <a:solidFill>
            <a:schemeClr val="tx1"/>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139910" tIns="19050" rIns="139910" bIns="19050" numCol="1" spcCol="1270" anchor="ctr" anchorCtr="0">
          <a:noAutofit/>
        </a:bodyPr>
        <a:lstStyle/>
        <a:p>
          <a:pPr marL="0" lvl="0" indent="0" algn="ctr" defTabSz="666750">
            <a:lnSpc>
              <a:spcPct val="90000"/>
            </a:lnSpc>
            <a:spcBef>
              <a:spcPct val="0"/>
            </a:spcBef>
            <a:spcAft>
              <a:spcPct val="35000"/>
            </a:spcAft>
            <a:buNone/>
          </a:pPr>
          <a:r>
            <a:rPr lang="en-US" sz="1500" b="1" kern="1200" dirty="0"/>
            <a:t>Grand Challenge</a:t>
          </a:r>
        </a:p>
      </dsp:txBody>
      <dsp:txXfrm>
        <a:off x="2435452" y="712251"/>
        <a:ext cx="1197298" cy="111829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C3659203-6DDD-49B4-9002-40256EBD5D69}" type="datetimeFigureOut">
              <a:rPr lang="en-US" smtClean="0"/>
              <a:t>3/11/2020</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2FF0240B-1C31-4E8C-89AF-A42990C55D28}" type="slidenum">
              <a:rPr lang="en-US" smtClean="0"/>
              <a:t>‹#›</a:t>
            </a:fld>
            <a:endParaRPr lang="en-US"/>
          </a:p>
        </p:txBody>
      </p:sp>
    </p:spTree>
    <p:extLst>
      <p:ext uri="{BB962C8B-B14F-4D97-AF65-F5344CB8AC3E}">
        <p14:creationId xmlns:p14="http://schemas.microsoft.com/office/powerpoint/2010/main" val="39626745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3F66C343-2823-429F-B19F-123574149AF0}" type="datetimeFigureOut">
              <a:rPr lang="en-US" smtClean="0"/>
              <a:t>3/11/2020</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DFF3C0A2-D31E-4B55-BB36-41B8E67AD53D}" type="slidenum">
              <a:rPr lang="en-US" smtClean="0"/>
              <a:t>‹#›</a:t>
            </a:fld>
            <a:endParaRPr lang="en-US"/>
          </a:p>
        </p:txBody>
      </p:sp>
    </p:spTree>
    <p:extLst>
      <p:ext uri="{BB962C8B-B14F-4D97-AF65-F5344CB8AC3E}">
        <p14:creationId xmlns:p14="http://schemas.microsoft.com/office/powerpoint/2010/main" val="6155274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F3C0A2-D31E-4B55-BB36-41B8E67AD53D}" type="slidenum">
              <a:rPr lang="en-US" smtClean="0"/>
              <a:t>2</a:t>
            </a:fld>
            <a:endParaRPr lang="en-US"/>
          </a:p>
        </p:txBody>
      </p:sp>
    </p:spTree>
    <p:extLst>
      <p:ext uri="{BB962C8B-B14F-4D97-AF65-F5344CB8AC3E}">
        <p14:creationId xmlns:p14="http://schemas.microsoft.com/office/powerpoint/2010/main" val="37550353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D188FE6E-1F75-4DA0-85A1-E909C38A9CC1}" type="slidenum">
              <a:rPr lang="en-US" smtClean="0"/>
              <a:pPr/>
              <a:t>3</a:t>
            </a:fld>
            <a:endParaRPr lang="en-US" dirty="0"/>
          </a:p>
        </p:txBody>
      </p:sp>
    </p:spTree>
    <p:extLst>
      <p:ext uri="{BB962C8B-B14F-4D97-AF65-F5344CB8AC3E}">
        <p14:creationId xmlns:p14="http://schemas.microsoft.com/office/powerpoint/2010/main" val="27940574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D188FE6E-1F75-4DA0-85A1-E909C38A9CC1}" type="slidenum">
              <a:rPr lang="en-US" smtClean="0"/>
              <a:pPr/>
              <a:t>5</a:t>
            </a:fld>
            <a:endParaRPr lang="en-US" dirty="0"/>
          </a:p>
        </p:txBody>
      </p:sp>
    </p:spTree>
    <p:extLst>
      <p:ext uri="{BB962C8B-B14F-4D97-AF65-F5344CB8AC3E}">
        <p14:creationId xmlns:p14="http://schemas.microsoft.com/office/powerpoint/2010/main" val="5803712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F3C0A2-D31E-4B55-BB36-41B8E67AD53D}" type="slidenum">
              <a:rPr lang="en-US" smtClean="0"/>
              <a:t>7</a:t>
            </a:fld>
            <a:endParaRPr lang="en-US"/>
          </a:p>
        </p:txBody>
      </p:sp>
    </p:spTree>
    <p:extLst>
      <p:ext uri="{BB962C8B-B14F-4D97-AF65-F5344CB8AC3E}">
        <p14:creationId xmlns:p14="http://schemas.microsoft.com/office/powerpoint/2010/main" val="20250632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6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p:cNvSpPr>
            <a:spLocks noGrp="1"/>
          </p:cNvSpPr>
          <p:nvPr>
            <p:ph type="ctrTitle"/>
          </p:nvPr>
        </p:nvSpPr>
        <p:spPr>
          <a:xfrm>
            <a:off x="2971800" y="2133600"/>
            <a:ext cx="5943600" cy="1600200"/>
          </a:xfrm>
        </p:spPr>
        <p:txBody>
          <a:bodyPr/>
          <a:lstStyle>
            <a:lvl1pPr>
              <a:defRPr>
                <a:solidFill>
                  <a:schemeClr val="bg1"/>
                </a:solidFill>
              </a:defRPr>
            </a:lvl1pPr>
          </a:lstStyle>
          <a:p>
            <a:r>
              <a:rPr lang="en-CA"/>
              <a:t>Click to edit Master title style</a:t>
            </a:r>
            <a:endParaRPr lang="en-US" dirty="0"/>
          </a:p>
        </p:txBody>
      </p:sp>
      <p:sp>
        <p:nvSpPr>
          <p:cNvPr id="4" name="Subtitle 2"/>
          <p:cNvSpPr>
            <a:spLocks noGrp="1"/>
          </p:cNvSpPr>
          <p:nvPr>
            <p:ph type="subTitle" idx="1"/>
          </p:nvPr>
        </p:nvSpPr>
        <p:spPr>
          <a:xfrm>
            <a:off x="2971800" y="3810000"/>
            <a:ext cx="5962337" cy="457200"/>
          </a:xfrm>
        </p:spPr>
        <p:txBody>
          <a:bodyPr anchor="ctr">
            <a:noAutofit/>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dirty="0"/>
              <a:t>Click to edit Master subtitle style</a:t>
            </a:r>
            <a:endParaRPr lang="en-US" dirty="0"/>
          </a:p>
        </p:txBody>
      </p:sp>
    </p:spTree>
    <p:extLst>
      <p:ext uri="{BB962C8B-B14F-4D97-AF65-F5344CB8AC3E}">
        <p14:creationId xmlns:p14="http://schemas.microsoft.com/office/powerpoint/2010/main" val="28669000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p:cNvSpPr>
            <a:spLocks noGrp="1"/>
          </p:cNvSpPr>
          <p:nvPr>
            <p:ph type="ctrTitle"/>
          </p:nvPr>
        </p:nvSpPr>
        <p:spPr>
          <a:xfrm>
            <a:off x="2971800" y="2133600"/>
            <a:ext cx="5943600" cy="1600200"/>
          </a:xfrm>
        </p:spPr>
        <p:txBody>
          <a:bodyPr/>
          <a:lstStyle>
            <a:lvl1pPr>
              <a:defRPr>
                <a:solidFill>
                  <a:schemeClr val="bg1"/>
                </a:solidFill>
              </a:defRPr>
            </a:lvl1pPr>
          </a:lstStyle>
          <a:p>
            <a:r>
              <a:rPr lang="en-CA"/>
              <a:t>Click to edit Master title style</a:t>
            </a:r>
            <a:endParaRPr lang="en-US" dirty="0"/>
          </a:p>
        </p:txBody>
      </p:sp>
      <p:sp>
        <p:nvSpPr>
          <p:cNvPr id="4" name="Subtitle 2"/>
          <p:cNvSpPr>
            <a:spLocks noGrp="1"/>
          </p:cNvSpPr>
          <p:nvPr>
            <p:ph type="subTitle" idx="1"/>
          </p:nvPr>
        </p:nvSpPr>
        <p:spPr>
          <a:xfrm>
            <a:off x="2971800" y="3810000"/>
            <a:ext cx="5962337" cy="457200"/>
          </a:xfrm>
        </p:spPr>
        <p:txBody>
          <a:bodyPr anchor="ctr">
            <a:noAutofit/>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dirty="0"/>
              <a:t>Click to edit Master subtitle style</a:t>
            </a:r>
            <a:endParaRPr lang="en-US" dirty="0"/>
          </a:p>
        </p:txBody>
      </p:sp>
    </p:spTree>
    <p:extLst>
      <p:ext uri="{BB962C8B-B14F-4D97-AF65-F5344CB8AC3E}">
        <p14:creationId xmlns:p14="http://schemas.microsoft.com/office/powerpoint/2010/main" val="568071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4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p:cNvSpPr>
            <a:spLocks noGrp="1"/>
          </p:cNvSpPr>
          <p:nvPr>
            <p:ph type="ctrTitle"/>
          </p:nvPr>
        </p:nvSpPr>
        <p:spPr>
          <a:xfrm>
            <a:off x="2971800" y="2133600"/>
            <a:ext cx="5943600" cy="1600200"/>
          </a:xfrm>
        </p:spPr>
        <p:txBody>
          <a:bodyPr/>
          <a:lstStyle>
            <a:lvl1pPr>
              <a:defRPr>
                <a:solidFill>
                  <a:schemeClr val="bg1"/>
                </a:solidFill>
              </a:defRPr>
            </a:lvl1pPr>
          </a:lstStyle>
          <a:p>
            <a:r>
              <a:rPr lang="en-CA"/>
              <a:t>Click to edit Master title style</a:t>
            </a:r>
            <a:endParaRPr lang="en-US" dirty="0"/>
          </a:p>
        </p:txBody>
      </p:sp>
      <p:sp>
        <p:nvSpPr>
          <p:cNvPr id="4" name="Subtitle 2"/>
          <p:cNvSpPr>
            <a:spLocks noGrp="1"/>
          </p:cNvSpPr>
          <p:nvPr>
            <p:ph type="subTitle" idx="1"/>
          </p:nvPr>
        </p:nvSpPr>
        <p:spPr>
          <a:xfrm>
            <a:off x="2971800" y="3810000"/>
            <a:ext cx="5962337" cy="457200"/>
          </a:xfrm>
        </p:spPr>
        <p:txBody>
          <a:bodyPr anchor="ctr">
            <a:noAutofit/>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dirty="0"/>
              <a:t>Click to edit Master subtitle style</a:t>
            </a:r>
            <a:endParaRPr lang="en-US" dirty="0"/>
          </a:p>
        </p:txBody>
      </p:sp>
    </p:spTree>
    <p:extLst>
      <p:ext uri="{BB962C8B-B14F-4D97-AF65-F5344CB8AC3E}">
        <p14:creationId xmlns:p14="http://schemas.microsoft.com/office/powerpoint/2010/main" val="3385649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5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p:cNvSpPr>
            <a:spLocks noGrp="1"/>
          </p:cNvSpPr>
          <p:nvPr>
            <p:ph type="ctrTitle"/>
          </p:nvPr>
        </p:nvSpPr>
        <p:spPr>
          <a:xfrm>
            <a:off x="2971800" y="2133600"/>
            <a:ext cx="5943600" cy="1600200"/>
          </a:xfrm>
        </p:spPr>
        <p:txBody>
          <a:bodyPr/>
          <a:lstStyle>
            <a:lvl1pPr>
              <a:defRPr>
                <a:solidFill>
                  <a:schemeClr val="bg1"/>
                </a:solidFill>
              </a:defRPr>
            </a:lvl1pPr>
          </a:lstStyle>
          <a:p>
            <a:r>
              <a:rPr lang="en-CA"/>
              <a:t>Click to edit Master title style</a:t>
            </a:r>
            <a:endParaRPr lang="en-US" dirty="0"/>
          </a:p>
        </p:txBody>
      </p:sp>
      <p:sp>
        <p:nvSpPr>
          <p:cNvPr id="4" name="Subtitle 2"/>
          <p:cNvSpPr>
            <a:spLocks noGrp="1"/>
          </p:cNvSpPr>
          <p:nvPr>
            <p:ph type="subTitle" idx="1"/>
          </p:nvPr>
        </p:nvSpPr>
        <p:spPr>
          <a:xfrm>
            <a:off x="2971800" y="3810000"/>
            <a:ext cx="5962337" cy="457200"/>
          </a:xfrm>
        </p:spPr>
        <p:txBody>
          <a:bodyPr anchor="ctr">
            <a:noAutofit/>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dirty="0"/>
              <a:t>Click to edit Master subtitle style</a:t>
            </a:r>
            <a:endParaRPr lang="en-US" dirty="0"/>
          </a:p>
        </p:txBody>
      </p:sp>
    </p:spTree>
    <p:extLst>
      <p:ext uri="{BB962C8B-B14F-4D97-AF65-F5344CB8AC3E}">
        <p14:creationId xmlns:p14="http://schemas.microsoft.com/office/powerpoint/2010/main" val="480798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7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p:cNvSpPr>
            <a:spLocks noGrp="1"/>
          </p:cNvSpPr>
          <p:nvPr>
            <p:ph type="ctrTitle"/>
          </p:nvPr>
        </p:nvSpPr>
        <p:spPr>
          <a:xfrm>
            <a:off x="2971800" y="2133600"/>
            <a:ext cx="5943600" cy="1600200"/>
          </a:xfrm>
        </p:spPr>
        <p:txBody>
          <a:bodyPr/>
          <a:lstStyle>
            <a:lvl1pPr>
              <a:defRPr>
                <a:solidFill>
                  <a:schemeClr val="bg1"/>
                </a:solidFill>
              </a:defRPr>
            </a:lvl1pPr>
          </a:lstStyle>
          <a:p>
            <a:r>
              <a:rPr lang="en-CA"/>
              <a:t>Click to edit Master title style</a:t>
            </a:r>
            <a:endParaRPr lang="en-US" dirty="0"/>
          </a:p>
        </p:txBody>
      </p:sp>
      <p:sp>
        <p:nvSpPr>
          <p:cNvPr id="4" name="Subtitle 2"/>
          <p:cNvSpPr>
            <a:spLocks noGrp="1"/>
          </p:cNvSpPr>
          <p:nvPr>
            <p:ph type="subTitle" idx="1"/>
          </p:nvPr>
        </p:nvSpPr>
        <p:spPr>
          <a:xfrm>
            <a:off x="2971800" y="3810000"/>
            <a:ext cx="5962337" cy="457200"/>
          </a:xfrm>
        </p:spPr>
        <p:txBody>
          <a:bodyPr anchor="ctr">
            <a:noAutofit/>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dirty="0"/>
              <a:t>Click to edit Master subtitle style</a:t>
            </a:r>
            <a:endParaRPr lang="en-US" dirty="0"/>
          </a:p>
        </p:txBody>
      </p:sp>
    </p:spTree>
    <p:extLst>
      <p:ext uri="{BB962C8B-B14F-4D97-AF65-F5344CB8AC3E}">
        <p14:creationId xmlns:p14="http://schemas.microsoft.com/office/powerpoint/2010/main" val="1489210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8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p:cNvSpPr>
            <a:spLocks noGrp="1"/>
          </p:cNvSpPr>
          <p:nvPr>
            <p:ph type="ctrTitle"/>
          </p:nvPr>
        </p:nvSpPr>
        <p:spPr>
          <a:xfrm>
            <a:off x="2971800" y="2133600"/>
            <a:ext cx="5943600" cy="1600200"/>
          </a:xfrm>
        </p:spPr>
        <p:txBody>
          <a:bodyPr/>
          <a:lstStyle>
            <a:lvl1pPr>
              <a:defRPr>
                <a:solidFill>
                  <a:schemeClr val="bg1"/>
                </a:solidFill>
              </a:defRPr>
            </a:lvl1pPr>
          </a:lstStyle>
          <a:p>
            <a:r>
              <a:rPr lang="en-CA"/>
              <a:t>Click to edit Master title style</a:t>
            </a:r>
            <a:endParaRPr lang="en-US" dirty="0"/>
          </a:p>
        </p:txBody>
      </p:sp>
      <p:sp>
        <p:nvSpPr>
          <p:cNvPr id="4" name="Subtitle 2"/>
          <p:cNvSpPr>
            <a:spLocks noGrp="1"/>
          </p:cNvSpPr>
          <p:nvPr>
            <p:ph type="subTitle" idx="1"/>
          </p:nvPr>
        </p:nvSpPr>
        <p:spPr>
          <a:xfrm>
            <a:off x="2971800" y="3810000"/>
            <a:ext cx="5962337" cy="457200"/>
          </a:xfrm>
        </p:spPr>
        <p:txBody>
          <a:bodyPr anchor="ctr">
            <a:noAutofit/>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dirty="0"/>
              <a:t>Click to edit Master subtitle style</a:t>
            </a:r>
            <a:endParaRPr lang="en-US" dirty="0"/>
          </a:p>
        </p:txBody>
      </p:sp>
    </p:spTree>
    <p:extLst>
      <p:ext uri="{BB962C8B-B14F-4D97-AF65-F5344CB8AC3E}">
        <p14:creationId xmlns:p14="http://schemas.microsoft.com/office/powerpoint/2010/main" val="1337068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9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p:cNvSpPr>
            <a:spLocks noGrp="1"/>
          </p:cNvSpPr>
          <p:nvPr>
            <p:ph type="ctrTitle"/>
          </p:nvPr>
        </p:nvSpPr>
        <p:spPr>
          <a:xfrm>
            <a:off x="2971800" y="2133600"/>
            <a:ext cx="5943600" cy="1600200"/>
          </a:xfrm>
        </p:spPr>
        <p:txBody>
          <a:bodyPr/>
          <a:lstStyle>
            <a:lvl1pPr>
              <a:defRPr>
                <a:solidFill>
                  <a:schemeClr val="bg1"/>
                </a:solidFill>
              </a:defRPr>
            </a:lvl1pPr>
          </a:lstStyle>
          <a:p>
            <a:r>
              <a:rPr lang="en-CA"/>
              <a:t>Click to edit Master title style</a:t>
            </a:r>
            <a:endParaRPr lang="en-US" dirty="0"/>
          </a:p>
        </p:txBody>
      </p:sp>
      <p:sp>
        <p:nvSpPr>
          <p:cNvPr id="4" name="Subtitle 2"/>
          <p:cNvSpPr>
            <a:spLocks noGrp="1"/>
          </p:cNvSpPr>
          <p:nvPr>
            <p:ph type="subTitle" idx="1"/>
          </p:nvPr>
        </p:nvSpPr>
        <p:spPr>
          <a:xfrm>
            <a:off x="2971800" y="3810000"/>
            <a:ext cx="5962337" cy="457200"/>
          </a:xfrm>
        </p:spPr>
        <p:txBody>
          <a:bodyPr anchor="ctr">
            <a:noAutofit/>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dirty="0"/>
              <a:t>Click to edit Master subtitle style</a:t>
            </a:r>
            <a:endParaRPr lang="en-US" dirty="0"/>
          </a:p>
        </p:txBody>
      </p:sp>
    </p:spTree>
    <p:extLst>
      <p:ext uri="{BB962C8B-B14F-4D97-AF65-F5344CB8AC3E}">
        <p14:creationId xmlns:p14="http://schemas.microsoft.com/office/powerpoint/2010/main" val="7794615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0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p:cNvSpPr>
            <a:spLocks noGrp="1"/>
          </p:cNvSpPr>
          <p:nvPr>
            <p:ph type="ctrTitle"/>
          </p:nvPr>
        </p:nvSpPr>
        <p:spPr>
          <a:xfrm>
            <a:off x="2971800" y="2133600"/>
            <a:ext cx="5943600" cy="1600200"/>
          </a:xfrm>
        </p:spPr>
        <p:txBody>
          <a:bodyPr/>
          <a:lstStyle>
            <a:lvl1pPr>
              <a:defRPr>
                <a:solidFill>
                  <a:schemeClr val="bg1"/>
                </a:solidFill>
              </a:defRPr>
            </a:lvl1pPr>
          </a:lstStyle>
          <a:p>
            <a:r>
              <a:rPr lang="en-CA"/>
              <a:t>Click to edit Master title style</a:t>
            </a:r>
            <a:endParaRPr lang="en-US" dirty="0"/>
          </a:p>
        </p:txBody>
      </p:sp>
      <p:sp>
        <p:nvSpPr>
          <p:cNvPr id="4" name="Subtitle 2"/>
          <p:cNvSpPr>
            <a:spLocks noGrp="1"/>
          </p:cNvSpPr>
          <p:nvPr>
            <p:ph type="subTitle" idx="1"/>
          </p:nvPr>
        </p:nvSpPr>
        <p:spPr>
          <a:xfrm>
            <a:off x="2971800" y="3810000"/>
            <a:ext cx="5962337" cy="457200"/>
          </a:xfrm>
        </p:spPr>
        <p:txBody>
          <a:bodyPr anchor="ctr">
            <a:noAutofit/>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dirty="0"/>
              <a:t>Click to edit Master subtitle style</a:t>
            </a:r>
            <a:endParaRPr lang="en-US" dirty="0"/>
          </a:p>
        </p:txBody>
      </p:sp>
    </p:spTree>
    <p:extLst>
      <p:ext uri="{BB962C8B-B14F-4D97-AF65-F5344CB8AC3E}">
        <p14:creationId xmlns:p14="http://schemas.microsoft.com/office/powerpoint/2010/main" val="29312328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p:cNvSpPr>
            <a:spLocks noGrp="1"/>
          </p:cNvSpPr>
          <p:nvPr>
            <p:ph type="ctrTitle"/>
          </p:nvPr>
        </p:nvSpPr>
        <p:spPr>
          <a:xfrm>
            <a:off x="2971800" y="2133600"/>
            <a:ext cx="5943600" cy="1600200"/>
          </a:xfrm>
        </p:spPr>
        <p:txBody>
          <a:bodyPr/>
          <a:lstStyle>
            <a:lvl1pPr>
              <a:defRPr>
                <a:solidFill>
                  <a:schemeClr val="bg1"/>
                </a:solidFill>
              </a:defRPr>
            </a:lvl1pPr>
          </a:lstStyle>
          <a:p>
            <a:r>
              <a:rPr lang="en-CA"/>
              <a:t>Click to edit Master title style</a:t>
            </a:r>
            <a:endParaRPr lang="en-US" dirty="0"/>
          </a:p>
        </p:txBody>
      </p:sp>
      <p:sp>
        <p:nvSpPr>
          <p:cNvPr id="4" name="Subtitle 2"/>
          <p:cNvSpPr>
            <a:spLocks noGrp="1"/>
          </p:cNvSpPr>
          <p:nvPr>
            <p:ph type="subTitle" idx="1"/>
          </p:nvPr>
        </p:nvSpPr>
        <p:spPr>
          <a:xfrm>
            <a:off x="2971800" y="3810000"/>
            <a:ext cx="5962337" cy="457200"/>
          </a:xfrm>
        </p:spPr>
        <p:txBody>
          <a:bodyPr anchor="ctr">
            <a:noAutofit/>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dirty="0"/>
              <a:t>Click to edit Master subtitle style</a:t>
            </a:r>
            <a:endParaRPr lang="en-US" dirty="0"/>
          </a:p>
        </p:txBody>
      </p:sp>
    </p:spTree>
    <p:extLst>
      <p:ext uri="{BB962C8B-B14F-4D97-AF65-F5344CB8AC3E}">
        <p14:creationId xmlns:p14="http://schemas.microsoft.com/office/powerpoint/2010/main" val="26587701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p:cNvSpPr>
            <a:spLocks noGrp="1"/>
          </p:cNvSpPr>
          <p:nvPr>
            <p:ph type="ctrTitle"/>
          </p:nvPr>
        </p:nvSpPr>
        <p:spPr>
          <a:xfrm>
            <a:off x="2971800" y="2133600"/>
            <a:ext cx="5943600" cy="1600200"/>
          </a:xfrm>
        </p:spPr>
        <p:txBody>
          <a:bodyPr/>
          <a:lstStyle>
            <a:lvl1pPr>
              <a:defRPr>
                <a:solidFill>
                  <a:schemeClr val="bg1"/>
                </a:solidFill>
              </a:defRPr>
            </a:lvl1pPr>
          </a:lstStyle>
          <a:p>
            <a:r>
              <a:rPr lang="en-CA"/>
              <a:t>Click to edit Master title style</a:t>
            </a:r>
            <a:endParaRPr lang="en-US" dirty="0"/>
          </a:p>
        </p:txBody>
      </p:sp>
      <p:sp>
        <p:nvSpPr>
          <p:cNvPr id="4" name="Subtitle 2"/>
          <p:cNvSpPr>
            <a:spLocks noGrp="1"/>
          </p:cNvSpPr>
          <p:nvPr>
            <p:ph type="subTitle" idx="1"/>
          </p:nvPr>
        </p:nvSpPr>
        <p:spPr>
          <a:xfrm>
            <a:off x="2971800" y="3810000"/>
            <a:ext cx="5962337" cy="457200"/>
          </a:xfrm>
        </p:spPr>
        <p:txBody>
          <a:bodyPr anchor="ctr">
            <a:noAutofit/>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dirty="0"/>
              <a:t>Click to edit Master subtitle style</a:t>
            </a:r>
            <a:endParaRPr lang="en-US" dirty="0"/>
          </a:p>
        </p:txBody>
      </p:sp>
    </p:spTree>
    <p:extLst>
      <p:ext uri="{BB962C8B-B14F-4D97-AF65-F5344CB8AC3E}">
        <p14:creationId xmlns:p14="http://schemas.microsoft.com/office/powerpoint/2010/main" val="36742613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971800" y="2133600"/>
            <a:ext cx="5943600" cy="1600200"/>
          </a:xfrm>
        </p:spPr>
        <p:txBody>
          <a:bodyPr/>
          <a:lstStyle>
            <a:lvl1pPr>
              <a:defRPr>
                <a:solidFill>
                  <a:schemeClr val="bg1"/>
                </a:solidFill>
              </a:defRPr>
            </a:lvl1pPr>
          </a:lstStyle>
          <a:p>
            <a:r>
              <a:rPr lang="en-CA"/>
              <a:t>Click to edit Master title style</a:t>
            </a:r>
            <a:endParaRPr lang="en-US" dirty="0"/>
          </a:p>
        </p:txBody>
      </p:sp>
      <p:sp>
        <p:nvSpPr>
          <p:cNvPr id="3" name="Subtitle 2"/>
          <p:cNvSpPr>
            <a:spLocks noGrp="1"/>
          </p:cNvSpPr>
          <p:nvPr>
            <p:ph type="subTitle" idx="1"/>
          </p:nvPr>
        </p:nvSpPr>
        <p:spPr>
          <a:xfrm>
            <a:off x="2971800" y="3810000"/>
            <a:ext cx="5962337" cy="457200"/>
          </a:xfrm>
        </p:spPr>
        <p:txBody>
          <a:bodyPr anchor="ctr">
            <a:noAutofit/>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dirty="0"/>
              <a:t>Click to edit Master subtitle style</a:t>
            </a:r>
            <a:endParaRPr lang="en-US" dirty="0"/>
          </a:p>
        </p:txBody>
      </p:sp>
    </p:spTree>
    <p:extLst>
      <p:ext uri="{BB962C8B-B14F-4D97-AF65-F5344CB8AC3E}">
        <p14:creationId xmlns:p14="http://schemas.microsoft.com/office/powerpoint/2010/main" val="35246914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971800" y="2133600"/>
            <a:ext cx="5943600" cy="1600200"/>
          </a:xfrm>
        </p:spPr>
        <p:txBody>
          <a:bodyPr/>
          <a:lstStyle>
            <a:lvl1pPr>
              <a:defRPr>
                <a:solidFill>
                  <a:schemeClr val="bg1"/>
                </a:solidFill>
              </a:defRPr>
            </a:lvl1pPr>
          </a:lstStyle>
          <a:p>
            <a:r>
              <a:rPr lang="en-CA"/>
              <a:t>Click to edit Master title style</a:t>
            </a:r>
            <a:endParaRPr lang="en-US" dirty="0"/>
          </a:p>
        </p:txBody>
      </p:sp>
      <p:sp>
        <p:nvSpPr>
          <p:cNvPr id="3" name="Subtitle 2"/>
          <p:cNvSpPr>
            <a:spLocks noGrp="1"/>
          </p:cNvSpPr>
          <p:nvPr>
            <p:ph type="subTitle" idx="1"/>
          </p:nvPr>
        </p:nvSpPr>
        <p:spPr>
          <a:xfrm>
            <a:off x="2971800" y="3810000"/>
            <a:ext cx="5962337" cy="457200"/>
          </a:xfrm>
        </p:spPr>
        <p:txBody>
          <a:bodyPr anchor="ctr">
            <a:noAutofit/>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dirty="0"/>
              <a:t>Click to edit Master subtitle style</a:t>
            </a:r>
            <a:endParaRPr lang="en-US" dirty="0"/>
          </a:p>
        </p:txBody>
      </p:sp>
    </p:spTree>
    <p:extLst>
      <p:ext uri="{BB962C8B-B14F-4D97-AF65-F5344CB8AC3E}">
        <p14:creationId xmlns:p14="http://schemas.microsoft.com/office/powerpoint/2010/main" val="11196523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2_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971800" y="2133600"/>
            <a:ext cx="5943600" cy="1600200"/>
          </a:xfrm>
        </p:spPr>
        <p:txBody>
          <a:bodyPr/>
          <a:lstStyle>
            <a:lvl1pPr>
              <a:defRPr>
                <a:solidFill>
                  <a:schemeClr val="bg1"/>
                </a:solidFill>
              </a:defRPr>
            </a:lvl1pPr>
          </a:lstStyle>
          <a:p>
            <a:r>
              <a:rPr lang="en-CA"/>
              <a:t>Click to edit Master title style</a:t>
            </a:r>
            <a:endParaRPr lang="en-US" dirty="0"/>
          </a:p>
        </p:txBody>
      </p:sp>
      <p:sp>
        <p:nvSpPr>
          <p:cNvPr id="3" name="Subtitle 2"/>
          <p:cNvSpPr>
            <a:spLocks noGrp="1"/>
          </p:cNvSpPr>
          <p:nvPr>
            <p:ph type="subTitle" idx="1"/>
          </p:nvPr>
        </p:nvSpPr>
        <p:spPr>
          <a:xfrm>
            <a:off x="2971800" y="3810000"/>
            <a:ext cx="5962337" cy="457200"/>
          </a:xfrm>
        </p:spPr>
        <p:txBody>
          <a:bodyPr anchor="ctr">
            <a:noAutofit/>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dirty="0"/>
              <a:t>Click to edit Master subtitle style</a:t>
            </a:r>
            <a:endParaRPr lang="en-US" dirty="0"/>
          </a:p>
        </p:txBody>
      </p:sp>
    </p:spTree>
    <p:extLst>
      <p:ext uri="{BB962C8B-B14F-4D97-AF65-F5344CB8AC3E}">
        <p14:creationId xmlns:p14="http://schemas.microsoft.com/office/powerpoint/2010/main" val="9593037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vl1pPr>
          </a:lstStyle>
          <a:p>
            <a:r>
              <a:rPr lang="en-CA" dirty="0"/>
              <a:t>Click to edit Master title style</a:t>
            </a:r>
          </a:p>
        </p:txBody>
      </p:sp>
      <p:sp>
        <p:nvSpPr>
          <p:cNvPr id="9" name="Text Placeholder 8"/>
          <p:cNvSpPr>
            <a:spLocks noGrp="1"/>
          </p:cNvSpPr>
          <p:nvPr>
            <p:ph type="body" sz="quarter" idx="13"/>
          </p:nvPr>
        </p:nvSpPr>
        <p:spPr>
          <a:xfrm>
            <a:off x="457200" y="1600200"/>
            <a:ext cx="8382000" cy="4343400"/>
          </a:xfrm>
        </p:spPr>
        <p:txBody>
          <a:bodyPr/>
          <a:lstStyle>
            <a:lvl1pPr>
              <a:defRPr sz="2400"/>
            </a:lvl1pPr>
            <a:lvl2pPr marL="742950" indent="-285750">
              <a:buFont typeface="Arial" panose="020B0604020202020204" pitchFamily="34" charset="0"/>
              <a:buChar char="−"/>
              <a:defRPr sz="2200"/>
            </a:lvl2pPr>
            <a:lvl3pPr marL="1143000" indent="-228600">
              <a:buFont typeface="Wingdings" panose="05000000000000000000" pitchFamily="2" charset="2"/>
              <a:buChar char="§"/>
              <a:defRPr sz="2000"/>
            </a:lvl3pPr>
            <a:lvl4pPr marL="1600200" indent="-228600">
              <a:buFont typeface="Courier New" panose="02070309020205020404" pitchFamily="49" charset="0"/>
              <a:buChar char="o"/>
              <a:defRPr sz="1800"/>
            </a:lvl4pPr>
            <a:lvl5pPr>
              <a:defRPr sz="1600"/>
            </a:lvl5pPr>
          </a:lstStyle>
          <a:p>
            <a:pPr lvl="0"/>
            <a:r>
              <a:rPr lang="en-CA" dirty="0"/>
              <a:t>Click to edit Master text styles</a:t>
            </a:r>
          </a:p>
          <a:p>
            <a:pPr lvl="1"/>
            <a:r>
              <a:rPr lang="en-CA" dirty="0"/>
              <a:t>Second level</a:t>
            </a:r>
          </a:p>
          <a:p>
            <a:pPr lvl="2"/>
            <a:r>
              <a:rPr lang="en-CA" dirty="0"/>
              <a:t>Third level</a:t>
            </a:r>
          </a:p>
          <a:p>
            <a:pPr lvl="3"/>
            <a:r>
              <a:rPr lang="en-CA" dirty="0"/>
              <a:t>Fourth level</a:t>
            </a:r>
          </a:p>
          <a:p>
            <a:pPr lvl="4"/>
            <a:r>
              <a:rPr lang="en-CA" dirty="0"/>
              <a:t>Fifth level</a:t>
            </a:r>
            <a:endParaRPr lang="en-US" dirty="0"/>
          </a:p>
        </p:txBody>
      </p:sp>
      <p:sp>
        <p:nvSpPr>
          <p:cNvPr id="10" name="Slide Number Placeholder 9"/>
          <p:cNvSpPr>
            <a:spLocks noGrp="1"/>
          </p:cNvSpPr>
          <p:nvPr>
            <p:ph type="sldNum" sz="quarter" idx="16"/>
          </p:nvPr>
        </p:nvSpPr>
        <p:spPr/>
        <p:txBody>
          <a:bodyPr/>
          <a:lstStyle/>
          <a:p>
            <a:fld id="{5F74FEF4-47FE-43C0-8A34-2652E10A11F5}" type="slidenum">
              <a:rPr lang="en-US" smtClean="0"/>
              <a:pPr/>
              <a:t>‹#›</a:t>
            </a:fld>
            <a:endParaRPr lang="en-US" dirty="0"/>
          </a:p>
        </p:txBody>
      </p:sp>
    </p:spTree>
    <p:extLst>
      <p:ext uri="{BB962C8B-B14F-4D97-AF65-F5344CB8AC3E}">
        <p14:creationId xmlns:p14="http://schemas.microsoft.com/office/powerpoint/2010/main" val="41130273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6" name="Rectangle 5" descr="&quot;&quot;"/>
          <p:cNvSpPr/>
          <p:nvPr userDrawn="1"/>
        </p:nvSpPr>
        <p:spPr>
          <a:xfrm rot="16200000">
            <a:off x="3505200" y="-1523999"/>
            <a:ext cx="2133600" cy="9144000"/>
          </a:xfrm>
          <a:prstGeom prst="rect">
            <a:avLst/>
          </a:prstGeom>
          <a:solidFill>
            <a:schemeClr val="tx2"/>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ln>
                <a:noFill/>
              </a:ln>
            </a:endParaRPr>
          </a:p>
        </p:txBody>
      </p:sp>
      <p:sp>
        <p:nvSpPr>
          <p:cNvPr id="2" name="Title 1"/>
          <p:cNvSpPr>
            <a:spLocks noGrp="1"/>
          </p:cNvSpPr>
          <p:nvPr>
            <p:ph type="title" hasCustomPrompt="1"/>
          </p:nvPr>
        </p:nvSpPr>
        <p:spPr>
          <a:xfrm>
            <a:off x="495300" y="2286000"/>
            <a:ext cx="8153400" cy="1524000"/>
          </a:xfrm>
        </p:spPr>
        <p:txBody>
          <a:bodyPr anchor="ctr">
            <a:normAutofit/>
          </a:bodyPr>
          <a:lstStyle>
            <a:lvl1pPr algn="ctr">
              <a:defRPr sz="3200" b="0" cap="none" baseline="0">
                <a:solidFill>
                  <a:schemeClr val="bg1"/>
                </a:solidFill>
              </a:defRPr>
            </a:lvl1pPr>
          </a:lstStyle>
          <a:p>
            <a:r>
              <a:rPr lang="en-CA" dirty="0"/>
              <a:t>Click to edit title</a:t>
            </a:r>
            <a:endParaRPr lang="en-US" dirty="0"/>
          </a:p>
        </p:txBody>
      </p:sp>
      <p:sp>
        <p:nvSpPr>
          <p:cNvPr id="3" name="Text Placeholder 2"/>
          <p:cNvSpPr>
            <a:spLocks noGrp="1"/>
          </p:cNvSpPr>
          <p:nvPr>
            <p:ph type="body" idx="1" hasCustomPrompt="1"/>
          </p:nvPr>
        </p:nvSpPr>
        <p:spPr>
          <a:xfrm>
            <a:off x="495300" y="4267200"/>
            <a:ext cx="8153400" cy="749300"/>
          </a:xfrm>
        </p:spPr>
        <p:txBody>
          <a:bodyPr anchor="ctr">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dirty="0"/>
              <a:t>Click to edit text</a:t>
            </a:r>
          </a:p>
        </p:txBody>
      </p:sp>
      <p:pic>
        <p:nvPicPr>
          <p:cNvPr id="11" name="Picture 10" descr="Logo" title="York University"/>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3770" y="5954902"/>
            <a:ext cx="1807965" cy="774842"/>
          </a:xfrm>
          <a:prstGeom prst="rect">
            <a:avLst/>
          </a:prstGeom>
        </p:spPr>
      </p:pic>
    </p:spTree>
    <p:extLst>
      <p:ext uri="{BB962C8B-B14F-4D97-AF65-F5344CB8AC3E}">
        <p14:creationId xmlns:p14="http://schemas.microsoft.com/office/powerpoint/2010/main" val="14679193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pic>
        <p:nvPicPr>
          <p:cNvPr id="1026" name="Picture 2" descr="Interior of Vari Hall"/>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0"/>
            <a:ext cx="9144001" cy="6858001"/>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descr="&quot;&quot;"/>
          <p:cNvSpPr/>
          <p:nvPr userDrawn="1"/>
        </p:nvSpPr>
        <p:spPr>
          <a:xfrm rot="16200000">
            <a:off x="-152401" y="152400"/>
            <a:ext cx="3962401" cy="3657600"/>
          </a:xfrm>
          <a:prstGeom prst="rect">
            <a:avLst/>
          </a:prstGeom>
          <a:solidFill>
            <a:schemeClr val="tx2"/>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ln>
                <a:noFill/>
              </a:ln>
            </a:endParaRPr>
          </a:p>
        </p:txBody>
      </p:sp>
      <p:sp>
        <p:nvSpPr>
          <p:cNvPr id="8" name="Title 1"/>
          <p:cNvSpPr>
            <a:spLocks noGrp="1"/>
          </p:cNvSpPr>
          <p:nvPr>
            <p:ph type="title" hasCustomPrompt="1"/>
          </p:nvPr>
        </p:nvSpPr>
        <p:spPr>
          <a:xfrm>
            <a:off x="495300" y="304800"/>
            <a:ext cx="2705100" cy="3352800"/>
          </a:xfrm>
        </p:spPr>
        <p:txBody>
          <a:bodyPr anchor="ctr">
            <a:normAutofit/>
          </a:bodyPr>
          <a:lstStyle>
            <a:lvl1pPr algn="ctr">
              <a:defRPr sz="3200" b="0" cap="none" baseline="0">
                <a:solidFill>
                  <a:schemeClr val="bg1"/>
                </a:solidFill>
              </a:defRPr>
            </a:lvl1pPr>
          </a:lstStyle>
          <a:p>
            <a:r>
              <a:rPr lang="en-CA" dirty="0"/>
              <a:t>Click to edit title</a:t>
            </a:r>
            <a:endParaRPr lang="en-US" dirty="0"/>
          </a:p>
        </p:txBody>
      </p:sp>
      <p:pic>
        <p:nvPicPr>
          <p:cNvPr id="6" name="Picture 5"/>
          <p:cNvPicPr>
            <a:picLocks noChangeAspect="1"/>
          </p:cNvPicPr>
          <p:nvPr userDrawn="1"/>
        </p:nvPicPr>
        <p:blipFill rotWithShape="1">
          <a:blip r:embed="rId3">
            <a:extLst>
              <a:ext uri="{28A0092B-C50C-407E-A947-70E740481C1C}">
                <a14:useLocalDpi xmlns:a14="http://schemas.microsoft.com/office/drawing/2010/main" val="0"/>
              </a:ext>
            </a:extLst>
          </a:blip>
          <a:srcRect r="36283"/>
          <a:stretch/>
        </p:blipFill>
        <p:spPr>
          <a:xfrm>
            <a:off x="7086601" y="5791200"/>
            <a:ext cx="2057400" cy="757238"/>
          </a:xfrm>
          <a:prstGeom prst="rect">
            <a:avLst/>
          </a:prstGeom>
        </p:spPr>
      </p:pic>
    </p:spTree>
    <p:extLst>
      <p:ext uri="{BB962C8B-B14F-4D97-AF65-F5344CB8AC3E}">
        <p14:creationId xmlns:p14="http://schemas.microsoft.com/office/powerpoint/2010/main" val="30021666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2_Section Header">
    <p:spTree>
      <p:nvGrpSpPr>
        <p:cNvPr id="1" name=""/>
        <p:cNvGrpSpPr/>
        <p:nvPr/>
      </p:nvGrpSpPr>
      <p:grpSpPr>
        <a:xfrm>
          <a:off x="0" y="0"/>
          <a:ext cx="0" cy="0"/>
          <a:chOff x="0" y="0"/>
          <a:chExt cx="0" cy="0"/>
        </a:xfrm>
      </p:grpSpPr>
      <p:pic>
        <p:nvPicPr>
          <p:cNvPr id="12290" name="Picture 2" descr="Students sitting outside on York University's Keele Campus"/>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descr="&quot;&quot;"/>
          <p:cNvSpPr/>
          <p:nvPr userDrawn="1"/>
        </p:nvSpPr>
        <p:spPr>
          <a:xfrm rot="16200000">
            <a:off x="3924300" y="-2705100"/>
            <a:ext cx="1295399" cy="9144000"/>
          </a:xfrm>
          <a:prstGeom prst="rect">
            <a:avLst/>
          </a:prstGeom>
          <a:solidFill>
            <a:schemeClr val="tx2"/>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ln>
                <a:noFill/>
              </a:ln>
            </a:endParaRPr>
          </a:p>
        </p:txBody>
      </p:sp>
      <p:sp>
        <p:nvSpPr>
          <p:cNvPr id="4" name="Title 1"/>
          <p:cNvSpPr>
            <a:spLocks noGrp="1"/>
          </p:cNvSpPr>
          <p:nvPr>
            <p:ph type="title" hasCustomPrompt="1"/>
          </p:nvPr>
        </p:nvSpPr>
        <p:spPr>
          <a:xfrm>
            <a:off x="495300" y="1371600"/>
            <a:ext cx="8153400" cy="925285"/>
          </a:xfrm>
        </p:spPr>
        <p:txBody>
          <a:bodyPr anchor="ctr">
            <a:normAutofit/>
          </a:bodyPr>
          <a:lstStyle>
            <a:lvl1pPr algn="ctr">
              <a:defRPr sz="3200" b="0" cap="none" baseline="0">
                <a:solidFill>
                  <a:schemeClr val="bg1"/>
                </a:solidFill>
              </a:defRPr>
            </a:lvl1pPr>
          </a:lstStyle>
          <a:p>
            <a:r>
              <a:rPr lang="en-CA" dirty="0"/>
              <a:t>Click to edit title</a:t>
            </a:r>
            <a:endParaRPr lang="en-US" dirty="0"/>
          </a:p>
        </p:txBody>
      </p:sp>
      <p:pic>
        <p:nvPicPr>
          <p:cNvPr id="8" name="Picture 7"/>
          <p:cNvPicPr>
            <a:picLocks noChangeAspect="1"/>
          </p:cNvPicPr>
          <p:nvPr userDrawn="1"/>
        </p:nvPicPr>
        <p:blipFill rotWithShape="1">
          <a:blip r:embed="rId3">
            <a:extLst>
              <a:ext uri="{28A0092B-C50C-407E-A947-70E740481C1C}">
                <a14:useLocalDpi xmlns:a14="http://schemas.microsoft.com/office/drawing/2010/main" val="0"/>
              </a:ext>
            </a:extLst>
          </a:blip>
          <a:srcRect r="36283"/>
          <a:stretch/>
        </p:blipFill>
        <p:spPr>
          <a:xfrm>
            <a:off x="7086601" y="5791200"/>
            <a:ext cx="2057400" cy="757238"/>
          </a:xfrm>
          <a:prstGeom prst="rect">
            <a:avLst/>
          </a:prstGeom>
        </p:spPr>
      </p:pic>
    </p:spTree>
    <p:extLst>
      <p:ext uri="{BB962C8B-B14F-4D97-AF65-F5344CB8AC3E}">
        <p14:creationId xmlns:p14="http://schemas.microsoft.com/office/powerpoint/2010/main" val="34612762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3_Section Header">
    <p:spTree>
      <p:nvGrpSpPr>
        <p:cNvPr id="1" name=""/>
        <p:cNvGrpSpPr/>
        <p:nvPr/>
      </p:nvGrpSpPr>
      <p:grpSpPr>
        <a:xfrm>
          <a:off x="0" y="0"/>
          <a:ext cx="0" cy="0"/>
          <a:chOff x="0" y="0"/>
          <a:chExt cx="0" cy="0"/>
        </a:xfrm>
      </p:grpSpPr>
      <p:pic>
        <p:nvPicPr>
          <p:cNvPr id="11267" name="Picture 3" descr="Exterior view of Pond residence on York University's Keele Campus"/>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36" y="6926"/>
            <a:ext cx="9134764" cy="687878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descr="&quot;&quot;"/>
          <p:cNvSpPr/>
          <p:nvPr userDrawn="1"/>
        </p:nvSpPr>
        <p:spPr>
          <a:xfrm rot="16200000">
            <a:off x="-1877291" y="1884220"/>
            <a:ext cx="6878783" cy="3124200"/>
          </a:xfrm>
          <a:prstGeom prst="rect">
            <a:avLst/>
          </a:prstGeom>
          <a:solidFill>
            <a:schemeClr val="tx2"/>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ln>
                <a:noFill/>
              </a:ln>
            </a:endParaRPr>
          </a:p>
        </p:txBody>
      </p:sp>
      <p:sp>
        <p:nvSpPr>
          <p:cNvPr id="4" name="Title 1"/>
          <p:cNvSpPr>
            <a:spLocks noGrp="1"/>
          </p:cNvSpPr>
          <p:nvPr>
            <p:ph type="title" hasCustomPrompt="1"/>
          </p:nvPr>
        </p:nvSpPr>
        <p:spPr>
          <a:xfrm>
            <a:off x="495300" y="381000"/>
            <a:ext cx="2019300" cy="6172200"/>
          </a:xfrm>
        </p:spPr>
        <p:txBody>
          <a:bodyPr anchor="ctr">
            <a:normAutofit/>
          </a:bodyPr>
          <a:lstStyle>
            <a:lvl1pPr algn="ctr">
              <a:defRPr sz="3200" b="0" cap="none" baseline="0">
                <a:solidFill>
                  <a:schemeClr val="bg1"/>
                </a:solidFill>
              </a:defRPr>
            </a:lvl1pPr>
          </a:lstStyle>
          <a:p>
            <a:r>
              <a:rPr lang="en-CA" dirty="0"/>
              <a:t>Brand Toolbox</a:t>
            </a:r>
            <a:endParaRPr lang="en-US" dirty="0"/>
          </a:p>
        </p:txBody>
      </p:sp>
      <p:pic>
        <p:nvPicPr>
          <p:cNvPr id="6" name="Picture 5"/>
          <p:cNvPicPr>
            <a:picLocks noChangeAspect="1"/>
          </p:cNvPicPr>
          <p:nvPr userDrawn="1"/>
        </p:nvPicPr>
        <p:blipFill rotWithShape="1">
          <a:blip r:embed="rId3">
            <a:extLst>
              <a:ext uri="{28A0092B-C50C-407E-A947-70E740481C1C}">
                <a14:useLocalDpi xmlns:a14="http://schemas.microsoft.com/office/drawing/2010/main" val="0"/>
              </a:ext>
            </a:extLst>
          </a:blip>
          <a:srcRect r="36283"/>
          <a:stretch/>
        </p:blipFill>
        <p:spPr>
          <a:xfrm>
            <a:off x="7086601" y="5791200"/>
            <a:ext cx="2057400" cy="757238"/>
          </a:xfrm>
          <a:prstGeom prst="rect">
            <a:avLst/>
          </a:prstGeom>
        </p:spPr>
      </p:pic>
    </p:spTree>
    <p:extLst>
      <p:ext uri="{BB962C8B-B14F-4D97-AF65-F5344CB8AC3E}">
        <p14:creationId xmlns:p14="http://schemas.microsoft.com/office/powerpoint/2010/main" val="22538902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4_Section Header">
    <p:spTree>
      <p:nvGrpSpPr>
        <p:cNvPr id="1" name=""/>
        <p:cNvGrpSpPr/>
        <p:nvPr/>
      </p:nvGrpSpPr>
      <p:grpSpPr>
        <a:xfrm>
          <a:off x="0" y="0"/>
          <a:ext cx="0" cy="0"/>
          <a:chOff x="0" y="0"/>
          <a:chExt cx="0" cy="0"/>
        </a:xfrm>
      </p:grpSpPr>
      <p:pic>
        <p:nvPicPr>
          <p:cNvPr id="2050" name="Picture 2" descr="Vari Hall on York University's Keele Campus"/>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userDrawn="1"/>
        </p:nvPicPr>
        <p:blipFill rotWithShape="1">
          <a:blip r:embed="rId3">
            <a:extLst>
              <a:ext uri="{28A0092B-C50C-407E-A947-70E740481C1C}">
                <a14:useLocalDpi xmlns:a14="http://schemas.microsoft.com/office/drawing/2010/main" val="0"/>
              </a:ext>
            </a:extLst>
          </a:blip>
          <a:srcRect r="36283"/>
          <a:stretch/>
        </p:blipFill>
        <p:spPr>
          <a:xfrm>
            <a:off x="7086601" y="5791200"/>
            <a:ext cx="2057400" cy="757238"/>
          </a:xfrm>
          <a:prstGeom prst="rect">
            <a:avLst/>
          </a:prstGeom>
        </p:spPr>
      </p:pic>
    </p:spTree>
    <p:extLst>
      <p:ext uri="{BB962C8B-B14F-4D97-AF65-F5344CB8AC3E}">
        <p14:creationId xmlns:p14="http://schemas.microsoft.com/office/powerpoint/2010/main" val="1106599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CA" dirty="0"/>
              <a:t>Click to edit Master title style</a:t>
            </a:r>
          </a:p>
        </p:txBody>
      </p:sp>
      <p:sp>
        <p:nvSpPr>
          <p:cNvPr id="3" name="Content Placeholder 2"/>
          <p:cNvSpPr>
            <a:spLocks noGrp="1"/>
          </p:cNvSpPr>
          <p:nvPr>
            <p:ph sz="half" idx="1"/>
          </p:nvPr>
        </p:nvSpPr>
        <p:spPr>
          <a:xfrm>
            <a:off x="457200" y="1600201"/>
            <a:ext cx="4114800" cy="4343400"/>
          </a:xfrm>
        </p:spPr>
        <p:txBody>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dirty="0"/>
              <a:t>Click to edit Master text styles</a:t>
            </a:r>
          </a:p>
          <a:p>
            <a:pPr lvl="1"/>
            <a:r>
              <a:rPr lang="en-CA" dirty="0"/>
              <a:t>Second level</a:t>
            </a:r>
          </a:p>
          <a:p>
            <a:pPr lvl="2"/>
            <a:r>
              <a:rPr lang="en-CA" dirty="0"/>
              <a:t>Third level</a:t>
            </a:r>
          </a:p>
          <a:p>
            <a:pPr lvl="3"/>
            <a:r>
              <a:rPr lang="en-CA" dirty="0"/>
              <a:t>Fourth level</a:t>
            </a:r>
          </a:p>
          <a:p>
            <a:pPr lvl="4"/>
            <a:r>
              <a:rPr lang="en-CA" dirty="0"/>
              <a:t>Fifth level</a:t>
            </a:r>
            <a:endParaRPr lang="en-US" dirty="0"/>
          </a:p>
        </p:txBody>
      </p:sp>
      <p:sp>
        <p:nvSpPr>
          <p:cNvPr id="4" name="Content Placeholder 3"/>
          <p:cNvSpPr>
            <a:spLocks noGrp="1"/>
          </p:cNvSpPr>
          <p:nvPr>
            <p:ph sz="half" idx="2"/>
          </p:nvPr>
        </p:nvSpPr>
        <p:spPr>
          <a:xfrm>
            <a:off x="4724400" y="1600200"/>
            <a:ext cx="4114800" cy="4343400"/>
          </a:xfrm>
        </p:spPr>
        <p:txBody>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dirty="0"/>
              <a:t>Click to edit Master text styles</a:t>
            </a:r>
          </a:p>
          <a:p>
            <a:pPr lvl="1"/>
            <a:r>
              <a:rPr lang="en-CA" dirty="0"/>
              <a:t>Second level</a:t>
            </a:r>
          </a:p>
          <a:p>
            <a:pPr lvl="2"/>
            <a:r>
              <a:rPr lang="en-CA" dirty="0"/>
              <a:t>Third level</a:t>
            </a:r>
          </a:p>
          <a:p>
            <a:pPr lvl="3"/>
            <a:r>
              <a:rPr lang="en-CA" dirty="0"/>
              <a:t>Fourth level</a:t>
            </a:r>
          </a:p>
          <a:p>
            <a:pPr lvl="4"/>
            <a:r>
              <a:rPr lang="en-CA" dirty="0"/>
              <a:t>Fifth level</a:t>
            </a:r>
            <a:endParaRPr lang="en-US" dirty="0"/>
          </a:p>
        </p:txBody>
      </p:sp>
      <p:sp>
        <p:nvSpPr>
          <p:cNvPr id="11" name="Slide Number Placeholder 10"/>
          <p:cNvSpPr>
            <a:spLocks noGrp="1"/>
          </p:cNvSpPr>
          <p:nvPr>
            <p:ph type="sldNum" sz="quarter" idx="12"/>
          </p:nvPr>
        </p:nvSpPr>
        <p:spPr/>
        <p:txBody>
          <a:bodyPr/>
          <a:lstStyle/>
          <a:p>
            <a:fld id="{5F74FEF4-47FE-43C0-8A34-2652E10A11F5}" type="slidenum">
              <a:rPr lang="en-US" smtClean="0"/>
              <a:pPr/>
              <a:t>‹#›</a:t>
            </a:fld>
            <a:endParaRPr lang="en-US" dirty="0"/>
          </a:p>
        </p:txBody>
      </p:sp>
    </p:spTree>
    <p:extLst>
      <p:ext uri="{BB962C8B-B14F-4D97-AF65-F5344CB8AC3E}">
        <p14:creationId xmlns:p14="http://schemas.microsoft.com/office/powerpoint/2010/main" val="10197671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dirty="0"/>
              <a:t>Click to edit Master title style</a:t>
            </a:r>
          </a:p>
        </p:txBody>
      </p:sp>
      <p:sp>
        <p:nvSpPr>
          <p:cNvPr id="9" name="Slide Number Placeholder 8"/>
          <p:cNvSpPr>
            <a:spLocks noGrp="1"/>
          </p:cNvSpPr>
          <p:nvPr>
            <p:ph type="sldNum" sz="quarter" idx="12"/>
          </p:nvPr>
        </p:nvSpPr>
        <p:spPr/>
        <p:txBody>
          <a:bodyPr/>
          <a:lstStyle/>
          <a:p>
            <a:fld id="{5F74FEF4-47FE-43C0-8A34-2652E10A11F5}" type="slidenum">
              <a:rPr lang="en-US" smtClean="0"/>
              <a:pPr/>
              <a:t>‹#›</a:t>
            </a:fld>
            <a:endParaRPr lang="en-US" dirty="0"/>
          </a:p>
        </p:txBody>
      </p:sp>
    </p:spTree>
    <p:extLst>
      <p:ext uri="{BB962C8B-B14F-4D97-AF65-F5344CB8AC3E}">
        <p14:creationId xmlns:p14="http://schemas.microsoft.com/office/powerpoint/2010/main" val="12554359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itle Only No Logo">
    <p:spTree>
      <p:nvGrpSpPr>
        <p:cNvPr id="1" name=""/>
        <p:cNvGrpSpPr/>
        <p:nvPr/>
      </p:nvGrpSpPr>
      <p:grpSpPr>
        <a:xfrm>
          <a:off x="0" y="0"/>
          <a:ext cx="0" cy="0"/>
          <a:chOff x="0" y="0"/>
          <a:chExt cx="0" cy="0"/>
        </a:xfrm>
      </p:grpSpPr>
      <p:sp>
        <p:nvSpPr>
          <p:cNvPr id="3" name="Rectangle 2" descr="&quot;&quot;"/>
          <p:cNvSpPr/>
          <p:nvPr userDrawn="1"/>
        </p:nvSpPr>
        <p:spPr>
          <a:xfrm>
            <a:off x="0" y="0"/>
            <a:ext cx="314681" cy="6858000"/>
          </a:xfrm>
          <a:prstGeom prst="rect">
            <a:avLst/>
          </a:prstGeom>
          <a:solidFill>
            <a:srgbClr val="E31837"/>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ln>
                <a:noFill/>
              </a:ln>
            </a:endParaRPr>
          </a:p>
        </p:txBody>
      </p:sp>
      <p:sp>
        <p:nvSpPr>
          <p:cNvPr id="4" name="Title 3"/>
          <p:cNvSpPr>
            <a:spLocks noGrp="1"/>
          </p:cNvSpPr>
          <p:nvPr>
            <p:ph type="title"/>
          </p:nvPr>
        </p:nvSpPr>
        <p:spPr/>
        <p:txBody>
          <a:bodyPr/>
          <a:lstStyle/>
          <a:p>
            <a:r>
              <a:rPr lang="en-US" dirty="0"/>
              <a:t>Click to edit Master title style</a:t>
            </a:r>
          </a:p>
        </p:txBody>
      </p:sp>
      <p:sp>
        <p:nvSpPr>
          <p:cNvPr id="5" name="Slide Number Placeholder 8"/>
          <p:cNvSpPr>
            <a:spLocks noGrp="1"/>
          </p:cNvSpPr>
          <p:nvPr>
            <p:ph type="sldNum" sz="quarter" idx="12"/>
          </p:nvPr>
        </p:nvSpPr>
        <p:spPr>
          <a:xfrm>
            <a:off x="457200" y="6342323"/>
            <a:ext cx="457200" cy="387421"/>
          </a:xfrm>
        </p:spPr>
        <p:txBody>
          <a:bodyPr/>
          <a:lstStyle/>
          <a:p>
            <a:fld id="{5F74FEF4-47FE-43C0-8A34-2652E10A11F5}" type="slidenum">
              <a:rPr lang="en-US" smtClean="0"/>
              <a:pPr/>
              <a:t>‹#›</a:t>
            </a:fld>
            <a:endParaRPr lang="en-US" dirty="0"/>
          </a:p>
        </p:txBody>
      </p:sp>
    </p:spTree>
    <p:extLst>
      <p:ext uri="{BB962C8B-B14F-4D97-AF65-F5344CB8AC3E}">
        <p14:creationId xmlns:p14="http://schemas.microsoft.com/office/powerpoint/2010/main" val="4024327287"/>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Red bar with logo">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5F74FEF4-47FE-43C0-8A34-2652E10A11F5}" type="slidenum">
              <a:rPr lang="en-US" smtClean="0"/>
              <a:pPr/>
              <a:t>‹#›</a:t>
            </a:fld>
            <a:endParaRPr lang="en-US" dirty="0"/>
          </a:p>
        </p:txBody>
      </p:sp>
    </p:spTree>
    <p:extLst>
      <p:ext uri="{BB962C8B-B14F-4D97-AF65-F5344CB8AC3E}">
        <p14:creationId xmlns:p14="http://schemas.microsoft.com/office/powerpoint/2010/main" val="39614715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Red Bar No Logo">
    <p:spTree>
      <p:nvGrpSpPr>
        <p:cNvPr id="1" name=""/>
        <p:cNvGrpSpPr/>
        <p:nvPr/>
      </p:nvGrpSpPr>
      <p:grpSpPr>
        <a:xfrm>
          <a:off x="0" y="0"/>
          <a:ext cx="0" cy="0"/>
          <a:chOff x="0" y="0"/>
          <a:chExt cx="0" cy="0"/>
        </a:xfrm>
      </p:grpSpPr>
      <p:sp>
        <p:nvSpPr>
          <p:cNvPr id="2" name="Rectangle 1" descr="&quot;&quot;"/>
          <p:cNvSpPr/>
          <p:nvPr userDrawn="1"/>
        </p:nvSpPr>
        <p:spPr>
          <a:xfrm>
            <a:off x="0" y="0"/>
            <a:ext cx="314681" cy="6858000"/>
          </a:xfrm>
          <a:prstGeom prst="rect">
            <a:avLst/>
          </a:prstGeom>
          <a:solidFill>
            <a:srgbClr val="E31837"/>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ln>
                <a:noFill/>
              </a:ln>
            </a:endParaRPr>
          </a:p>
        </p:txBody>
      </p:sp>
      <p:sp>
        <p:nvSpPr>
          <p:cNvPr id="3" name="Slide Number Placeholder 8"/>
          <p:cNvSpPr>
            <a:spLocks noGrp="1"/>
          </p:cNvSpPr>
          <p:nvPr>
            <p:ph type="sldNum" sz="quarter" idx="12"/>
          </p:nvPr>
        </p:nvSpPr>
        <p:spPr>
          <a:xfrm>
            <a:off x="457200" y="6342323"/>
            <a:ext cx="457200" cy="387421"/>
          </a:xfrm>
        </p:spPr>
        <p:txBody>
          <a:bodyPr/>
          <a:lstStyle/>
          <a:p>
            <a:fld id="{5F74FEF4-47FE-43C0-8A34-2652E10A11F5}" type="slidenum">
              <a:rPr lang="en-US" smtClean="0"/>
              <a:pPr/>
              <a:t>‹#›</a:t>
            </a:fld>
            <a:endParaRPr lang="en-US" dirty="0"/>
          </a:p>
        </p:txBody>
      </p:sp>
    </p:spTree>
    <p:extLst>
      <p:ext uri="{BB962C8B-B14F-4D97-AF65-F5344CB8AC3E}">
        <p14:creationId xmlns:p14="http://schemas.microsoft.com/office/powerpoint/2010/main" val="402432728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Blank">
    <p:spTree>
      <p:nvGrpSpPr>
        <p:cNvPr id="1" name=""/>
        <p:cNvGrpSpPr/>
        <p:nvPr/>
      </p:nvGrpSpPr>
      <p:grpSpPr>
        <a:xfrm>
          <a:off x="0" y="0"/>
          <a:ext cx="0" cy="0"/>
          <a:chOff x="0" y="0"/>
          <a:chExt cx="0" cy="0"/>
        </a:xfrm>
      </p:grpSpPr>
      <p:sp>
        <p:nvSpPr>
          <p:cNvPr id="2" name="Slide Number Placeholder 8"/>
          <p:cNvSpPr>
            <a:spLocks noGrp="1"/>
          </p:cNvSpPr>
          <p:nvPr>
            <p:ph type="sldNum" sz="quarter" idx="12"/>
          </p:nvPr>
        </p:nvSpPr>
        <p:spPr>
          <a:xfrm>
            <a:off x="457200" y="6342323"/>
            <a:ext cx="457200" cy="387421"/>
          </a:xfrm>
        </p:spPr>
        <p:txBody>
          <a:bodyPr/>
          <a:lstStyle/>
          <a:p>
            <a:fld id="{5F74FEF4-47FE-43C0-8A34-2652E10A11F5}" type="slidenum">
              <a:rPr lang="en-US" smtClean="0"/>
              <a:pPr/>
              <a:t>‹#›</a:t>
            </a:fld>
            <a:endParaRPr lang="en-US" dirty="0"/>
          </a:p>
        </p:txBody>
      </p:sp>
    </p:spTree>
    <p:extLst>
      <p:ext uri="{BB962C8B-B14F-4D97-AF65-F5344CB8AC3E}">
        <p14:creationId xmlns:p14="http://schemas.microsoft.com/office/powerpoint/2010/main" val="28751158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CA" dirty="0"/>
              <a:t>Click to edit Master title style</a:t>
            </a:r>
          </a:p>
        </p:txBody>
      </p:sp>
      <p:sp>
        <p:nvSpPr>
          <p:cNvPr id="3" name="Text Placeholder 2"/>
          <p:cNvSpPr>
            <a:spLocks noGrp="1"/>
          </p:cNvSpPr>
          <p:nvPr>
            <p:ph type="body" idx="1"/>
          </p:nvPr>
        </p:nvSpPr>
        <p:spPr>
          <a:xfrm>
            <a:off x="457200" y="1535113"/>
            <a:ext cx="41148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dirty="0"/>
              <a:t>Click to edit Master text styles</a:t>
            </a:r>
          </a:p>
        </p:txBody>
      </p:sp>
      <p:sp>
        <p:nvSpPr>
          <p:cNvPr id="4" name="Content Placeholder 3"/>
          <p:cNvSpPr>
            <a:spLocks noGrp="1"/>
          </p:cNvSpPr>
          <p:nvPr>
            <p:ph sz="half" idx="2"/>
          </p:nvPr>
        </p:nvSpPr>
        <p:spPr>
          <a:xfrm>
            <a:off x="457200" y="2174875"/>
            <a:ext cx="4114800" cy="3692525"/>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dirty="0"/>
              <a:t>Click to edit Master text styles</a:t>
            </a:r>
          </a:p>
          <a:p>
            <a:pPr lvl="1"/>
            <a:r>
              <a:rPr lang="en-CA" dirty="0"/>
              <a:t>Second level</a:t>
            </a:r>
          </a:p>
          <a:p>
            <a:pPr lvl="2"/>
            <a:r>
              <a:rPr lang="en-CA" dirty="0"/>
              <a:t>Third level</a:t>
            </a:r>
          </a:p>
          <a:p>
            <a:pPr lvl="3"/>
            <a:r>
              <a:rPr lang="en-CA" dirty="0"/>
              <a:t>Fourth level</a:t>
            </a:r>
          </a:p>
          <a:p>
            <a:pPr lvl="4"/>
            <a:r>
              <a:rPr lang="en-CA" dirty="0"/>
              <a:t>Fifth level</a:t>
            </a:r>
            <a:endParaRPr lang="en-US" dirty="0"/>
          </a:p>
        </p:txBody>
      </p:sp>
      <p:sp>
        <p:nvSpPr>
          <p:cNvPr id="5" name="Text Placeholder 4"/>
          <p:cNvSpPr>
            <a:spLocks noGrp="1"/>
          </p:cNvSpPr>
          <p:nvPr>
            <p:ph type="body" sz="quarter" idx="3"/>
          </p:nvPr>
        </p:nvSpPr>
        <p:spPr>
          <a:xfrm>
            <a:off x="4724400" y="1535113"/>
            <a:ext cx="41148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dirty="0"/>
              <a:t>Click to edit Master text styles</a:t>
            </a:r>
          </a:p>
        </p:txBody>
      </p:sp>
      <p:sp>
        <p:nvSpPr>
          <p:cNvPr id="6" name="Content Placeholder 5"/>
          <p:cNvSpPr>
            <a:spLocks noGrp="1"/>
          </p:cNvSpPr>
          <p:nvPr>
            <p:ph sz="quarter" idx="4"/>
          </p:nvPr>
        </p:nvSpPr>
        <p:spPr>
          <a:xfrm>
            <a:off x="4724400" y="2174875"/>
            <a:ext cx="4114800" cy="3692525"/>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dirty="0"/>
              <a:t>Click to edit Master text styles</a:t>
            </a:r>
          </a:p>
          <a:p>
            <a:pPr lvl="1"/>
            <a:r>
              <a:rPr lang="en-CA" dirty="0"/>
              <a:t>Second level</a:t>
            </a:r>
          </a:p>
          <a:p>
            <a:pPr lvl="2"/>
            <a:r>
              <a:rPr lang="en-CA" dirty="0"/>
              <a:t>Third level</a:t>
            </a:r>
          </a:p>
          <a:p>
            <a:pPr lvl="3"/>
            <a:r>
              <a:rPr lang="en-CA" dirty="0"/>
              <a:t>Fourth level</a:t>
            </a:r>
          </a:p>
          <a:p>
            <a:pPr lvl="4"/>
            <a:r>
              <a:rPr lang="en-CA" dirty="0"/>
              <a:t>Fifth level</a:t>
            </a:r>
            <a:endParaRPr lang="en-US" dirty="0"/>
          </a:p>
        </p:txBody>
      </p:sp>
      <p:sp>
        <p:nvSpPr>
          <p:cNvPr id="13" name="Slide Number Placeholder 12"/>
          <p:cNvSpPr>
            <a:spLocks noGrp="1"/>
          </p:cNvSpPr>
          <p:nvPr>
            <p:ph type="sldNum" sz="quarter" idx="12"/>
          </p:nvPr>
        </p:nvSpPr>
        <p:spPr/>
        <p:txBody>
          <a:bodyPr/>
          <a:lstStyle/>
          <a:p>
            <a:fld id="{5F74FEF4-47FE-43C0-8A34-2652E10A11F5}" type="slidenum">
              <a:rPr lang="en-US" smtClean="0"/>
              <a:pPr/>
              <a:t>‹#›</a:t>
            </a:fld>
            <a:endParaRPr lang="en-US" dirty="0"/>
          </a:p>
        </p:txBody>
      </p:sp>
    </p:spTree>
    <p:extLst>
      <p:ext uri="{BB962C8B-B14F-4D97-AF65-F5344CB8AC3E}">
        <p14:creationId xmlns:p14="http://schemas.microsoft.com/office/powerpoint/2010/main" val="4175640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124200" cy="1022350"/>
          </a:xfrm>
        </p:spPr>
        <p:txBody>
          <a:bodyPr anchor="b">
            <a:normAutofit/>
          </a:bodyPr>
          <a:lstStyle>
            <a:lvl1pPr algn="l">
              <a:defRPr sz="2400" b="1"/>
            </a:lvl1pPr>
          </a:lstStyle>
          <a:p>
            <a:r>
              <a:rPr lang="en-CA" dirty="0"/>
              <a:t>Click to edit Master title style</a:t>
            </a:r>
            <a:endParaRPr lang="en-US" dirty="0"/>
          </a:p>
        </p:txBody>
      </p:sp>
      <p:sp>
        <p:nvSpPr>
          <p:cNvPr id="4" name="Text Placeholder 3"/>
          <p:cNvSpPr>
            <a:spLocks noGrp="1"/>
          </p:cNvSpPr>
          <p:nvPr>
            <p:ph type="body" sz="half" idx="2"/>
          </p:nvPr>
        </p:nvSpPr>
        <p:spPr>
          <a:xfrm>
            <a:off x="457200" y="1435101"/>
            <a:ext cx="3124200" cy="4508500"/>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dirty="0"/>
              <a:t>Click to edit Master text styles</a:t>
            </a:r>
          </a:p>
        </p:txBody>
      </p:sp>
      <p:sp>
        <p:nvSpPr>
          <p:cNvPr id="3" name="Content Placeholder 2"/>
          <p:cNvSpPr>
            <a:spLocks noGrp="1"/>
          </p:cNvSpPr>
          <p:nvPr>
            <p:ph idx="1"/>
          </p:nvPr>
        </p:nvSpPr>
        <p:spPr>
          <a:xfrm>
            <a:off x="3727450" y="273051"/>
            <a:ext cx="5111750" cy="5670550"/>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CA" dirty="0"/>
              <a:t>Click to edit Master text styles</a:t>
            </a:r>
          </a:p>
          <a:p>
            <a:pPr lvl="1"/>
            <a:r>
              <a:rPr lang="en-CA" dirty="0"/>
              <a:t>Second level</a:t>
            </a:r>
          </a:p>
          <a:p>
            <a:pPr lvl="2"/>
            <a:r>
              <a:rPr lang="en-CA" dirty="0"/>
              <a:t>Third level</a:t>
            </a:r>
          </a:p>
          <a:p>
            <a:pPr lvl="3"/>
            <a:r>
              <a:rPr lang="en-CA" dirty="0"/>
              <a:t>Fourth level</a:t>
            </a:r>
          </a:p>
          <a:p>
            <a:pPr lvl="4"/>
            <a:r>
              <a:rPr lang="en-CA" dirty="0"/>
              <a:t>Fifth level</a:t>
            </a:r>
            <a:endParaRPr lang="en-US" dirty="0"/>
          </a:p>
        </p:txBody>
      </p:sp>
      <p:sp>
        <p:nvSpPr>
          <p:cNvPr id="7" name="Slide Number Placeholder 6"/>
          <p:cNvSpPr>
            <a:spLocks noGrp="1"/>
          </p:cNvSpPr>
          <p:nvPr>
            <p:ph type="sldNum" sz="quarter" idx="12"/>
          </p:nvPr>
        </p:nvSpPr>
        <p:spPr/>
        <p:txBody>
          <a:bodyPr/>
          <a:lstStyle/>
          <a:p>
            <a:fld id="{5F74FEF4-47FE-43C0-8A34-2652E10A11F5}" type="slidenum">
              <a:rPr lang="en-US" smtClean="0"/>
              <a:pPr/>
              <a:t>‹#›</a:t>
            </a:fld>
            <a:endParaRPr lang="en-US" dirty="0"/>
          </a:p>
        </p:txBody>
      </p:sp>
    </p:spTree>
    <p:extLst>
      <p:ext uri="{BB962C8B-B14F-4D97-AF65-F5344CB8AC3E}">
        <p14:creationId xmlns:p14="http://schemas.microsoft.com/office/powerpoint/2010/main" val="41863559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dirty="0"/>
              <a:t>Drag picture to placeholder or click icon to add</a:t>
            </a:r>
            <a:endParaRPr lang="en-US" dirty="0"/>
          </a:p>
        </p:txBody>
      </p:sp>
      <p:sp>
        <p:nvSpPr>
          <p:cNvPr id="2" name="Title 1"/>
          <p:cNvSpPr>
            <a:spLocks noGrp="1"/>
          </p:cNvSpPr>
          <p:nvPr>
            <p:ph type="title"/>
          </p:nvPr>
        </p:nvSpPr>
        <p:spPr>
          <a:xfrm>
            <a:off x="1792288" y="4800600"/>
            <a:ext cx="5486400" cy="457200"/>
          </a:xfrm>
        </p:spPr>
        <p:txBody>
          <a:bodyPr anchor="t">
            <a:normAutofit/>
          </a:bodyPr>
          <a:lstStyle>
            <a:lvl1pPr algn="l">
              <a:defRPr sz="2400" b="1"/>
            </a:lvl1pPr>
          </a:lstStyle>
          <a:p>
            <a:r>
              <a:rPr lang="en-CA" dirty="0"/>
              <a:t>Click to edit Master title style</a:t>
            </a:r>
            <a:endParaRPr lang="en-US" dirty="0"/>
          </a:p>
        </p:txBody>
      </p:sp>
      <p:sp>
        <p:nvSpPr>
          <p:cNvPr id="4" name="Text Placeholder 3"/>
          <p:cNvSpPr>
            <a:spLocks noGrp="1"/>
          </p:cNvSpPr>
          <p:nvPr>
            <p:ph type="body" sz="half" idx="2"/>
          </p:nvPr>
        </p:nvSpPr>
        <p:spPr>
          <a:xfrm>
            <a:off x="1792288" y="5257800"/>
            <a:ext cx="5486400" cy="685800"/>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dirty="0"/>
              <a:t>Click to edit Master text styles</a:t>
            </a:r>
          </a:p>
        </p:txBody>
      </p:sp>
      <p:sp>
        <p:nvSpPr>
          <p:cNvPr id="7" name="Slide Number Placeholder 6"/>
          <p:cNvSpPr>
            <a:spLocks noGrp="1"/>
          </p:cNvSpPr>
          <p:nvPr>
            <p:ph type="sldNum" sz="quarter" idx="12"/>
          </p:nvPr>
        </p:nvSpPr>
        <p:spPr/>
        <p:txBody>
          <a:bodyPr/>
          <a:lstStyle/>
          <a:p>
            <a:fld id="{5F74FEF4-47FE-43C0-8A34-2652E10A11F5}" type="slidenum">
              <a:rPr lang="en-US" smtClean="0"/>
              <a:pPr/>
              <a:t>‹#›</a:t>
            </a:fld>
            <a:endParaRPr lang="en-US" dirty="0"/>
          </a:p>
        </p:txBody>
      </p:sp>
    </p:spTree>
    <p:extLst>
      <p:ext uri="{BB962C8B-B14F-4D97-AF65-F5344CB8AC3E}">
        <p14:creationId xmlns:p14="http://schemas.microsoft.com/office/powerpoint/2010/main" val="367466621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Title with Image and Content">
    <p:spTree>
      <p:nvGrpSpPr>
        <p:cNvPr id="1" name=""/>
        <p:cNvGrpSpPr/>
        <p:nvPr/>
      </p:nvGrpSpPr>
      <p:grpSpPr>
        <a:xfrm>
          <a:off x="0" y="0"/>
          <a:ext cx="0" cy="0"/>
          <a:chOff x="0" y="0"/>
          <a:chExt cx="0" cy="0"/>
        </a:xfrm>
      </p:grpSpPr>
      <p:sp>
        <p:nvSpPr>
          <p:cNvPr id="12" name="Rectangle 11"/>
          <p:cNvSpPr/>
          <p:nvPr userDrawn="1"/>
        </p:nvSpPr>
        <p:spPr>
          <a:xfrm>
            <a:off x="1" y="0"/>
            <a:ext cx="314680" cy="6858000"/>
          </a:xfrm>
          <a:prstGeom prst="rect">
            <a:avLst/>
          </a:prstGeom>
          <a:solidFill>
            <a:srgbClr val="C32330"/>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dirty="0"/>
          </a:p>
        </p:txBody>
      </p:sp>
      <p:sp>
        <p:nvSpPr>
          <p:cNvPr id="5" name="Title 1"/>
          <p:cNvSpPr>
            <a:spLocks noGrp="1"/>
          </p:cNvSpPr>
          <p:nvPr>
            <p:ph type="title"/>
          </p:nvPr>
        </p:nvSpPr>
        <p:spPr>
          <a:xfrm>
            <a:off x="685554" y="274638"/>
            <a:ext cx="8159218" cy="1034288"/>
          </a:xfrm>
          <a:prstGeom prst="rect">
            <a:avLst/>
          </a:prstGeom>
        </p:spPr>
        <p:txBody>
          <a:bodyPr/>
          <a:lstStyle>
            <a:lvl1pPr algn="l">
              <a:defRPr sz="4000">
                <a:solidFill>
                  <a:schemeClr val="tx1">
                    <a:lumMod val="65000"/>
                    <a:lumOff val="35000"/>
                  </a:schemeClr>
                </a:solidFill>
              </a:defRPr>
            </a:lvl1pPr>
          </a:lstStyle>
          <a:p>
            <a:r>
              <a:rPr lang="en-US"/>
              <a:t>Click to edit Master title style</a:t>
            </a:r>
            <a:endParaRPr lang="en-US" dirty="0"/>
          </a:p>
        </p:txBody>
      </p:sp>
      <p:sp>
        <p:nvSpPr>
          <p:cNvPr id="8" name="Content Placeholder 2"/>
          <p:cNvSpPr>
            <a:spLocks noGrp="1"/>
          </p:cNvSpPr>
          <p:nvPr>
            <p:ph idx="1" hasCustomPrompt="1"/>
          </p:nvPr>
        </p:nvSpPr>
        <p:spPr>
          <a:xfrm>
            <a:off x="685554" y="1308926"/>
            <a:ext cx="8159218" cy="4082066"/>
          </a:xfrm>
          <a:prstGeom prst="rect">
            <a:avLst/>
          </a:prstGeom>
        </p:spPr>
        <p:txBody>
          <a:bodyPr/>
          <a:lstStyle>
            <a:lvl1pPr marL="342900" indent="-342900">
              <a:buClrTx/>
              <a:buFont typeface="Arial"/>
              <a:buChar char="•"/>
              <a:defRPr sz="2400">
                <a:solidFill>
                  <a:schemeClr val="tx1">
                    <a:lumMod val="65000"/>
                    <a:lumOff val="35000"/>
                  </a:schemeClr>
                </a:solidFill>
              </a:defRPr>
            </a:lvl1pPr>
            <a:lvl2pPr marL="800100" indent="-342900">
              <a:buClrTx/>
              <a:buFont typeface="Arial"/>
              <a:buChar char="•"/>
              <a:defRPr sz="2200" baseline="0">
                <a:solidFill>
                  <a:schemeClr val="tx1">
                    <a:lumMod val="65000"/>
                    <a:lumOff val="35000"/>
                  </a:schemeClr>
                </a:solidFill>
              </a:defRPr>
            </a:lvl2pPr>
            <a:lvl3pPr marL="1257300" indent="-342900">
              <a:buClrTx/>
              <a:buFont typeface="Arial"/>
              <a:buChar char="•"/>
              <a:defRPr sz="2000">
                <a:solidFill>
                  <a:schemeClr val="tx1">
                    <a:lumMod val="65000"/>
                    <a:lumOff val="35000"/>
                  </a:schemeClr>
                </a:solidFill>
              </a:defRPr>
            </a:lvl3pPr>
            <a:lvl4pPr marL="1657350" indent="-285750">
              <a:buClrTx/>
              <a:buFont typeface="Arial"/>
              <a:buChar char="•"/>
              <a:defRPr sz="1800">
                <a:solidFill>
                  <a:schemeClr val="tx1">
                    <a:lumMod val="65000"/>
                    <a:lumOff val="35000"/>
                  </a:schemeClr>
                </a:solidFill>
              </a:defRPr>
            </a:lvl4pPr>
            <a:lvl5pPr marL="2114550" indent="-285750">
              <a:buClrTx/>
              <a:buFont typeface="Arial"/>
              <a:buChar char="•"/>
              <a:defRPr sz="1600">
                <a:solidFill>
                  <a:schemeClr val="tx1">
                    <a:lumMod val="65000"/>
                    <a:lumOff val="35000"/>
                  </a:schemeClr>
                </a:solidFill>
              </a:defRPr>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60183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304800"/>
            <a:ext cx="8382000" cy="1143000"/>
          </a:xfrm>
          <a:prstGeom prst="rect">
            <a:avLst/>
          </a:prstGeom>
        </p:spPr>
        <p:txBody>
          <a:bodyPr vert="horz" lIns="91440" tIns="45720" rIns="91440" bIns="45720" rtlCol="0" anchor="ctr">
            <a:normAutofit/>
          </a:bodyPr>
          <a:lstStyle/>
          <a:p>
            <a:r>
              <a:rPr lang="en-CA" dirty="0"/>
              <a:t>Click to edit Master title style</a:t>
            </a:r>
            <a:endParaRPr lang="en-US" dirty="0"/>
          </a:p>
        </p:txBody>
      </p:sp>
      <p:sp>
        <p:nvSpPr>
          <p:cNvPr id="3" name="Text Placeholder 2"/>
          <p:cNvSpPr>
            <a:spLocks noGrp="1"/>
          </p:cNvSpPr>
          <p:nvPr>
            <p:ph type="body" idx="1"/>
          </p:nvPr>
        </p:nvSpPr>
        <p:spPr>
          <a:xfrm>
            <a:off x="457200" y="1600201"/>
            <a:ext cx="8382000" cy="4267199"/>
          </a:xfrm>
          <a:prstGeom prst="rect">
            <a:avLst/>
          </a:prstGeom>
        </p:spPr>
        <p:txBody>
          <a:bodyPr vert="horz" lIns="91440" tIns="45720" rIns="91440" bIns="45720" rtlCol="0">
            <a:normAutofit/>
          </a:bodyPr>
          <a:lstStyle/>
          <a:p>
            <a:pPr lvl="0"/>
            <a:r>
              <a:rPr lang="en-CA" dirty="0"/>
              <a:t>Click to edit Master text styles</a:t>
            </a:r>
          </a:p>
          <a:p>
            <a:pPr lvl="1"/>
            <a:r>
              <a:rPr lang="en-CA" dirty="0"/>
              <a:t>Second level</a:t>
            </a:r>
          </a:p>
          <a:p>
            <a:pPr lvl="2"/>
            <a:r>
              <a:rPr lang="en-CA" dirty="0"/>
              <a:t>Third level</a:t>
            </a:r>
          </a:p>
          <a:p>
            <a:pPr lvl="3"/>
            <a:r>
              <a:rPr lang="en-CA" dirty="0"/>
              <a:t>Fourth level</a:t>
            </a:r>
          </a:p>
          <a:p>
            <a:pPr lvl="4"/>
            <a:r>
              <a:rPr lang="en-CA" dirty="0"/>
              <a:t>Fifth level</a:t>
            </a:r>
            <a:endParaRPr lang="en-US" dirty="0"/>
          </a:p>
        </p:txBody>
      </p:sp>
      <p:sp>
        <p:nvSpPr>
          <p:cNvPr id="6" name="Slide Number Placeholder 5"/>
          <p:cNvSpPr>
            <a:spLocks noGrp="1"/>
          </p:cNvSpPr>
          <p:nvPr>
            <p:ph type="sldNum" sz="quarter" idx="4"/>
          </p:nvPr>
        </p:nvSpPr>
        <p:spPr>
          <a:xfrm>
            <a:off x="457200" y="6342323"/>
            <a:ext cx="457200" cy="387421"/>
          </a:xfrm>
          <a:prstGeom prst="rect">
            <a:avLst/>
          </a:prstGeom>
        </p:spPr>
        <p:txBody>
          <a:bodyPr vert="horz" lIns="91440" tIns="45720" rIns="91440" bIns="45720" rtlCol="0" anchor="ctr"/>
          <a:lstStyle>
            <a:lvl1pPr algn="l">
              <a:defRPr sz="1200">
                <a:solidFill>
                  <a:schemeClr val="tx1">
                    <a:tint val="75000"/>
                  </a:schemeClr>
                </a:solidFill>
              </a:defRPr>
            </a:lvl1pPr>
          </a:lstStyle>
          <a:p>
            <a:fld id="{5F74FEF4-47FE-43C0-8A34-2652E10A11F5}" type="slidenum">
              <a:rPr lang="en-US" smtClean="0"/>
              <a:pPr/>
              <a:t>‹#›</a:t>
            </a:fld>
            <a:endParaRPr lang="en-US" dirty="0"/>
          </a:p>
        </p:txBody>
      </p:sp>
      <p:sp>
        <p:nvSpPr>
          <p:cNvPr id="4" name="Date Placeholder 3"/>
          <p:cNvSpPr>
            <a:spLocks noGrp="1"/>
          </p:cNvSpPr>
          <p:nvPr>
            <p:ph type="dt" sz="half" idx="2"/>
          </p:nvPr>
        </p:nvSpPr>
        <p:spPr>
          <a:xfrm>
            <a:off x="990600" y="6364619"/>
            <a:ext cx="15240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2F7653-F123-43D9-AD84-E540D3CBB83D}" type="datetimeFigureOut">
              <a:rPr lang="en-CA" smtClean="0"/>
              <a:t>2020-03-11</a:t>
            </a:fld>
            <a:endParaRPr lang="en-CA" dirty="0"/>
          </a:p>
        </p:txBody>
      </p:sp>
      <p:sp>
        <p:nvSpPr>
          <p:cNvPr id="5" name="Footer Placeholder 4"/>
          <p:cNvSpPr>
            <a:spLocks noGrp="1"/>
          </p:cNvSpPr>
          <p:nvPr>
            <p:ph type="ftr" sz="quarter" idx="3"/>
          </p:nvPr>
        </p:nvSpPr>
        <p:spPr>
          <a:xfrm>
            <a:off x="3124200" y="6364619"/>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dirty="0"/>
          </a:p>
        </p:txBody>
      </p:sp>
      <p:pic>
        <p:nvPicPr>
          <p:cNvPr id="7" name="Picture 6" descr="York University logo"/>
          <p:cNvPicPr>
            <a:picLocks noChangeAspect="1"/>
          </p:cNvPicPr>
          <p:nvPr/>
        </p:nvPicPr>
        <p:blipFill>
          <a:blip r:embed="rId31" cstate="print">
            <a:extLst>
              <a:ext uri="{28A0092B-C50C-407E-A947-70E740481C1C}">
                <a14:useLocalDpi xmlns:a14="http://schemas.microsoft.com/office/drawing/2010/main" val="0"/>
              </a:ext>
            </a:extLst>
          </a:blip>
          <a:stretch>
            <a:fillRect/>
          </a:stretch>
        </p:blipFill>
        <p:spPr>
          <a:xfrm>
            <a:off x="7163770" y="5954902"/>
            <a:ext cx="1807965" cy="774842"/>
          </a:xfrm>
          <a:prstGeom prst="rect">
            <a:avLst/>
          </a:prstGeom>
        </p:spPr>
      </p:pic>
      <p:sp>
        <p:nvSpPr>
          <p:cNvPr id="8" name="Rectangle 7" descr="&quot;&quot;"/>
          <p:cNvSpPr/>
          <p:nvPr/>
        </p:nvSpPr>
        <p:spPr>
          <a:xfrm>
            <a:off x="0" y="0"/>
            <a:ext cx="314681" cy="6858000"/>
          </a:xfrm>
          <a:prstGeom prst="rect">
            <a:avLst/>
          </a:prstGeom>
          <a:solidFill>
            <a:schemeClr val="tx2"/>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ln>
                <a:noFill/>
              </a:ln>
            </a:endParaRPr>
          </a:p>
        </p:txBody>
      </p:sp>
    </p:spTree>
    <p:extLst>
      <p:ext uri="{BB962C8B-B14F-4D97-AF65-F5344CB8AC3E}">
        <p14:creationId xmlns:p14="http://schemas.microsoft.com/office/powerpoint/2010/main" val="2202219086"/>
      </p:ext>
    </p:extLst>
  </p:cSld>
  <p:clrMap bg1="lt1" tx1="dk1" bg2="lt2" tx2="dk2" accent1="accent1" accent2="accent2" accent3="accent3" accent4="accent4" accent5="accent5" accent6="accent6" hlink="hlink" folHlink="folHlink"/>
  <p:sldLayoutIdLst>
    <p:sldLayoutId id="2147483718" r:id="rId1"/>
    <p:sldLayoutId id="2147483715" r:id="rId2"/>
    <p:sldLayoutId id="2147483716" r:id="rId3"/>
    <p:sldLayoutId id="2147483717" r:id="rId4"/>
    <p:sldLayoutId id="2147483719" r:id="rId5"/>
    <p:sldLayoutId id="2147483720" r:id="rId6"/>
    <p:sldLayoutId id="2147483721" r:id="rId7"/>
    <p:sldLayoutId id="2147483722" r:id="rId8"/>
    <p:sldLayoutId id="2147483723" r:id="rId9"/>
    <p:sldLayoutId id="2147483724" r:id="rId10"/>
    <p:sldLayoutId id="2147483701" r:id="rId11"/>
    <p:sldLayoutId id="2147483702" r:id="rId12"/>
    <p:sldLayoutId id="2147483703" r:id="rId13"/>
    <p:sldLayoutId id="2147483704" r:id="rId14"/>
    <p:sldLayoutId id="2147483705" r:id="rId15"/>
    <p:sldLayoutId id="2147483725" r:id="rId16"/>
    <p:sldLayoutId id="2147483726" r:id="rId17"/>
    <p:sldLayoutId id="2147483727" r:id="rId18"/>
    <p:sldLayoutId id="2147483729" r:id="rId19"/>
    <p:sldLayoutId id="2147483706" r:id="rId20"/>
    <p:sldLayoutId id="2147483707" r:id="rId21"/>
    <p:sldLayoutId id="2147483709" r:id="rId22"/>
    <p:sldLayoutId id="2147483728" r:id="rId23"/>
    <p:sldLayoutId id="2147483691" r:id="rId24"/>
    <p:sldLayoutId id="2147483708" r:id="rId25"/>
    <p:sldLayoutId id="2147483710" r:id="rId26"/>
    <p:sldLayoutId id="2147483711" r:id="rId27"/>
    <p:sldLayoutId id="2147483712" r:id="rId28"/>
    <p:sldLayoutId id="2147483730" r:id="rId29"/>
  </p:sldLayoutIdLst>
  <p:txStyles>
    <p:titleStyle>
      <a:lvl1pPr algn="l" defTabSz="9144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spcBef>
          <a:spcPct val="20000"/>
        </a:spcBef>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Courier New" panose="02070309020205020404" pitchFamily="49" charset="0"/>
        <a:buChar char="o"/>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21.svg"/></Relationships>
</file>

<file path=ppt/slides/_rels/slide4.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svg"/><Relationship Id="rId7" Type="http://schemas.openxmlformats.org/officeDocument/2006/relationships/image" Target="../media/image27.svg"/><Relationship Id="rId2" Type="http://schemas.openxmlformats.org/officeDocument/2006/relationships/image" Target="../media/image22.png"/><Relationship Id="rId1" Type="http://schemas.openxmlformats.org/officeDocument/2006/relationships/slideLayout" Target="../slideLayouts/slideLayout29.xml"/><Relationship Id="rId6" Type="http://schemas.openxmlformats.org/officeDocument/2006/relationships/image" Target="../media/image26.png"/><Relationship Id="rId5" Type="http://schemas.openxmlformats.org/officeDocument/2006/relationships/image" Target="../media/image25.svg"/><Relationship Id="rId4" Type="http://schemas.openxmlformats.org/officeDocument/2006/relationships/image" Target="../media/image24.png"/><Relationship Id="rId9" Type="http://schemas.openxmlformats.org/officeDocument/2006/relationships/image" Target="../media/image29.svg"/></Relationships>
</file>

<file path=ppt/slides/_rels/slide5.xml.rels><?xml version="1.0" encoding="UTF-8" standalone="yes"?>
<Relationships xmlns="http://schemas.openxmlformats.org/package/2006/relationships"><Relationship Id="rId3" Type="http://schemas.openxmlformats.org/officeDocument/2006/relationships/hyperlink" Target="http://elink.clickdimensions.com/c/4/?T=MjUwNDQ0OTY:MDItYjE5MzA0LTkzYTBkYTY4NGExMjRlZjNiZmViOWNkMDUwY2I3NzFi:c2FyYWh3QHlvcmt1LmNh:Y29udGFjdC05YmIxMGNmNjFiOWU0NTkzOWM4OTE2NWE0Nzk5NTQ5Ni0wNWYyYTRlMDhjYmU0OTFlOGYyNzNmZTVkM2FhMzZlNw:ZmFsc2U:Mw::aHR0cHM6Ly91bml2c2VjLmFwcHMwMS55b3JrdS5jYS9mb3Jtcy92aWV3LnBocD9pZD0xMzk4MiZfY2xkZWU9YzJGeVlXaDNRSGx2Y210MUxtTmgmcmVjaXBpZW50aWQ9Y29udGFjdC05YmIxMGNmNjFiOWU0NTkzOWM4OTE2NWE0Nzk5NTQ5Ni0wNWYyYTRlMDhjYmU0OTFlOGYyNzNmZTVkM2FhMzZlNyZlc2lkPWZjNzI4NjZjLWZhZmItZTkxMS04YzJjLTAwMGMyOWIxODRjMQ&amp;K=eHghp6gr4UmMz8UN8ArxUQ" TargetMode="External"/><Relationship Id="rId2" Type="http://schemas.openxmlformats.org/officeDocument/2006/relationships/notesSlide" Target="../notesSlides/notesSlide3.xml"/><Relationship Id="rId1" Type="http://schemas.openxmlformats.org/officeDocument/2006/relationships/slideLayout" Target="../slideLayouts/slideLayout29.xml"/><Relationship Id="rId4" Type="http://schemas.openxmlformats.org/officeDocument/2006/relationships/hyperlink" Target="mailto:info.univsec@yorku.ca"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diagramLayout" Target="../diagrams/layout3.xml"/><Relationship Id="rId7" Type="http://schemas.openxmlformats.org/officeDocument/2006/relationships/image" Target="../media/image31.png"/><Relationship Id="rId2" Type="http://schemas.openxmlformats.org/officeDocument/2006/relationships/diagramData" Target="../diagrams/data3.xml"/><Relationship Id="rId1" Type="http://schemas.openxmlformats.org/officeDocument/2006/relationships/slideLayout" Target="../slideLayouts/slideLayout1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4.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4.pn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4.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4.pn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4.pn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D1766-A0A3-4DEE-B590-6AE04A805B3B}"/>
              </a:ext>
            </a:extLst>
          </p:cNvPr>
          <p:cNvSpPr>
            <a:spLocks noGrp="1"/>
          </p:cNvSpPr>
          <p:nvPr>
            <p:ph type="ctrTitle"/>
          </p:nvPr>
        </p:nvSpPr>
        <p:spPr>
          <a:xfrm>
            <a:off x="2992366" y="1905000"/>
            <a:ext cx="5943600" cy="1600200"/>
          </a:xfrm>
        </p:spPr>
        <p:txBody>
          <a:bodyPr>
            <a:normAutofit/>
          </a:bodyPr>
          <a:lstStyle/>
          <a:p>
            <a:r>
              <a:rPr lang="en-CA" sz="3000" dirty="0"/>
              <a:t>Discussion of the Draft University Academic Plan 2020-2025</a:t>
            </a:r>
            <a:endParaRPr lang="en-US" sz="3000" dirty="0"/>
          </a:p>
        </p:txBody>
      </p:sp>
      <p:sp>
        <p:nvSpPr>
          <p:cNvPr id="3" name="Subtitle 2">
            <a:extLst>
              <a:ext uri="{FF2B5EF4-FFF2-40B4-BE49-F238E27FC236}">
                <a16:creationId xmlns:a16="http://schemas.microsoft.com/office/drawing/2014/main" id="{BE760A1A-C419-43D0-AD4E-750AFD4D2813}"/>
              </a:ext>
            </a:extLst>
          </p:cNvPr>
          <p:cNvSpPr>
            <a:spLocks noGrp="1"/>
          </p:cNvSpPr>
          <p:nvPr>
            <p:ph type="subTitle" idx="1"/>
          </p:nvPr>
        </p:nvSpPr>
        <p:spPr>
          <a:xfrm>
            <a:off x="3014761" y="3657600"/>
            <a:ext cx="5962337" cy="609600"/>
          </a:xfrm>
        </p:spPr>
        <p:txBody>
          <a:bodyPr/>
          <a:lstStyle/>
          <a:p>
            <a:r>
              <a:rPr lang="en-CA" dirty="0"/>
              <a:t>LA&amp;PS Faculty Council</a:t>
            </a:r>
          </a:p>
          <a:p>
            <a:r>
              <a:rPr lang="en-CA" dirty="0"/>
              <a:t>March 12, 2020</a:t>
            </a:r>
          </a:p>
          <a:p>
            <a:endParaRPr lang="en-US" dirty="0"/>
          </a:p>
        </p:txBody>
      </p:sp>
    </p:spTree>
    <p:extLst>
      <p:ext uri="{BB962C8B-B14F-4D97-AF65-F5344CB8AC3E}">
        <p14:creationId xmlns:p14="http://schemas.microsoft.com/office/powerpoint/2010/main" val="1388209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10809-E816-4C43-BBDB-8A5B08E53AF3}"/>
              </a:ext>
            </a:extLst>
          </p:cNvPr>
          <p:cNvSpPr>
            <a:spLocks noGrp="1"/>
          </p:cNvSpPr>
          <p:nvPr>
            <p:ph type="title"/>
          </p:nvPr>
        </p:nvSpPr>
        <p:spPr/>
        <p:txBody>
          <a:bodyPr/>
          <a:lstStyle/>
          <a:p>
            <a:r>
              <a:rPr lang="en-CA" dirty="0"/>
              <a:t>3 Strategic Documents Spanning 27 Years</a:t>
            </a:r>
          </a:p>
        </p:txBody>
      </p:sp>
      <p:sp>
        <p:nvSpPr>
          <p:cNvPr id="4" name="Slide Number Placeholder 3">
            <a:extLst>
              <a:ext uri="{FF2B5EF4-FFF2-40B4-BE49-F238E27FC236}">
                <a16:creationId xmlns:a16="http://schemas.microsoft.com/office/drawing/2014/main" id="{7F1D6A43-CD34-4AB5-AEE4-B40CC51FE934}"/>
              </a:ext>
            </a:extLst>
          </p:cNvPr>
          <p:cNvSpPr>
            <a:spLocks noGrp="1"/>
          </p:cNvSpPr>
          <p:nvPr>
            <p:ph type="sldNum" sz="quarter" idx="16"/>
          </p:nvPr>
        </p:nvSpPr>
        <p:spPr/>
        <p:txBody>
          <a:bodyPr/>
          <a:lstStyle/>
          <a:p>
            <a:fld id="{5F74FEF4-47FE-43C0-8A34-2652E10A11F5}" type="slidenum">
              <a:rPr lang="en-US" smtClean="0"/>
              <a:pPr/>
              <a:t>2</a:t>
            </a:fld>
            <a:endParaRPr lang="en-US" dirty="0"/>
          </a:p>
        </p:txBody>
      </p:sp>
      <p:sp>
        <p:nvSpPr>
          <p:cNvPr id="6" name="Arrow: Right 5">
            <a:extLst>
              <a:ext uri="{FF2B5EF4-FFF2-40B4-BE49-F238E27FC236}">
                <a16:creationId xmlns:a16="http://schemas.microsoft.com/office/drawing/2014/main" id="{795BDD16-BFFB-49C2-B403-3DFF87485538}"/>
              </a:ext>
            </a:extLst>
          </p:cNvPr>
          <p:cNvSpPr/>
          <p:nvPr/>
        </p:nvSpPr>
        <p:spPr>
          <a:xfrm>
            <a:off x="658906" y="1775012"/>
            <a:ext cx="6427694" cy="1035423"/>
          </a:xfrm>
          <a:prstGeom prst="rightArrow">
            <a:avLst/>
          </a:prstGeom>
          <a:solidFill>
            <a:srgbClr val="E31837"/>
          </a:solidFill>
          <a:ln>
            <a:solidFill>
              <a:schemeClr val="tx1"/>
            </a:solid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en-CA" b="1" dirty="0">
                <a:ln>
                  <a:noFill/>
                </a:ln>
              </a:rPr>
              <a:t>2020 Vision</a:t>
            </a:r>
          </a:p>
        </p:txBody>
      </p:sp>
      <p:sp>
        <p:nvSpPr>
          <p:cNvPr id="7" name="Arrow: Right 6">
            <a:extLst>
              <a:ext uri="{FF2B5EF4-FFF2-40B4-BE49-F238E27FC236}">
                <a16:creationId xmlns:a16="http://schemas.microsoft.com/office/drawing/2014/main" id="{8CF496A6-3D06-4867-8239-ED9EF26E5756}"/>
              </a:ext>
            </a:extLst>
          </p:cNvPr>
          <p:cNvSpPr/>
          <p:nvPr/>
        </p:nvSpPr>
        <p:spPr>
          <a:xfrm>
            <a:off x="3321424" y="3070407"/>
            <a:ext cx="3765176" cy="1035423"/>
          </a:xfrm>
          <a:prstGeom prst="rightArrow">
            <a:avLst/>
          </a:prstGeom>
          <a:solidFill>
            <a:srgbClr val="E31837"/>
          </a:solidFill>
          <a:ln>
            <a:solidFill>
              <a:schemeClr val="tx1"/>
            </a:solid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en-CA" b="1" dirty="0">
                <a:ln>
                  <a:noFill/>
                </a:ln>
              </a:rPr>
              <a:t>White Paper</a:t>
            </a:r>
          </a:p>
        </p:txBody>
      </p:sp>
      <p:sp>
        <p:nvSpPr>
          <p:cNvPr id="8" name="Arrow: Right 7">
            <a:extLst>
              <a:ext uri="{FF2B5EF4-FFF2-40B4-BE49-F238E27FC236}">
                <a16:creationId xmlns:a16="http://schemas.microsoft.com/office/drawing/2014/main" id="{0082156B-2F76-406D-BFF3-8BB07499643B}"/>
              </a:ext>
            </a:extLst>
          </p:cNvPr>
          <p:cNvSpPr/>
          <p:nvPr/>
        </p:nvSpPr>
        <p:spPr>
          <a:xfrm>
            <a:off x="5029200" y="4312014"/>
            <a:ext cx="2057400" cy="1035423"/>
          </a:xfrm>
          <a:prstGeom prst="rightArrow">
            <a:avLst/>
          </a:prstGeom>
          <a:solidFill>
            <a:srgbClr val="E31837"/>
          </a:solidFill>
          <a:ln>
            <a:solidFill>
              <a:schemeClr val="tx1"/>
            </a:solid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en-CA" b="1" dirty="0">
                <a:ln>
                  <a:noFill/>
                </a:ln>
              </a:rPr>
              <a:t>UAP</a:t>
            </a:r>
          </a:p>
        </p:txBody>
      </p:sp>
      <p:sp>
        <p:nvSpPr>
          <p:cNvPr id="11" name="Rectangle 10">
            <a:extLst>
              <a:ext uri="{FF2B5EF4-FFF2-40B4-BE49-F238E27FC236}">
                <a16:creationId xmlns:a16="http://schemas.microsoft.com/office/drawing/2014/main" id="{1E7BD045-2713-424C-92D6-A3D4551DAA12}"/>
              </a:ext>
            </a:extLst>
          </p:cNvPr>
          <p:cNvSpPr/>
          <p:nvPr/>
        </p:nvSpPr>
        <p:spPr>
          <a:xfrm>
            <a:off x="7368983" y="1775012"/>
            <a:ext cx="578224" cy="3572425"/>
          </a:xfrm>
          <a:prstGeom prst="rect">
            <a:avLst/>
          </a:prstGeom>
          <a:solidFill>
            <a:schemeClr val="bg2">
              <a:lumMod val="75000"/>
            </a:schemeClr>
          </a:solidFill>
          <a:ln>
            <a:noFill/>
          </a:ln>
          <a:effectLst/>
        </p:spPr>
        <p:style>
          <a:lnRef idx="1">
            <a:schemeClr val="accent2"/>
          </a:lnRef>
          <a:fillRef idx="3">
            <a:schemeClr val="accent2"/>
          </a:fillRef>
          <a:effectRef idx="2">
            <a:schemeClr val="accent2"/>
          </a:effectRef>
          <a:fontRef idx="minor">
            <a:schemeClr val="lt1"/>
          </a:fontRef>
        </p:style>
        <p:txBody>
          <a:bodyPr vert="vert270" rtlCol="0" anchor="ctr"/>
          <a:lstStyle/>
          <a:p>
            <a:pPr algn="ctr"/>
            <a:r>
              <a:rPr lang="en-CA" sz="3400" dirty="0">
                <a:ln>
                  <a:noFill/>
                </a:ln>
              </a:rPr>
              <a:t>2020</a:t>
            </a:r>
          </a:p>
        </p:txBody>
      </p:sp>
      <p:sp>
        <p:nvSpPr>
          <p:cNvPr id="12" name="TextBox 11">
            <a:extLst>
              <a:ext uri="{FF2B5EF4-FFF2-40B4-BE49-F238E27FC236}">
                <a16:creationId xmlns:a16="http://schemas.microsoft.com/office/drawing/2014/main" id="{7509C671-87C1-46ED-BEA7-F385C27F0F25}"/>
              </a:ext>
            </a:extLst>
          </p:cNvPr>
          <p:cNvSpPr txBox="1"/>
          <p:nvPr/>
        </p:nvSpPr>
        <p:spPr>
          <a:xfrm>
            <a:off x="564777" y="1707776"/>
            <a:ext cx="739588" cy="369332"/>
          </a:xfrm>
          <a:prstGeom prst="rect">
            <a:avLst/>
          </a:prstGeom>
          <a:noFill/>
        </p:spPr>
        <p:txBody>
          <a:bodyPr wrap="square" rtlCol="0">
            <a:spAutoFit/>
          </a:bodyPr>
          <a:lstStyle/>
          <a:p>
            <a:r>
              <a:rPr lang="en-CA" dirty="0"/>
              <a:t>1992</a:t>
            </a:r>
          </a:p>
        </p:txBody>
      </p:sp>
      <p:sp>
        <p:nvSpPr>
          <p:cNvPr id="13" name="TextBox 12">
            <a:extLst>
              <a:ext uri="{FF2B5EF4-FFF2-40B4-BE49-F238E27FC236}">
                <a16:creationId xmlns:a16="http://schemas.microsoft.com/office/drawing/2014/main" id="{84D01B7B-5B39-4C8E-8A10-2C3A680AE86D}"/>
              </a:ext>
            </a:extLst>
          </p:cNvPr>
          <p:cNvSpPr txBox="1"/>
          <p:nvPr/>
        </p:nvSpPr>
        <p:spPr>
          <a:xfrm>
            <a:off x="3260913" y="2989728"/>
            <a:ext cx="739588" cy="369332"/>
          </a:xfrm>
          <a:prstGeom prst="rect">
            <a:avLst/>
          </a:prstGeom>
          <a:noFill/>
        </p:spPr>
        <p:txBody>
          <a:bodyPr wrap="square" rtlCol="0">
            <a:spAutoFit/>
          </a:bodyPr>
          <a:lstStyle/>
          <a:p>
            <a:r>
              <a:rPr lang="en-CA" dirty="0"/>
              <a:t>2010</a:t>
            </a:r>
          </a:p>
        </p:txBody>
      </p:sp>
      <p:sp>
        <p:nvSpPr>
          <p:cNvPr id="14" name="TextBox 13">
            <a:extLst>
              <a:ext uri="{FF2B5EF4-FFF2-40B4-BE49-F238E27FC236}">
                <a16:creationId xmlns:a16="http://schemas.microsoft.com/office/drawing/2014/main" id="{ECE9C475-861E-4FB4-8003-B1A4A8E3D6C2}"/>
              </a:ext>
            </a:extLst>
          </p:cNvPr>
          <p:cNvSpPr txBox="1"/>
          <p:nvPr/>
        </p:nvSpPr>
        <p:spPr>
          <a:xfrm>
            <a:off x="4961965" y="4234924"/>
            <a:ext cx="739588" cy="369332"/>
          </a:xfrm>
          <a:prstGeom prst="rect">
            <a:avLst/>
          </a:prstGeom>
          <a:noFill/>
        </p:spPr>
        <p:txBody>
          <a:bodyPr wrap="square" rtlCol="0">
            <a:spAutoFit/>
          </a:bodyPr>
          <a:lstStyle/>
          <a:p>
            <a:r>
              <a:rPr lang="en-CA" dirty="0"/>
              <a:t>2015</a:t>
            </a:r>
          </a:p>
        </p:txBody>
      </p:sp>
    </p:spTree>
    <p:extLst>
      <p:ext uri="{BB962C8B-B14F-4D97-AF65-F5344CB8AC3E}">
        <p14:creationId xmlns:p14="http://schemas.microsoft.com/office/powerpoint/2010/main" val="20748020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77E24-585D-6C40-81B1-20688DB6F27A}"/>
              </a:ext>
            </a:extLst>
          </p:cNvPr>
          <p:cNvSpPr>
            <a:spLocks noGrp="1"/>
          </p:cNvSpPr>
          <p:nvPr>
            <p:ph type="title"/>
          </p:nvPr>
        </p:nvSpPr>
        <p:spPr>
          <a:xfrm>
            <a:off x="685554" y="274638"/>
            <a:ext cx="8159218" cy="687252"/>
          </a:xfrm>
        </p:spPr>
        <p:txBody>
          <a:bodyPr>
            <a:normAutofit/>
          </a:bodyPr>
          <a:lstStyle/>
          <a:p>
            <a:r>
              <a:rPr lang="en-US" sz="3200" dirty="0">
                <a:solidFill>
                  <a:schemeClr val="tx1"/>
                </a:solidFill>
              </a:rPr>
              <a:t>UAP Process </a:t>
            </a:r>
          </a:p>
        </p:txBody>
      </p:sp>
      <p:sp>
        <p:nvSpPr>
          <p:cNvPr id="3" name="Content Placeholder 2">
            <a:extLst>
              <a:ext uri="{FF2B5EF4-FFF2-40B4-BE49-F238E27FC236}">
                <a16:creationId xmlns:a16="http://schemas.microsoft.com/office/drawing/2014/main" id="{D4A9D1AB-4320-444A-AA19-36B6F375D08A}"/>
              </a:ext>
            </a:extLst>
          </p:cNvPr>
          <p:cNvSpPr>
            <a:spLocks noGrp="1"/>
          </p:cNvSpPr>
          <p:nvPr>
            <p:ph idx="1"/>
          </p:nvPr>
        </p:nvSpPr>
        <p:spPr>
          <a:xfrm>
            <a:off x="685554" y="1150883"/>
            <a:ext cx="8159218" cy="5292250"/>
          </a:xfrm>
        </p:spPr>
        <p:txBody>
          <a:bodyPr/>
          <a:lstStyle/>
          <a:p>
            <a:endParaRPr lang="en-US" dirty="0"/>
          </a:p>
          <a:p>
            <a:endParaRPr lang="en-US" dirty="0"/>
          </a:p>
          <a:p>
            <a:endParaRPr lang="en-US" dirty="0"/>
          </a:p>
        </p:txBody>
      </p:sp>
      <p:graphicFrame>
        <p:nvGraphicFramePr>
          <p:cNvPr id="4" name="Diagram 3">
            <a:extLst>
              <a:ext uri="{FF2B5EF4-FFF2-40B4-BE49-F238E27FC236}">
                <a16:creationId xmlns:a16="http://schemas.microsoft.com/office/drawing/2014/main" id="{171CD34E-E435-4813-84D4-3E0CEF2A11FA}"/>
              </a:ext>
            </a:extLst>
          </p:cNvPr>
          <p:cNvGraphicFramePr/>
          <p:nvPr>
            <p:extLst>
              <p:ext uri="{D42A27DB-BD31-4B8C-83A1-F6EECF244321}">
                <p14:modId xmlns:p14="http://schemas.microsoft.com/office/powerpoint/2010/main" val="2911016638"/>
              </p:ext>
            </p:extLst>
          </p:nvPr>
        </p:nvGraphicFramePr>
        <p:xfrm>
          <a:off x="441433" y="961889"/>
          <a:ext cx="8592207" cy="47452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Left Brace 4">
            <a:extLst>
              <a:ext uri="{FF2B5EF4-FFF2-40B4-BE49-F238E27FC236}">
                <a16:creationId xmlns:a16="http://schemas.microsoft.com/office/drawing/2014/main" id="{59A2C974-9060-4B65-A8AF-1056E90C6514}"/>
              </a:ext>
            </a:extLst>
          </p:cNvPr>
          <p:cNvSpPr/>
          <p:nvPr/>
        </p:nvSpPr>
        <p:spPr>
          <a:xfrm rot="16200000">
            <a:off x="1958813" y="3086759"/>
            <a:ext cx="442145" cy="3366399"/>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CA"/>
          </a:p>
        </p:txBody>
      </p:sp>
      <p:sp>
        <p:nvSpPr>
          <p:cNvPr id="6" name="TextBox 5">
            <a:extLst>
              <a:ext uri="{FF2B5EF4-FFF2-40B4-BE49-F238E27FC236}">
                <a16:creationId xmlns:a16="http://schemas.microsoft.com/office/drawing/2014/main" id="{BBA066AD-8686-4A6B-A38C-B9B7E4661095}"/>
              </a:ext>
            </a:extLst>
          </p:cNvPr>
          <p:cNvSpPr txBox="1"/>
          <p:nvPr/>
        </p:nvSpPr>
        <p:spPr>
          <a:xfrm>
            <a:off x="1335639" y="5106260"/>
            <a:ext cx="1674688" cy="369332"/>
          </a:xfrm>
          <a:prstGeom prst="rect">
            <a:avLst/>
          </a:prstGeom>
          <a:noFill/>
        </p:spPr>
        <p:txBody>
          <a:bodyPr wrap="square" rtlCol="0">
            <a:spAutoFit/>
          </a:bodyPr>
          <a:lstStyle/>
          <a:p>
            <a:pPr algn="ctr"/>
            <a:r>
              <a:rPr lang="en-CA" dirty="0"/>
              <a:t>Fall 2019</a:t>
            </a:r>
          </a:p>
        </p:txBody>
      </p:sp>
      <p:sp>
        <p:nvSpPr>
          <p:cNvPr id="7" name="Left Brace 6">
            <a:extLst>
              <a:ext uri="{FF2B5EF4-FFF2-40B4-BE49-F238E27FC236}">
                <a16:creationId xmlns:a16="http://schemas.microsoft.com/office/drawing/2014/main" id="{0772021F-66A9-4FDA-ADA0-3D41E58AD7D2}"/>
              </a:ext>
            </a:extLst>
          </p:cNvPr>
          <p:cNvSpPr/>
          <p:nvPr/>
        </p:nvSpPr>
        <p:spPr>
          <a:xfrm rot="16200000">
            <a:off x="5398951" y="3074775"/>
            <a:ext cx="442145" cy="3366399"/>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CA"/>
          </a:p>
        </p:txBody>
      </p:sp>
      <p:sp>
        <p:nvSpPr>
          <p:cNvPr id="8" name="TextBox 7">
            <a:extLst>
              <a:ext uri="{FF2B5EF4-FFF2-40B4-BE49-F238E27FC236}">
                <a16:creationId xmlns:a16="http://schemas.microsoft.com/office/drawing/2014/main" id="{637B6B9E-5B7D-4E77-9F1B-B72593085662}"/>
              </a:ext>
            </a:extLst>
          </p:cNvPr>
          <p:cNvSpPr txBox="1"/>
          <p:nvPr/>
        </p:nvSpPr>
        <p:spPr>
          <a:xfrm>
            <a:off x="4786043" y="5104550"/>
            <a:ext cx="1674688" cy="369332"/>
          </a:xfrm>
          <a:prstGeom prst="rect">
            <a:avLst/>
          </a:prstGeom>
          <a:noFill/>
        </p:spPr>
        <p:txBody>
          <a:bodyPr wrap="square" rtlCol="0">
            <a:spAutoFit/>
          </a:bodyPr>
          <a:lstStyle/>
          <a:p>
            <a:pPr algn="ctr"/>
            <a:r>
              <a:rPr lang="en-CA" dirty="0"/>
              <a:t>Winter 2020</a:t>
            </a:r>
          </a:p>
        </p:txBody>
      </p:sp>
      <p:sp>
        <p:nvSpPr>
          <p:cNvPr id="10" name="Left Brace 9">
            <a:extLst>
              <a:ext uri="{FF2B5EF4-FFF2-40B4-BE49-F238E27FC236}">
                <a16:creationId xmlns:a16="http://schemas.microsoft.com/office/drawing/2014/main" id="{2A581670-020D-46DF-BD87-6E90E5732810}"/>
              </a:ext>
            </a:extLst>
          </p:cNvPr>
          <p:cNvSpPr/>
          <p:nvPr/>
        </p:nvSpPr>
        <p:spPr>
          <a:xfrm rot="16200000">
            <a:off x="7932069" y="3984039"/>
            <a:ext cx="442145" cy="1530740"/>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CA"/>
          </a:p>
        </p:txBody>
      </p:sp>
      <p:sp>
        <p:nvSpPr>
          <p:cNvPr id="11" name="TextBox 10">
            <a:extLst>
              <a:ext uri="{FF2B5EF4-FFF2-40B4-BE49-F238E27FC236}">
                <a16:creationId xmlns:a16="http://schemas.microsoft.com/office/drawing/2014/main" id="{35532B5E-2402-43BD-A152-0E03B81DBFA4}"/>
              </a:ext>
            </a:extLst>
          </p:cNvPr>
          <p:cNvSpPr txBox="1"/>
          <p:nvPr/>
        </p:nvSpPr>
        <p:spPr>
          <a:xfrm>
            <a:off x="7311771" y="5102840"/>
            <a:ext cx="1674688" cy="369332"/>
          </a:xfrm>
          <a:prstGeom prst="rect">
            <a:avLst/>
          </a:prstGeom>
          <a:noFill/>
        </p:spPr>
        <p:txBody>
          <a:bodyPr wrap="square" rtlCol="0">
            <a:spAutoFit/>
          </a:bodyPr>
          <a:lstStyle/>
          <a:p>
            <a:pPr algn="ctr"/>
            <a:r>
              <a:rPr lang="en-CA" dirty="0"/>
              <a:t>May 2020</a:t>
            </a:r>
          </a:p>
        </p:txBody>
      </p:sp>
      <p:cxnSp>
        <p:nvCxnSpPr>
          <p:cNvPr id="14" name="Straight Arrow Connector 13">
            <a:extLst>
              <a:ext uri="{FF2B5EF4-FFF2-40B4-BE49-F238E27FC236}">
                <a16:creationId xmlns:a16="http://schemas.microsoft.com/office/drawing/2014/main" id="{2DEDE821-F82C-40DA-9390-6787D534C689}"/>
              </a:ext>
            </a:extLst>
          </p:cNvPr>
          <p:cNvCxnSpPr>
            <a:cxnSpLocks/>
          </p:cNvCxnSpPr>
          <p:nvPr/>
        </p:nvCxnSpPr>
        <p:spPr>
          <a:xfrm flipV="1">
            <a:off x="6553200" y="4800600"/>
            <a:ext cx="0" cy="762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F93A5667-3D7E-4094-B949-234A1FC04351}"/>
              </a:ext>
            </a:extLst>
          </p:cNvPr>
          <p:cNvSpPr txBox="1"/>
          <p:nvPr/>
        </p:nvSpPr>
        <p:spPr>
          <a:xfrm>
            <a:off x="6096000" y="5580078"/>
            <a:ext cx="1674687" cy="246221"/>
          </a:xfrm>
          <a:prstGeom prst="rect">
            <a:avLst/>
          </a:prstGeom>
          <a:noFill/>
        </p:spPr>
        <p:txBody>
          <a:bodyPr wrap="square" rtlCol="0">
            <a:spAutoFit/>
          </a:bodyPr>
          <a:lstStyle/>
          <a:p>
            <a:r>
              <a:rPr lang="en-US" sz="1000" b="1" dirty="0"/>
              <a:t>MARCH 2020</a:t>
            </a:r>
          </a:p>
        </p:txBody>
      </p:sp>
      <p:pic>
        <p:nvPicPr>
          <p:cNvPr id="22" name="Graphic 21" descr="Star">
            <a:extLst>
              <a:ext uri="{FF2B5EF4-FFF2-40B4-BE49-F238E27FC236}">
                <a16:creationId xmlns:a16="http://schemas.microsoft.com/office/drawing/2014/main" id="{5012DBDA-8029-41B9-B014-F6703B5FEC7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304365" y="4347908"/>
            <a:ext cx="497669" cy="497669"/>
          </a:xfrm>
          <a:prstGeom prst="rect">
            <a:avLst/>
          </a:prstGeom>
        </p:spPr>
      </p:pic>
    </p:spTree>
    <p:extLst>
      <p:ext uri="{BB962C8B-B14F-4D97-AF65-F5344CB8AC3E}">
        <p14:creationId xmlns:p14="http://schemas.microsoft.com/office/powerpoint/2010/main" val="6319227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Group 44" descr="progression arrows pointed up">
            <a:extLst>
              <a:ext uri="{FF2B5EF4-FFF2-40B4-BE49-F238E27FC236}">
                <a16:creationId xmlns:a16="http://schemas.microsoft.com/office/drawing/2014/main" id="{665799E5-123C-48AB-8C5A-303E4990EE7D}"/>
              </a:ext>
            </a:extLst>
          </p:cNvPr>
          <p:cNvGrpSpPr/>
          <p:nvPr/>
        </p:nvGrpSpPr>
        <p:grpSpPr>
          <a:xfrm>
            <a:off x="5638800" y="1405018"/>
            <a:ext cx="2438400" cy="1689100"/>
            <a:chOff x="3573463" y="6515100"/>
            <a:chExt cx="2873375" cy="2070100"/>
          </a:xfrm>
        </p:grpSpPr>
        <p:sp>
          <p:nvSpPr>
            <p:cNvPr id="46" name="Freeform 260">
              <a:extLst>
                <a:ext uri="{FF2B5EF4-FFF2-40B4-BE49-F238E27FC236}">
                  <a16:creationId xmlns:a16="http://schemas.microsoft.com/office/drawing/2014/main" id="{45DFBD0A-D232-44D2-97E9-61FD912EBF9B}"/>
                </a:ext>
                <a:ext uri="{C183D7F6-B498-43B3-948B-1728B52AA6E4}">
                  <adec:decorative xmlns:adec="http://schemas.microsoft.com/office/drawing/2017/decorative" val="1"/>
                </a:ext>
              </a:extLst>
            </p:cNvPr>
            <p:cNvSpPr>
              <a:spLocks/>
            </p:cNvSpPr>
            <p:nvPr/>
          </p:nvSpPr>
          <p:spPr bwMode="auto">
            <a:xfrm>
              <a:off x="4541838" y="6515100"/>
              <a:ext cx="438150" cy="1425575"/>
            </a:xfrm>
            <a:custGeom>
              <a:avLst/>
              <a:gdLst>
                <a:gd name="T0" fmla="*/ 276 w 276"/>
                <a:gd name="T1" fmla="*/ 170 h 898"/>
                <a:gd name="T2" fmla="*/ 276 w 276"/>
                <a:gd name="T3" fmla="*/ 898 h 898"/>
                <a:gd name="T4" fmla="*/ 0 w 276"/>
                <a:gd name="T5" fmla="*/ 898 h 898"/>
                <a:gd name="T6" fmla="*/ 0 w 276"/>
                <a:gd name="T7" fmla="*/ 170 h 898"/>
                <a:gd name="T8" fmla="*/ 138 w 276"/>
                <a:gd name="T9" fmla="*/ 0 h 898"/>
                <a:gd name="T10" fmla="*/ 276 w 276"/>
                <a:gd name="T11" fmla="*/ 170 h 898"/>
              </a:gdLst>
              <a:ahLst/>
              <a:cxnLst>
                <a:cxn ang="0">
                  <a:pos x="T0" y="T1"/>
                </a:cxn>
                <a:cxn ang="0">
                  <a:pos x="T2" y="T3"/>
                </a:cxn>
                <a:cxn ang="0">
                  <a:pos x="T4" y="T5"/>
                </a:cxn>
                <a:cxn ang="0">
                  <a:pos x="T6" y="T7"/>
                </a:cxn>
                <a:cxn ang="0">
                  <a:pos x="T8" y="T9"/>
                </a:cxn>
                <a:cxn ang="0">
                  <a:pos x="T10" y="T11"/>
                </a:cxn>
              </a:cxnLst>
              <a:rect l="0" t="0" r="r" b="b"/>
              <a:pathLst>
                <a:path w="276" h="898">
                  <a:moveTo>
                    <a:pt x="276" y="170"/>
                  </a:moveTo>
                  <a:lnTo>
                    <a:pt x="276" y="898"/>
                  </a:lnTo>
                  <a:lnTo>
                    <a:pt x="0" y="898"/>
                  </a:lnTo>
                  <a:lnTo>
                    <a:pt x="0" y="170"/>
                  </a:lnTo>
                  <a:lnTo>
                    <a:pt x="138" y="0"/>
                  </a:lnTo>
                  <a:lnTo>
                    <a:pt x="276" y="170"/>
                  </a:lnTo>
                  <a:close/>
                </a:path>
              </a:pathLst>
            </a:custGeom>
            <a:solidFill>
              <a:schemeClr val="accent3">
                <a:alpha val="3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7" name="Freeform 219">
              <a:extLst>
                <a:ext uri="{FF2B5EF4-FFF2-40B4-BE49-F238E27FC236}">
                  <a16:creationId xmlns:a16="http://schemas.microsoft.com/office/drawing/2014/main" id="{2120131F-DC81-46B9-A7CE-1B6A86AB1B1D}"/>
                </a:ext>
                <a:ext uri="{C183D7F6-B498-43B3-948B-1728B52AA6E4}">
                  <adec:decorative xmlns:adec="http://schemas.microsoft.com/office/drawing/2017/decorative" val="1"/>
                </a:ext>
              </a:extLst>
            </p:cNvPr>
            <p:cNvSpPr>
              <a:spLocks/>
            </p:cNvSpPr>
            <p:nvPr/>
          </p:nvSpPr>
          <p:spPr bwMode="auto">
            <a:xfrm>
              <a:off x="3573463" y="7940675"/>
              <a:ext cx="911225" cy="644525"/>
            </a:xfrm>
            <a:custGeom>
              <a:avLst/>
              <a:gdLst>
                <a:gd name="T0" fmla="*/ 574 w 574"/>
                <a:gd name="T1" fmla="*/ 0 h 406"/>
                <a:gd name="T2" fmla="*/ 424 w 574"/>
                <a:gd name="T3" fmla="*/ 406 h 406"/>
                <a:gd name="T4" fmla="*/ 0 w 574"/>
                <a:gd name="T5" fmla="*/ 406 h 406"/>
                <a:gd name="T6" fmla="*/ 298 w 574"/>
                <a:gd name="T7" fmla="*/ 0 h 406"/>
                <a:gd name="T8" fmla="*/ 574 w 574"/>
                <a:gd name="T9" fmla="*/ 0 h 406"/>
              </a:gdLst>
              <a:ahLst/>
              <a:cxnLst>
                <a:cxn ang="0">
                  <a:pos x="T0" y="T1"/>
                </a:cxn>
                <a:cxn ang="0">
                  <a:pos x="T2" y="T3"/>
                </a:cxn>
                <a:cxn ang="0">
                  <a:pos x="T4" y="T5"/>
                </a:cxn>
                <a:cxn ang="0">
                  <a:pos x="T6" y="T7"/>
                </a:cxn>
                <a:cxn ang="0">
                  <a:pos x="T8" y="T9"/>
                </a:cxn>
              </a:cxnLst>
              <a:rect l="0" t="0" r="r" b="b"/>
              <a:pathLst>
                <a:path w="574" h="406">
                  <a:moveTo>
                    <a:pt x="574" y="0"/>
                  </a:moveTo>
                  <a:lnTo>
                    <a:pt x="424" y="406"/>
                  </a:lnTo>
                  <a:lnTo>
                    <a:pt x="0" y="406"/>
                  </a:lnTo>
                  <a:lnTo>
                    <a:pt x="298" y="0"/>
                  </a:lnTo>
                  <a:lnTo>
                    <a:pt x="574" y="0"/>
                  </a:lnTo>
                  <a:close/>
                </a:path>
              </a:pathLst>
            </a:custGeom>
            <a:solidFill>
              <a:schemeClr val="accent4">
                <a:alpha val="3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8" name="Freeform 220">
              <a:extLst>
                <a:ext uri="{FF2B5EF4-FFF2-40B4-BE49-F238E27FC236}">
                  <a16:creationId xmlns:a16="http://schemas.microsoft.com/office/drawing/2014/main" id="{3B270D40-9C4F-4FF9-AD34-7967B0161586}"/>
                </a:ext>
                <a:ext uri="{C183D7F6-B498-43B3-948B-1728B52AA6E4}">
                  <adec:decorative xmlns:adec="http://schemas.microsoft.com/office/drawing/2017/decorative" val="1"/>
                </a:ext>
              </a:extLst>
            </p:cNvPr>
            <p:cNvSpPr>
              <a:spLocks/>
            </p:cNvSpPr>
            <p:nvPr/>
          </p:nvSpPr>
          <p:spPr bwMode="auto">
            <a:xfrm>
              <a:off x="3573463" y="7940675"/>
              <a:ext cx="911225" cy="644525"/>
            </a:xfrm>
            <a:custGeom>
              <a:avLst/>
              <a:gdLst>
                <a:gd name="T0" fmla="*/ 574 w 574"/>
                <a:gd name="T1" fmla="*/ 0 h 406"/>
                <a:gd name="T2" fmla="*/ 424 w 574"/>
                <a:gd name="T3" fmla="*/ 406 h 406"/>
                <a:gd name="T4" fmla="*/ 0 w 574"/>
                <a:gd name="T5" fmla="*/ 406 h 406"/>
                <a:gd name="T6" fmla="*/ 298 w 574"/>
                <a:gd name="T7" fmla="*/ 0 h 406"/>
                <a:gd name="T8" fmla="*/ 574 w 574"/>
                <a:gd name="T9" fmla="*/ 0 h 406"/>
              </a:gdLst>
              <a:ahLst/>
              <a:cxnLst>
                <a:cxn ang="0">
                  <a:pos x="T0" y="T1"/>
                </a:cxn>
                <a:cxn ang="0">
                  <a:pos x="T2" y="T3"/>
                </a:cxn>
                <a:cxn ang="0">
                  <a:pos x="T4" y="T5"/>
                </a:cxn>
                <a:cxn ang="0">
                  <a:pos x="T6" y="T7"/>
                </a:cxn>
                <a:cxn ang="0">
                  <a:pos x="T8" y="T9"/>
                </a:cxn>
              </a:cxnLst>
              <a:rect l="0" t="0" r="r" b="b"/>
              <a:pathLst>
                <a:path w="574" h="406">
                  <a:moveTo>
                    <a:pt x="574" y="0"/>
                  </a:moveTo>
                  <a:lnTo>
                    <a:pt x="424" y="406"/>
                  </a:lnTo>
                  <a:lnTo>
                    <a:pt x="0" y="406"/>
                  </a:lnTo>
                  <a:lnTo>
                    <a:pt x="298" y="0"/>
                  </a:lnTo>
                  <a:lnTo>
                    <a:pt x="57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9" name="Freeform 221">
              <a:extLst>
                <a:ext uri="{FF2B5EF4-FFF2-40B4-BE49-F238E27FC236}">
                  <a16:creationId xmlns:a16="http://schemas.microsoft.com/office/drawing/2014/main" id="{FF278906-11C7-47C5-B35C-4847672CAC44}"/>
                </a:ext>
                <a:ext uri="{C183D7F6-B498-43B3-948B-1728B52AA6E4}">
                  <adec:decorative xmlns:adec="http://schemas.microsoft.com/office/drawing/2017/decorative" val="1"/>
                </a:ext>
              </a:extLst>
            </p:cNvPr>
            <p:cNvSpPr>
              <a:spLocks/>
            </p:cNvSpPr>
            <p:nvPr/>
          </p:nvSpPr>
          <p:spPr bwMode="auto">
            <a:xfrm>
              <a:off x="4306888" y="7940675"/>
              <a:ext cx="673100" cy="644525"/>
            </a:xfrm>
            <a:custGeom>
              <a:avLst/>
              <a:gdLst>
                <a:gd name="T0" fmla="*/ 424 w 424"/>
                <a:gd name="T1" fmla="*/ 0 h 406"/>
                <a:gd name="T2" fmla="*/ 424 w 424"/>
                <a:gd name="T3" fmla="*/ 406 h 406"/>
                <a:gd name="T4" fmla="*/ 0 w 424"/>
                <a:gd name="T5" fmla="*/ 406 h 406"/>
                <a:gd name="T6" fmla="*/ 148 w 424"/>
                <a:gd name="T7" fmla="*/ 0 h 406"/>
                <a:gd name="T8" fmla="*/ 424 w 424"/>
                <a:gd name="T9" fmla="*/ 0 h 406"/>
              </a:gdLst>
              <a:ahLst/>
              <a:cxnLst>
                <a:cxn ang="0">
                  <a:pos x="T0" y="T1"/>
                </a:cxn>
                <a:cxn ang="0">
                  <a:pos x="T2" y="T3"/>
                </a:cxn>
                <a:cxn ang="0">
                  <a:pos x="T4" y="T5"/>
                </a:cxn>
                <a:cxn ang="0">
                  <a:pos x="T6" y="T7"/>
                </a:cxn>
                <a:cxn ang="0">
                  <a:pos x="T8" y="T9"/>
                </a:cxn>
              </a:cxnLst>
              <a:rect l="0" t="0" r="r" b="b"/>
              <a:pathLst>
                <a:path w="424" h="406">
                  <a:moveTo>
                    <a:pt x="424" y="0"/>
                  </a:moveTo>
                  <a:lnTo>
                    <a:pt x="424" y="406"/>
                  </a:lnTo>
                  <a:lnTo>
                    <a:pt x="0" y="406"/>
                  </a:lnTo>
                  <a:lnTo>
                    <a:pt x="148" y="0"/>
                  </a:lnTo>
                  <a:lnTo>
                    <a:pt x="424" y="0"/>
                  </a:lnTo>
                  <a:close/>
                </a:path>
              </a:pathLst>
            </a:custGeom>
            <a:solidFill>
              <a:schemeClr val="accent3">
                <a:alpha val="3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0" name="Freeform 222">
              <a:extLst>
                <a:ext uri="{FF2B5EF4-FFF2-40B4-BE49-F238E27FC236}">
                  <a16:creationId xmlns:a16="http://schemas.microsoft.com/office/drawing/2014/main" id="{9F5DB565-4CE7-4FCE-88A6-7E407EA626DF}"/>
                </a:ext>
                <a:ext uri="{C183D7F6-B498-43B3-948B-1728B52AA6E4}">
                  <adec:decorative xmlns:adec="http://schemas.microsoft.com/office/drawing/2017/decorative" val="1"/>
                </a:ext>
              </a:extLst>
            </p:cNvPr>
            <p:cNvSpPr>
              <a:spLocks/>
            </p:cNvSpPr>
            <p:nvPr/>
          </p:nvSpPr>
          <p:spPr bwMode="auto">
            <a:xfrm>
              <a:off x="4306888" y="7940675"/>
              <a:ext cx="673100" cy="644525"/>
            </a:xfrm>
            <a:custGeom>
              <a:avLst/>
              <a:gdLst>
                <a:gd name="T0" fmla="*/ 424 w 424"/>
                <a:gd name="T1" fmla="*/ 0 h 406"/>
                <a:gd name="T2" fmla="*/ 424 w 424"/>
                <a:gd name="T3" fmla="*/ 406 h 406"/>
                <a:gd name="T4" fmla="*/ 0 w 424"/>
                <a:gd name="T5" fmla="*/ 406 h 406"/>
                <a:gd name="T6" fmla="*/ 148 w 424"/>
                <a:gd name="T7" fmla="*/ 0 h 406"/>
                <a:gd name="T8" fmla="*/ 424 w 424"/>
                <a:gd name="T9" fmla="*/ 0 h 406"/>
              </a:gdLst>
              <a:ahLst/>
              <a:cxnLst>
                <a:cxn ang="0">
                  <a:pos x="T0" y="T1"/>
                </a:cxn>
                <a:cxn ang="0">
                  <a:pos x="T2" y="T3"/>
                </a:cxn>
                <a:cxn ang="0">
                  <a:pos x="T4" y="T5"/>
                </a:cxn>
                <a:cxn ang="0">
                  <a:pos x="T6" y="T7"/>
                </a:cxn>
                <a:cxn ang="0">
                  <a:pos x="T8" y="T9"/>
                </a:cxn>
              </a:cxnLst>
              <a:rect l="0" t="0" r="r" b="b"/>
              <a:pathLst>
                <a:path w="424" h="406">
                  <a:moveTo>
                    <a:pt x="424" y="0"/>
                  </a:moveTo>
                  <a:lnTo>
                    <a:pt x="424" y="406"/>
                  </a:lnTo>
                  <a:lnTo>
                    <a:pt x="0" y="406"/>
                  </a:lnTo>
                  <a:lnTo>
                    <a:pt x="148" y="0"/>
                  </a:lnTo>
                  <a:lnTo>
                    <a:pt x="42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1" name="Freeform 223">
              <a:extLst>
                <a:ext uri="{FF2B5EF4-FFF2-40B4-BE49-F238E27FC236}">
                  <a16:creationId xmlns:a16="http://schemas.microsoft.com/office/drawing/2014/main" id="{E47E98EA-FEAE-4271-B694-31704A8D5CD5}"/>
                </a:ext>
                <a:ext uri="{C183D7F6-B498-43B3-948B-1728B52AA6E4}">
                  <adec:decorative xmlns:adec="http://schemas.microsoft.com/office/drawing/2017/decorative" val="1"/>
                </a:ext>
              </a:extLst>
            </p:cNvPr>
            <p:cNvSpPr>
              <a:spLocks/>
            </p:cNvSpPr>
            <p:nvPr/>
          </p:nvSpPr>
          <p:spPr bwMode="auto">
            <a:xfrm>
              <a:off x="5040313" y="7940675"/>
              <a:ext cx="673100" cy="644525"/>
            </a:xfrm>
            <a:custGeom>
              <a:avLst/>
              <a:gdLst>
                <a:gd name="T0" fmla="*/ 276 w 424"/>
                <a:gd name="T1" fmla="*/ 0 h 406"/>
                <a:gd name="T2" fmla="*/ 424 w 424"/>
                <a:gd name="T3" fmla="*/ 406 h 406"/>
                <a:gd name="T4" fmla="*/ 0 w 424"/>
                <a:gd name="T5" fmla="*/ 406 h 406"/>
                <a:gd name="T6" fmla="*/ 0 w 424"/>
                <a:gd name="T7" fmla="*/ 0 h 406"/>
                <a:gd name="T8" fmla="*/ 276 w 424"/>
                <a:gd name="T9" fmla="*/ 0 h 406"/>
              </a:gdLst>
              <a:ahLst/>
              <a:cxnLst>
                <a:cxn ang="0">
                  <a:pos x="T0" y="T1"/>
                </a:cxn>
                <a:cxn ang="0">
                  <a:pos x="T2" y="T3"/>
                </a:cxn>
                <a:cxn ang="0">
                  <a:pos x="T4" y="T5"/>
                </a:cxn>
                <a:cxn ang="0">
                  <a:pos x="T6" y="T7"/>
                </a:cxn>
                <a:cxn ang="0">
                  <a:pos x="T8" y="T9"/>
                </a:cxn>
              </a:cxnLst>
              <a:rect l="0" t="0" r="r" b="b"/>
              <a:pathLst>
                <a:path w="424" h="406">
                  <a:moveTo>
                    <a:pt x="276" y="0"/>
                  </a:moveTo>
                  <a:lnTo>
                    <a:pt x="424" y="406"/>
                  </a:lnTo>
                  <a:lnTo>
                    <a:pt x="0" y="406"/>
                  </a:lnTo>
                  <a:lnTo>
                    <a:pt x="0" y="0"/>
                  </a:lnTo>
                  <a:lnTo>
                    <a:pt x="276" y="0"/>
                  </a:lnTo>
                  <a:close/>
                </a:path>
              </a:pathLst>
            </a:custGeom>
            <a:solidFill>
              <a:schemeClr val="accent2">
                <a:alpha val="3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2" name="Freeform 224">
              <a:extLst>
                <a:ext uri="{FF2B5EF4-FFF2-40B4-BE49-F238E27FC236}">
                  <a16:creationId xmlns:a16="http://schemas.microsoft.com/office/drawing/2014/main" id="{591B2D7A-7F8D-45BD-9CCA-9A6C81A4CA0B}"/>
                </a:ext>
                <a:ext uri="{C183D7F6-B498-43B3-948B-1728B52AA6E4}">
                  <adec:decorative xmlns:adec="http://schemas.microsoft.com/office/drawing/2017/decorative" val="1"/>
                </a:ext>
              </a:extLst>
            </p:cNvPr>
            <p:cNvSpPr>
              <a:spLocks/>
            </p:cNvSpPr>
            <p:nvPr/>
          </p:nvSpPr>
          <p:spPr bwMode="auto">
            <a:xfrm>
              <a:off x="5040313" y="7940675"/>
              <a:ext cx="673100" cy="644525"/>
            </a:xfrm>
            <a:custGeom>
              <a:avLst/>
              <a:gdLst>
                <a:gd name="T0" fmla="*/ 276 w 424"/>
                <a:gd name="T1" fmla="*/ 0 h 406"/>
                <a:gd name="T2" fmla="*/ 424 w 424"/>
                <a:gd name="T3" fmla="*/ 406 h 406"/>
                <a:gd name="T4" fmla="*/ 0 w 424"/>
                <a:gd name="T5" fmla="*/ 406 h 406"/>
                <a:gd name="T6" fmla="*/ 0 w 424"/>
                <a:gd name="T7" fmla="*/ 0 h 406"/>
                <a:gd name="T8" fmla="*/ 276 w 424"/>
                <a:gd name="T9" fmla="*/ 0 h 406"/>
              </a:gdLst>
              <a:ahLst/>
              <a:cxnLst>
                <a:cxn ang="0">
                  <a:pos x="T0" y="T1"/>
                </a:cxn>
                <a:cxn ang="0">
                  <a:pos x="T2" y="T3"/>
                </a:cxn>
                <a:cxn ang="0">
                  <a:pos x="T4" y="T5"/>
                </a:cxn>
                <a:cxn ang="0">
                  <a:pos x="T6" y="T7"/>
                </a:cxn>
                <a:cxn ang="0">
                  <a:pos x="T8" y="T9"/>
                </a:cxn>
              </a:cxnLst>
              <a:rect l="0" t="0" r="r" b="b"/>
              <a:pathLst>
                <a:path w="424" h="406">
                  <a:moveTo>
                    <a:pt x="276" y="0"/>
                  </a:moveTo>
                  <a:lnTo>
                    <a:pt x="424" y="406"/>
                  </a:lnTo>
                  <a:lnTo>
                    <a:pt x="0" y="406"/>
                  </a:lnTo>
                  <a:lnTo>
                    <a:pt x="0" y="0"/>
                  </a:lnTo>
                  <a:lnTo>
                    <a:pt x="2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3" name="Freeform 225">
              <a:extLst>
                <a:ext uri="{FF2B5EF4-FFF2-40B4-BE49-F238E27FC236}">
                  <a16:creationId xmlns:a16="http://schemas.microsoft.com/office/drawing/2014/main" id="{0E00B590-0476-40E2-9360-18CA696351F0}"/>
                </a:ext>
                <a:ext uri="{C183D7F6-B498-43B3-948B-1728B52AA6E4}">
                  <adec:decorative xmlns:adec="http://schemas.microsoft.com/office/drawing/2017/decorative" val="1"/>
                </a:ext>
              </a:extLst>
            </p:cNvPr>
            <p:cNvSpPr>
              <a:spLocks/>
            </p:cNvSpPr>
            <p:nvPr/>
          </p:nvSpPr>
          <p:spPr bwMode="auto">
            <a:xfrm>
              <a:off x="5535613" y="7940675"/>
              <a:ext cx="911225" cy="644525"/>
            </a:xfrm>
            <a:custGeom>
              <a:avLst/>
              <a:gdLst>
                <a:gd name="T0" fmla="*/ 276 w 574"/>
                <a:gd name="T1" fmla="*/ 0 h 406"/>
                <a:gd name="T2" fmla="*/ 574 w 574"/>
                <a:gd name="T3" fmla="*/ 406 h 406"/>
                <a:gd name="T4" fmla="*/ 150 w 574"/>
                <a:gd name="T5" fmla="*/ 406 h 406"/>
                <a:gd name="T6" fmla="*/ 0 w 574"/>
                <a:gd name="T7" fmla="*/ 0 h 406"/>
                <a:gd name="T8" fmla="*/ 276 w 574"/>
                <a:gd name="T9" fmla="*/ 0 h 406"/>
              </a:gdLst>
              <a:ahLst/>
              <a:cxnLst>
                <a:cxn ang="0">
                  <a:pos x="T0" y="T1"/>
                </a:cxn>
                <a:cxn ang="0">
                  <a:pos x="T2" y="T3"/>
                </a:cxn>
                <a:cxn ang="0">
                  <a:pos x="T4" y="T5"/>
                </a:cxn>
                <a:cxn ang="0">
                  <a:pos x="T6" y="T7"/>
                </a:cxn>
                <a:cxn ang="0">
                  <a:pos x="T8" y="T9"/>
                </a:cxn>
              </a:cxnLst>
              <a:rect l="0" t="0" r="r" b="b"/>
              <a:pathLst>
                <a:path w="574" h="406">
                  <a:moveTo>
                    <a:pt x="276" y="0"/>
                  </a:moveTo>
                  <a:lnTo>
                    <a:pt x="574" y="406"/>
                  </a:lnTo>
                  <a:lnTo>
                    <a:pt x="150" y="406"/>
                  </a:lnTo>
                  <a:lnTo>
                    <a:pt x="0" y="0"/>
                  </a:lnTo>
                  <a:lnTo>
                    <a:pt x="276" y="0"/>
                  </a:lnTo>
                  <a:close/>
                </a:path>
              </a:pathLst>
            </a:custGeom>
            <a:solidFill>
              <a:schemeClr val="accent1">
                <a:alpha val="3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4" name="Freeform 226">
              <a:extLst>
                <a:ext uri="{FF2B5EF4-FFF2-40B4-BE49-F238E27FC236}">
                  <a16:creationId xmlns:a16="http://schemas.microsoft.com/office/drawing/2014/main" id="{E167273A-75C0-4608-8C3A-C28F156A1142}"/>
                </a:ext>
                <a:ext uri="{C183D7F6-B498-43B3-948B-1728B52AA6E4}">
                  <adec:decorative xmlns:adec="http://schemas.microsoft.com/office/drawing/2017/decorative" val="1"/>
                </a:ext>
              </a:extLst>
            </p:cNvPr>
            <p:cNvSpPr>
              <a:spLocks/>
            </p:cNvSpPr>
            <p:nvPr/>
          </p:nvSpPr>
          <p:spPr bwMode="auto">
            <a:xfrm>
              <a:off x="5535613" y="7940675"/>
              <a:ext cx="911225" cy="644525"/>
            </a:xfrm>
            <a:custGeom>
              <a:avLst/>
              <a:gdLst>
                <a:gd name="T0" fmla="*/ 276 w 574"/>
                <a:gd name="T1" fmla="*/ 0 h 406"/>
                <a:gd name="T2" fmla="*/ 574 w 574"/>
                <a:gd name="T3" fmla="*/ 406 h 406"/>
                <a:gd name="T4" fmla="*/ 150 w 574"/>
                <a:gd name="T5" fmla="*/ 406 h 406"/>
                <a:gd name="T6" fmla="*/ 0 w 574"/>
                <a:gd name="T7" fmla="*/ 0 h 406"/>
                <a:gd name="T8" fmla="*/ 276 w 574"/>
                <a:gd name="T9" fmla="*/ 0 h 406"/>
              </a:gdLst>
              <a:ahLst/>
              <a:cxnLst>
                <a:cxn ang="0">
                  <a:pos x="T0" y="T1"/>
                </a:cxn>
                <a:cxn ang="0">
                  <a:pos x="T2" y="T3"/>
                </a:cxn>
                <a:cxn ang="0">
                  <a:pos x="T4" y="T5"/>
                </a:cxn>
                <a:cxn ang="0">
                  <a:pos x="T6" y="T7"/>
                </a:cxn>
                <a:cxn ang="0">
                  <a:pos x="T8" y="T9"/>
                </a:cxn>
              </a:cxnLst>
              <a:rect l="0" t="0" r="r" b="b"/>
              <a:pathLst>
                <a:path w="574" h="406">
                  <a:moveTo>
                    <a:pt x="276" y="0"/>
                  </a:moveTo>
                  <a:lnTo>
                    <a:pt x="574" y="406"/>
                  </a:lnTo>
                  <a:lnTo>
                    <a:pt x="150" y="406"/>
                  </a:lnTo>
                  <a:lnTo>
                    <a:pt x="0" y="0"/>
                  </a:lnTo>
                  <a:lnTo>
                    <a:pt x="2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5" name="Freeform 228">
              <a:extLst>
                <a:ext uri="{FF2B5EF4-FFF2-40B4-BE49-F238E27FC236}">
                  <a16:creationId xmlns:a16="http://schemas.microsoft.com/office/drawing/2014/main" id="{1DB88E82-922E-4595-960F-5E0F3C391497}"/>
                </a:ext>
                <a:ext uri="{C183D7F6-B498-43B3-948B-1728B52AA6E4}">
                  <adec:decorative xmlns:adec="http://schemas.microsoft.com/office/drawing/2017/decorative" val="1"/>
                </a:ext>
              </a:extLst>
            </p:cNvPr>
            <p:cNvSpPr>
              <a:spLocks/>
            </p:cNvSpPr>
            <p:nvPr/>
          </p:nvSpPr>
          <p:spPr bwMode="auto">
            <a:xfrm>
              <a:off x="3573463" y="7940675"/>
              <a:ext cx="911225" cy="644525"/>
            </a:xfrm>
            <a:custGeom>
              <a:avLst/>
              <a:gdLst>
                <a:gd name="T0" fmla="*/ 574 w 574"/>
                <a:gd name="T1" fmla="*/ 0 h 406"/>
                <a:gd name="T2" fmla="*/ 298 w 574"/>
                <a:gd name="T3" fmla="*/ 0 h 406"/>
                <a:gd name="T4" fmla="*/ 0 w 574"/>
                <a:gd name="T5" fmla="*/ 406 h 406"/>
                <a:gd name="T6" fmla="*/ 424 w 574"/>
                <a:gd name="T7" fmla="*/ 406 h 406"/>
                <a:gd name="T8" fmla="*/ 574 w 574"/>
                <a:gd name="T9" fmla="*/ 0 h 406"/>
              </a:gdLst>
              <a:ahLst/>
              <a:cxnLst>
                <a:cxn ang="0">
                  <a:pos x="T0" y="T1"/>
                </a:cxn>
                <a:cxn ang="0">
                  <a:pos x="T2" y="T3"/>
                </a:cxn>
                <a:cxn ang="0">
                  <a:pos x="T4" y="T5"/>
                </a:cxn>
                <a:cxn ang="0">
                  <a:pos x="T6" y="T7"/>
                </a:cxn>
                <a:cxn ang="0">
                  <a:pos x="T8" y="T9"/>
                </a:cxn>
              </a:cxnLst>
              <a:rect l="0" t="0" r="r" b="b"/>
              <a:pathLst>
                <a:path w="574" h="406">
                  <a:moveTo>
                    <a:pt x="574" y="0"/>
                  </a:moveTo>
                  <a:lnTo>
                    <a:pt x="298" y="0"/>
                  </a:lnTo>
                  <a:lnTo>
                    <a:pt x="0" y="406"/>
                  </a:lnTo>
                  <a:lnTo>
                    <a:pt x="424" y="406"/>
                  </a:lnTo>
                  <a:lnTo>
                    <a:pt x="57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6" name="Freeform 230">
              <a:extLst>
                <a:ext uri="{FF2B5EF4-FFF2-40B4-BE49-F238E27FC236}">
                  <a16:creationId xmlns:a16="http://schemas.microsoft.com/office/drawing/2014/main" id="{600B830A-BC50-46EB-9DC8-24E93B0EEE62}"/>
                </a:ext>
                <a:ext uri="{C183D7F6-B498-43B3-948B-1728B52AA6E4}">
                  <adec:decorative xmlns:adec="http://schemas.microsoft.com/office/drawing/2017/decorative" val="1"/>
                </a:ext>
              </a:extLst>
            </p:cNvPr>
            <p:cNvSpPr>
              <a:spLocks/>
            </p:cNvSpPr>
            <p:nvPr/>
          </p:nvSpPr>
          <p:spPr bwMode="auto">
            <a:xfrm>
              <a:off x="4306888" y="7940675"/>
              <a:ext cx="673100" cy="644525"/>
            </a:xfrm>
            <a:custGeom>
              <a:avLst/>
              <a:gdLst>
                <a:gd name="T0" fmla="*/ 424 w 424"/>
                <a:gd name="T1" fmla="*/ 0 h 406"/>
                <a:gd name="T2" fmla="*/ 148 w 424"/>
                <a:gd name="T3" fmla="*/ 0 h 406"/>
                <a:gd name="T4" fmla="*/ 0 w 424"/>
                <a:gd name="T5" fmla="*/ 406 h 406"/>
                <a:gd name="T6" fmla="*/ 424 w 424"/>
                <a:gd name="T7" fmla="*/ 406 h 406"/>
                <a:gd name="T8" fmla="*/ 424 w 424"/>
                <a:gd name="T9" fmla="*/ 0 h 406"/>
              </a:gdLst>
              <a:ahLst/>
              <a:cxnLst>
                <a:cxn ang="0">
                  <a:pos x="T0" y="T1"/>
                </a:cxn>
                <a:cxn ang="0">
                  <a:pos x="T2" y="T3"/>
                </a:cxn>
                <a:cxn ang="0">
                  <a:pos x="T4" y="T5"/>
                </a:cxn>
                <a:cxn ang="0">
                  <a:pos x="T6" y="T7"/>
                </a:cxn>
                <a:cxn ang="0">
                  <a:pos x="T8" y="T9"/>
                </a:cxn>
              </a:cxnLst>
              <a:rect l="0" t="0" r="r" b="b"/>
              <a:pathLst>
                <a:path w="424" h="406">
                  <a:moveTo>
                    <a:pt x="424" y="0"/>
                  </a:moveTo>
                  <a:lnTo>
                    <a:pt x="148" y="0"/>
                  </a:lnTo>
                  <a:lnTo>
                    <a:pt x="0" y="406"/>
                  </a:lnTo>
                  <a:lnTo>
                    <a:pt x="424" y="406"/>
                  </a:lnTo>
                  <a:lnTo>
                    <a:pt x="42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7" name="Freeform 232">
              <a:extLst>
                <a:ext uri="{FF2B5EF4-FFF2-40B4-BE49-F238E27FC236}">
                  <a16:creationId xmlns:a16="http://schemas.microsoft.com/office/drawing/2014/main" id="{FA757E82-C3B6-4F9A-9A0B-782FF8C09C56}"/>
                </a:ext>
                <a:ext uri="{C183D7F6-B498-43B3-948B-1728B52AA6E4}">
                  <adec:decorative xmlns:adec="http://schemas.microsoft.com/office/drawing/2017/decorative" val="1"/>
                </a:ext>
              </a:extLst>
            </p:cNvPr>
            <p:cNvSpPr>
              <a:spLocks/>
            </p:cNvSpPr>
            <p:nvPr/>
          </p:nvSpPr>
          <p:spPr bwMode="auto">
            <a:xfrm>
              <a:off x="5040313" y="7940675"/>
              <a:ext cx="673100" cy="644525"/>
            </a:xfrm>
            <a:custGeom>
              <a:avLst/>
              <a:gdLst>
                <a:gd name="T0" fmla="*/ 276 w 424"/>
                <a:gd name="T1" fmla="*/ 0 h 406"/>
                <a:gd name="T2" fmla="*/ 0 w 424"/>
                <a:gd name="T3" fmla="*/ 0 h 406"/>
                <a:gd name="T4" fmla="*/ 0 w 424"/>
                <a:gd name="T5" fmla="*/ 406 h 406"/>
                <a:gd name="T6" fmla="*/ 424 w 424"/>
                <a:gd name="T7" fmla="*/ 406 h 406"/>
                <a:gd name="T8" fmla="*/ 276 w 424"/>
                <a:gd name="T9" fmla="*/ 0 h 406"/>
              </a:gdLst>
              <a:ahLst/>
              <a:cxnLst>
                <a:cxn ang="0">
                  <a:pos x="T0" y="T1"/>
                </a:cxn>
                <a:cxn ang="0">
                  <a:pos x="T2" y="T3"/>
                </a:cxn>
                <a:cxn ang="0">
                  <a:pos x="T4" y="T5"/>
                </a:cxn>
                <a:cxn ang="0">
                  <a:pos x="T6" y="T7"/>
                </a:cxn>
                <a:cxn ang="0">
                  <a:pos x="T8" y="T9"/>
                </a:cxn>
              </a:cxnLst>
              <a:rect l="0" t="0" r="r" b="b"/>
              <a:pathLst>
                <a:path w="424" h="406">
                  <a:moveTo>
                    <a:pt x="276" y="0"/>
                  </a:moveTo>
                  <a:lnTo>
                    <a:pt x="0" y="0"/>
                  </a:lnTo>
                  <a:lnTo>
                    <a:pt x="0" y="406"/>
                  </a:lnTo>
                  <a:lnTo>
                    <a:pt x="424" y="406"/>
                  </a:lnTo>
                  <a:lnTo>
                    <a:pt x="2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9" name="Freeform 259">
              <a:extLst>
                <a:ext uri="{FF2B5EF4-FFF2-40B4-BE49-F238E27FC236}">
                  <a16:creationId xmlns:a16="http://schemas.microsoft.com/office/drawing/2014/main" id="{3B780430-C25A-4E82-9A82-4921BB0C45A2}"/>
                </a:ext>
                <a:ext uri="{C183D7F6-B498-43B3-948B-1728B52AA6E4}">
                  <adec:decorative xmlns:adec="http://schemas.microsoft.com/office/drawing/2017/decorative" val="1"/>
                </a:ext>
              </a:extLst>
            </p:cNvPr>
            <p:cNvSpPr>
              <a:spLocks/>
            </p:cNvSpPr>
            <p:nvPr/>
          </p:nvSpPr>
          <p:spPr bwMode="auto">
            <a:xfrm>
              <a:off x="4040188" y="6953250"/>
              <a:ext cx="444500" cy="987425"/>
            </a:xfrm>
            <a:custGeom>
              <a:avLst/>
              <a:gdLst>
                <a:gd name="T0" fmla="*/ 280 w 280"/>
                <a:gd name="T1" fmla="*/ 170 h 622"/>
                <a:gd name="T2" fmla="*/ 280 w 280"/>
                <a:gd name="T3" fmla="*/ 622 h 622"/>
                <a:gd name="T4" fmla="*/ 0 w 280"/>
                <a:gd name="T5" fmla="*/ 622 h 622"/>
                <a:gd name="T6" fmla="*/ 0 w 280"/>
                <a:gd name="T7" fmla="*/ 170 h 622"/>
                <a:gd name="T8" fmla="*/ 138 w 280"/>
                <a:gd name="T9" fmla="*/ 0 h 622"/>
                <a:gd name="T10" fmla="*/ 280 w 280"/>
                <a:gd name="T11" fmla="*/ 170 h 622"/>
              </a:gdLst>
              <a:ahLst/>
              <a:cxnLst>
                <a:cxn ang="0">
                  <a:pos x="T0" y="T1"/>
                </a:cxn>
                <a:cxn ang="0">
                  <a:pos x="T2" y="T3"/>
                </a:cxn>
                <a:cxn ang="0">
                  <a:pos x="T4" y="T5"/>
                </a:cxn>
                <a:cxn ang="0">
                  <a:pos x="T6" y="T7"/>
                </a:cxn>
                <a:cxn ang="0">
                  <a:pos x="T8" y="T9"/>
                </a:cxn>
                <a:cxn ang="0">
                  <a:pos x="T10" y="T11"/>
                </a:cxn>
              </a:cxnLst>
              <a:rect l="0" t="0" r="r" b="b"/>
              <a:pathLst>
                <a:path w="280" h="622">
                  <a:moveTo>
                    <a:pt x="280" y="170"/>
                  </a:moveTo>
                  <a:lnTo>
                    <a:pt x="280" y="622"/>
                  </a:lnTo>
                  <a:lnTo>
                    <a:pt x="0" y="622"/>
                  </a:lnTo>
                  <a:lnTo>
                    <a:pt x="0" y="170"/>
                  </a:lnTo>
                  <a:lnTo>
                    <a:pt x="138" y="0"/>
                  </a:lnTo>
                  <a:lnTo>
                    <a:pt x="280" y="170"/>
                  </a:lnTo>
                  <a:close/>
                </a:path>
              </a:pathLst>
            </a:custGeom>
            <a:solidFill>
              <a:schemeClr val="accent4">
                <a:alpha val="3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60" name="Freeform 261">
              <a:extLst>
                <a:ext uri="{FF2B5EF4-FFF2-40B4-BE49-F238E27FC236}">
                  <a16:creationId xmlns:a16="http://schemas.microsoft.com/office/drawing/2014/main" id="{89A3A0F8-359E-48FA-A947-2B4CC9BC9192}"/>
                </a:ext>
                <a:ext uri="{C183D7F6-B498-43B3-948B-1728B52AA6E4}">
                  <adec:decorative xmlns:adec="http://schemas.microsoft.com/office/drawing/2017/decorative" val="1"/>
                </a:ext>
              </a:extLst>
            </p:cNvPr>
            <p:cNvSpPr>
              <a:spLocks/>
            </p:cNvSpPr>
            <p:nvPr/>
          </p:nvSpPr>
          <p:spPr bwMode="auto">
            <a:xfrm>
              <a:off x="5040313" y="7112000"/>
              <a:ext cx="438150" cy="828675"/>
            </a:xfrm>
            <a:custGeom>
              <a:avLst/>
              <a:gdLst>
                <a:gd name="T0" fmla="*/ 276 w 276"/>
                <a:gd name="T1" fmla="*/ 168 h 522"/>
                <a:gd name="T2" fmla="*/ 276 w 276"/>
                <a:gd name="T3" fmla="*/ 522 h 522"/>
                <a:gd name="T4" fmla="*/ 0 w 276"/>
                <a:gd name="T5" fmla="*/ 522 h 522"/>
                <a:gd name="T6" fmla="*/ 0 w 276"/>
                <a:gd name="T7" fmla="*/ 168 h 522"/>
                <a:gd name="T8" fmla="*/ 136 w 276"/>
                <a:gd name="T9" fmla="*/ 0 h 522"/>
                <a:gd name="T10" fmla="*/ 276 w 276"/>
                <a:gd name="T11" fmla="*/ 168 h 522"/>
              </a:gdLst>
              <a:ahLst/>
              <a:cxnLst>
                <a:cxn ang="0">
                  <a:pos x="T0" y="T1"/>
                </a:cxn>
                <a:cxn ang="0">
                  <a:pos x="T2" y="T3"/>
                </a:cxn>
                <a:cxn ang="0">
                  <a:pos x="T4" y="T5"/>
                </a:cxn>
                <a:cxn ang="0">
                  <a:pos x="T6" y="T7"/>
                </a:cxn>
                <a:cxn ang="0">
                  <a:pos x="T8" y="T9"/>
                </a:cxn>
                <a:cxn ang="0">
                  <a:pos x="T10" y="T11"/>
                </a:cxn>
              </a:cxnLst>
              <a:rect l="0" t="0" r="r" b="b"/>
              <a:pathLst>
                <a:path w="276" h="522">
                  <a:moveTo>
                    <a:pt x="276" y="168"/>
                  </a:moveTo>
                  <a:lnTo>
                    <a:pt x="276" y="522"/>
                  </a:lnTo>
                  <a:lnTo>
                    <a:pt x="0" y="522"/>
                  </a:lnTo>
                  <a:lnTo>
                    <a:pt x="0" y="168"/>
                  </a:lnTo>
                  <a:lnTo>
                    <a:pt x="136" y="0"/>
                  </a:lnTo>
                  <a:lnTo>
                    <a:pt x="276" y="168"/>
                  </a:lnTo>
                  <a:close/>
                </a:path>
              </a:pathLst>
            </a:custGeom>
            <a:solidFill>
              <a:schemeClr val="accent2">
                <a:alpha val="3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61" name="Freeform 262">
              <a:extLst>
                <a:ext uri="{FF2B5EF4-FFF2-40B4-BE49-F238E27FC236}">
                  <a16:creationId xmlns:a16="http://schemas.microsoft.com/office/drawing/2014/main" id="{01159AD7-7331-4604-9A87-29CB95D5DD42}"/>
                </a:ext>
                <a:ext uri="{C183D7F6-B498-43B3-948B-1728B52AA6E4}">
                  <adec:decorative xmlns:adec="http://schemas.microsoft.com/office/drawing/2017/decorative" val="1"/>
                </a:ext>
              </a:extLst>
            </p:cNvPr>
            <p:cNvSpPr>
              <a:spLocks/>
            </p:cNvSpPr>
            <p:nvPr/>
          </p:nvSpPr>
          <p:spPr bwMode="auto">
            <a:xfrm>
              <a:off x="5535613" y="6823075"/>
              <a:ext cx="438150" cy="1117600"/>
            </a:xfrm>
            <a:custGeom>
              <a:avLst/>
              <a:gdLst>
                <a:gd name="T0" fmla="*/ 276 w 276"/>
                <a:gd name="T1" fmla="*/ 170 h 704"/>
                <a:gd name="T2" fmla="*/ 276 w 276"/>
                <a:gd name="T3" fmla="*/ 704 h 704"/>
                <a:gd name="T4" fmla="*/ 0 w 276"/>
                <a:gd name="T5" fmla="*/ 704 h 704"/>
                <a:gd name="T6" fmla="*/ 0 w 276"/>
                <a:gd name="T7" fmla="*/ 170 h 704"/>
                <a:gd name="T8" fmla="*/ 138 w 276"/>
                <a:gd name="T9" fmla="*/ 0 h 704"/>
                <a:gd name="T10" fmla="*/ 276 w 276"/>
                <a:gd name="T11" fmla="*/ 170 h 704"/>
              </a:gdLst>
              <a:ahLst/>
              <a:cxnLst>
                <a:cxn ang="0">
                  <a:pos x="T0" y="T1"/>
                </a:cxn>
                <a:cxn ang="0">
                  <a:pos x="T2" y="T3"/>
                </a:cxn>
                <a:cxn ang="0">
                  <a:pos x="T4" y="T5"/>
                </a:cxn>
                <a:cxn ang="0">
                  <a:pos x="T6" y="T7"/>
                </a:cxn>
                <a:cxn ang="0">
                  <a:pos x="T8" y="T9"/>
                </a:cxn>
                <a:cxn ang="0">
                  <a:pos x="T10" y="T11"/>
                </a:cxn>
              </a:cxnLst>
              <a:rect l="0" t="0" r="r" b="b"/>
              <a:pathLst>
                <a:path w="276" h="704">
                  <a:moveTo>
                    <a:pt x="276" y="170"/>
                  </a:moveTo>
                  <a:lnTo>
                    <a:pt x="276" y="704"/>
                  </a:lnTo>
                  <a:lnTo>
                    <a:pt x="0" y="704"/>
                  </a:lnTo>
                  <a:lnTo>
                    <a:pt x="0" y="170"/>
                  </a:lnTo>
                  <a:lnTo>
                    <a:pt x="138" y="0"/>
                  </a:lnTo>
                  <a:lnTo>
                    <a:pt x="276" y="170"/>
                  </a:lnTo>
                  <a:close/>
                </a:path>
              </a:pathLst>
            </a:custGeom>
            <a:solidFill>
              <a:schemeClr val="accent1">
                <a:alpha val="30000"/>
              </a:schemeClr>
            </a:solid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2" name="Title 1">
            <a:extLst>
              <a:ext uri="{FF2B5EF4-FFF2-40B4-BE49-F238E27FC236}">
                <a16:creationId xmlns:a16="http://schemas.microsoft.com/office/drawing/2014/main" id="{F548285E-3D04-46A6-830E-C88D8F6C00B5}"/>
              </a:ext>
            </a:extLst>
          </p:cNvPr>
          <p:cNvSpPr>
            <a:spLocks noGrp="1"/>
          </p:cNvSpPr>
          <p:nvPr>
            <p:ph type="title"/>
          </p:nvPr>
        </p:nvSpPr>
        <p:spPr/>
        <p:txBody>
          <a:bodyPr>
            <a:normAutofit/>
          </a:bodyPr>
          <a:lstStyle/>
          <a:p>
            <a:r>
              <a:rPr lang="en-US" sz="3200" dirty="0">
                <a:solidFill>
                  <a:schemeClr val="tx1"/>
                </a:solidFill>
              </a:rPr>
              <a:t>Community Consultations</a:t>
            </a:r>
          </a:p>
        </p:txBody>
      </p:sp>
      <p:grpSp>
        <p:nvGrpSpPr>
          <p:cNvPr id="6" name="Group 5" descr="circular center with outline shape, surrounded by various circles">
            <a:extLst>
              <a:ext uri="{FF2B5EF4-FFF2-40B4-BE49-F238E27FC236}">
                <a16:creationId xmlns:a16="http://schemas.microsoft.com/office/drawing/2014/main" id="{B88A9C0F-12A6-4832-B970-DC3F6231175A}"/>
              </a:ext>
            </a:extLst>
          </p:cNvPr>
          <p:cNvGrpSpPr/>
          <p:nvPr/>
        </p:nvGrpSpPr>
        <p:grpSpPr>
          <a:xfrm>
            <a:off x="916428" y="1938253"/>
            <a:ext cx="3962400" cy="3814414"/>
            <a:chOff x="2349650" y="2871321"/>
            <a:chExt cx="2149325" cy="2162293"/>
          </a:xfrm>
        </p:grpSpPr>
        <p:grpSp>
          <p:nvGrpSpPr>
            <p:cNvPr id="8" name="Group 7">
              <a:extLst>
                <a:ext uri="{FF2B5EF4-FFF2-40B4-BE49-F238E27FC236}">
                  <a16:creationId xmlns:a16="http://schemas.microsoft.com/office/drawing/2014/main" id="{DDF3F605-CCC5-4676-8251-1E45E2F90D09}"/>
                </a:ext>
              </a:extLst>
            </p:cNvPr>
            <p:cNvGrpSpPr/>
            <p:nvPr userDrawn="1"/>
          </p:nvGrpSpPr>
          <p:grpSpPr>
            <a:xfrm>
              <a:off x="2867025" y="3390118"/>
              <a:ext cx="1120400" cy="1123575"/>
              <a:chOff x="2867025" y="3390118"/>
              <a:chExt cx="1120400" cy="1123575"/>
            </a:xfrm>
          </p:grpSpPr>
          <p:sp>
            <p:nvSpPr>
              <p:cNvPr id="27" name="Freeform 44">
                <a:extLst>
                  <a:ext uri="{FF2B5EF4-FFF2-40B4-BE49-F238E27FC236}">
                    <a16:creationId xmlns:a16="http://schemas.microsoft.com/office/drawing/2014/main" id="{1D21278B-BA4E-420E-97EE-A0C7A17EF327}"/>
                  </a:ext>
                  <a:ext uri="{C183D7F6-B498-43B3-948B-1728B52AA6E4}">
                    <adec:decorative xmlns:adec="http://schemas.microsoft.com/office/drawing/2017/decorative" val="1"/>
                  </a:ext>
                </a:extLst>
              </p:cNvPr>
              <p:cNvSpPr>
                <a:spLocks/>
              </p:cNvSpPr>
              <p:nvPr userDrawn="1"/>
            </p:nvSpPr>
            <p:spPr bwMode="auto">
              <a:xfrm>
                <a:off x="2867025" y="3390118"/>
                <a:ext cx="561975" cy="561975"/>
              </a:xfrm>
              <a:custGeom>
                <a:avLst/>
                <a:gdLst>
                  <a:gd name="T0" fmla="*/ 40 w 177"/>
                  <a:gd name="T1" fmla="*/ 177 h 177"/>
                  <a:gd name="T2" fmla="*/ 0 w 177"/>
                  <a:gd name="T3" fmla="*/ 177 h 177"/>
                  <a:gd name="T4" fmla="*/ 177 w 177"/>
                  <a:gd name="T5" fmla="*/ 0 h 177"/>
                  <a:gd name="T6" fmla="*/ 177 w 177"/>
                  <a:gd name="T7" fmla="*/ 40 h 177"/>
                  <a:gd name="T8" fmla="*/ 40 w 177"/>
                  <a:gd name="T9" fmla="*/ 177 h 177"/>
                </a:gdLst>
                <a:ahLst/>
                <a:cxnLst>
                  <a:cxn ang="0">
                    <a:pos x="T0" y="T1"/>
                  </a:cxn>
                  <a:cxn ang="0">
                    <a:pos x="T2" y="T3"/>
                  </a:cxn>
                  <a:cxn ang="0">
                    <a:pos x="T4" y="T5"/>
                  </a:cxn>
                  <a:cxn ang="0">
                    <a:pos x="T6" y="T7"/>
                  </a:cxn>
                  <a:cxn ang="0">
                    <a:pos x="T8" y="T9"/>
                  </a:cxn>
                </a:cxnLst>
                <a:rect l="0" t="0" r="r" b="b"/>
                <a:pathLst>
                  <a:path w="177" h="177">
                    <a:moveTo>
                      <a:pt x="40" y="177"/>
                    </a:moveTo>
                    <a:cubicBezTo>
                      <a:pt x="0" y="177"/>
                      <a:pt x="0" y="177"/>
                      <a:pt x="0" y="177"/>
                    </a:cubicBezTo>
                    <a:cubicBezTo>
                      <a:pt x="0" y="80"/>
                      <a:pt x="79" y="0"/>
                      <a:pt x="177" y="0"/>
                    </a:cubicBezTo>
                    <a:cubicBezTo>
                      <a:pt x="177" y="40"/>
                      <a:pt x="177" y="40"/>
                      <a:pt x="177" y="40"/>
                    </a:cubicBezTo>
                    <a:cubicBezTo>
                      <a:pt x="102" y="40"/>
                      <a:pt x="40" y="102"/>
                      <a:pt x="40" y="177"/>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8" name="Freeform 49">
                <a:extLst>
                  <a:ext uri="{FF2B5EF4-FFF2-40B4-BE49-F238E27FC236}">
                    <a16:creationId xmlns:a16="http://schemas.microsoft.com/office/drawing/2014/main" id="{FFE9A5BE-F089-4E74-BC09-F2CFCC277DBE}"/>
                  </a:ext>
                  <a:ext uri="{C183D7F6-B498-43B3-948B-1728B52AA6E4}">
                    <adec:decorative xmlns:adec="http://schemas.microsoft.com/office/drawing/2017/decorative" val="1"/>
                  </a:ext>
                </a:extLst>
              </p:cNvPr>
              <p:cNvSpPr>
                <a:spLocks/>
              </p:cNvSpPr>
              <p:nvPr userDrawn="1"/>
            </p:nvSpPr>
            <p:spPr bwMode="auto">
              <a:xfrm>
                <a:off x="3425825" y="3390493"/>
                <a:ext cx="561600" cy="561600"/>
              </a:xfrm>
              <a:custGeom>
                <a:avLst/>
                <a:gdLst>
                  <a:gd name="T0" fmla="*/ 177 w 177"/>
                  <a:gd name="T1" fmla="*/ 177 h 177"/>
                  <a:gd name="T2" fmla="*/ 137 w 177"/>
                  <a:gd name="T3" fmla="*/ 177 h 177"/>
                  <a:gd name="T4" fmla="*/ 0 w 177"/>
                  <a:gd name="T5" fmla="*/ 40 h 177"/>
                  <a:gd name="T6" fmla="*/ 0 w 177"/>
                  <a:gd name="T7" fmla="*/ 0 h 177"/>
                  <a:gd name="T8" fmla="*/ 177 w 177"/>
                  <a:gd name="T9" fmla="*/ 177 h 177"/>
                </a:gdLst>
                <a:ahLst/>
                <a:cxnLst>
                  <a:cxn ang="0">
                    <a:pos x="T0" y="T1"/>
                  </a:cxn>
                  <a:cxn ang="0">
                    <a:pos x="T2" y="T3"/>
                  </a:cxn>
                  <a:cxn ang="0">
                    <a:pos x="T4" y="T5"/>
                  </a:cxn>
                  <a:cxn ang="0">
                    <a:pos x="T6" y="T7"/>
                  </a:cxn>
                  <a:cxn ang="0">
                    <a:pos x="T8" y="T9"/>
                  </a:cxn>
                </a:cxnLst>
                <a:rect l="0" t="0" r="r" b="b"/>
                <a:pathLst>
                  <a:path w="177" h="177">
                    <a:moveTo>
                      <a:pt x="177" y="177"/>
                    </a:moveTo>
                    <a:cubicBezTo>
                      <a:pt x="137" y="177"/>
                      <a:pt x="137" y="177"/>
                      <a:pt x="137" y="177"/>
                    </a:cubicBezTo>
                    <a:cubicBezTo>
                      <a:pt x="137" y="102"/>
                      <a:pt x="76" y="40"/>
                      <a:pt x="0" y="40"/>
                    </a:cubicBezTo>
                    <a:cubicBezTo>
                      <a:pt x="0" y="0"/>
                      <a:pt x="0" y="0"/>
                      <a:pt x="0" y="0"/>
                    </a:cubicBezTo>
                    <a:cubicBezTo>
                      <a:pt x="98" y="0"/>
                      <a:pt x="177" y="80"/>
                      <a:pt x="177" y="1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9" name="Freeform 54">
                <a:extLst>
                  <a:ext uri="{FF2B5EF4-FFF2-40B4-BE49-F238E27FC236}">
                    <a16:creationId xmlns:a16="http://schemas.microsoft.com/office/drawing/2014/main" id="{2D61D529-4BBF-4124-B400-E83CC1D2E566}"/>
                  </a:ext>
                  <a:ext uri="{C183D7F6-B498-43B3-948B-1728B52AA6E4}">
                    <adec:decorative xmlns:adec="http://schemas.microsoft.com/office/drawing/2017/decorative" val="1"/>
                  </a:ext>
                </a:extLst>
              </p:cNvPr>
              <p:cNvSpPr>
                <a:spLocks/>
              </p:cNvSpPr>
              <p:nvPr userDrawn="1"/>
            </p:nvSpPr>
            <p:spPr bwMode="auto">
              <a:xfrm>
                <a:off x="2867025" y="3952093"/>
                <a:ext cx="561600" cy="561600"/>
              </a:xfrm>
              <a:custGeom>
                <a:avLst/>
                <a:gdLst>
                  <a:gd name="T0" fmla="*/ 177 w 177"/>
                  <a:gd name="T1" fmla="*/ 177 h 177"/>
                  <a:gd name="T2" fmla="*/ 0 w 177"/>
                  <a:gd name="T3" fmla="*/ 0 h 177"/>
                  <a:gd name="T4" fmla="*/ 40 w 177"/>
                  <a:gd name="T5" fmla="*/ 0 h 177"/>
                  <a:gd name="T6" fmla="*/ 177 w 177"/>
                  <a:gd name="T7" fmla="*/ 137 h 177"/>
                  <a:gd name="T8" fmla="*/ 177 w 177"/>
                  <a:gd name="T9" fmla="*/ 177 h 177"/>
                </a:gdLst>
                <a:ahLst/>
                <a:cxnLst>
                  <a:cxn ang="0">
                    <a:pos x="T0" y="T1"/>
                  </a:cxn>
                  <a:cxn ang="0">
                    <a:pos x="T2" y="T3"/>
                  </a:cxn>
                  <a:cxn ang="0">
                    <a:pos x="T4" y="T5"/>
                  </a:cxn>
                  <a:cxn ang="0">
                    <a:pos x="T6" y="T7"/>
                  </a:cxn>
                  <a:cxn ang="0">
                    <a:pos x="T8" y="T9"/>
                  </a:cxn>
                </a:cxnLst>
                <a:rect l="0" t="0" r="r" b="b"/>
                <a:pathLst>
                  <a:path w="177" h="177">
                    <a:moveTo>
                      <a:pt x="177" y="177"/>
                    </a:moveTo>
                    <a:cubicBezTo>
                      <a:pt x="79" y="177"/>
                      <a:pt x="0" y="98"/>
                      <a:pt x="0" y="0"/>
                    </a:cubicBezTo>
                    <a:cubicBezTo>
                      <a:pt x="40" y="0"/>
                      <a:pt x="40" y="0"/>
                      <a:pt x="40" y="0"/>
                    </a:cubicBezTo>
                    <a:cubicBezTo>
                      <a:pt x="40" y="76"/>
                      <a:pt x="102" y="137"/>
                      <a:pt x="177" y="137"/>
                    </a:cubicBezTo>
                    <a:lnTo>
                      <a:pt x="177" y="177"/>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0" name="Freeform 59">
                <a:extLst>
                  <a:ext uri="{FF2B5EF4-FFF2-40B4-BE49-F238E27FC236}">
                    <a16:creationId xmlns:a16="http://schemas.microsoft.com/office/drawing/2014/main" id="{235AE3E0-8191-4DAB-ACC7-8DF2D48A6FD6}"/>
                  </a:ext>
                  <a:ext uri="{C183D7F6-B498-43B3-948B-1728B52AA6E4}">
                    <adec:decorative xmlns:adec="http://schemas.microsoft.com/office/drawing/2017/decorative" val="1"/>
                  </a:ext>
                </a:extLst>
              </p:cNvPr>
              <p:cNvSpPr>
                <a:spLocks/>
              </p:cNvSpPr>
              <p:nvPr userDrawn="1"/>
            </p:nvSpPr>
            <p:spPr bwMode="auto">
              <a:xfrm>
                <a:off x="3425825" y="3952093"/>
                <a:ext cx="561600" cy="561600"/>
              </a:xfrm>
              <a:custGeom>
                <a:avLst/>
                <a:gdLst>
                  <a:gd name="T0" fmla="*/ 0 w 177"/>
                  <a:gd name="T1" fmla="*/ 177 h 177"/>
                  <a:gd name="T2" fmla="*/ 0 w 177"/>
                  <a:gd name="T3" fmla="*/ 137 h 177"/>
                  <a:gd name="T4" fmla="*/ 137 w 177"/>
                  <a:gd name="T5" fmla="*/ 0 h 177"/>
                  <a:gd name="T6" fmla="*/ 177 w 177"/>
                  <a:gd name="T7" fmla="*/ 0 h 177"/>
                  <a:gd name="T8" fmla="*/ 0 w 177"/>
                  <a:gd name="T9" fmla="*/ 177 h 177"/>
                </a:gdLst>
                <a:ahLst/>
                <a:cxnLst>
                  <a:cxn ang="0">
                    <a:pos x="T0" y="T1"/>
                  </a:cxn>
                  <a:cxn ang="0">
                    <a:pos x="T2" y="T3"/>
                  </a:cxn>
                  <a:cxn ang="0">
                    <a:pos x="T4" y="T5"/>
                  </a:cxn>
                  <a:cxn ang="0">
                    <a:pos x="T6" y="T7"/>
                  </a:cxn>
                  <a:cxn ang="0">
                    <a:pos x="T8" y="T9"/>
                  </a:cxn>
                </a:cxnLst>
                <a:rect l="0" t="0" r="r" b="b"/>
                <a:pathLst>
                  <a:path w="177" h="177">
                    <a:moveTo>
                      <a:pt x="0" y="177"/>
                    </a:moveTo>
                    <a:cubicBezTo>
                      <a:pt x="0" y="137"/>
                      <a:pt x="0" y="137"/>
                      <a:pt x="0" y="137"/>
                    </a:cubicBezTo>
                    <a:cubicBezTo>
                      <a:pt x="76" y="137"/>
                      <a:pt x="137" y="76"/>
                      <a:pt x="137" y="0"/>
                    </a:cubicBezTo>
                    <a:cubicBezTo>
                      <a:pt x="177" y="0"/>
                      <a:pt x="177" y="0"/>
                      <a:pt x="177" y="0"/>
                    </a:cubicBezTo>
                    <a:cubicBezTo>
                      <a:pt x="177" y="98"/>
                      <a:pt x="98" y="177"/>
                      <a:pt x="0" y="17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grpSp>
        <p:grpSp>
          <p:nvGrpSpPr>
            <p:cNvPr id="9" name="Group 8">
              <a:extLst>
                <a:ext uri="{FF2B5EF4-FFF2-40B4-BE49-F238E27FC236}">
                  <a16:creationId xmlns:a16="http://schemas.microsoft.com/office/drawing/2014/main" id="{BA058887-A072-4038-9B84-1AEF157C40DB}"/>
                </a:ext>
              </a:extLst>
            </p:cNvPr>
            <p:cNvGrpSpPr/>
            <p:nvPr userDrawn="1"/>
          </p:nvGrpSpPr>
          <p:grpSpPr>
            <a:xfrm>
              <a:off x="3564275" y="2871321"/>
              <a:ext cx="934700" cy="2162293"/>
              <a:chOff x="4962694" y="2810382"/>
              <a:chExt cx="934700" cy="2162293"/>
            </a:xfrm>
          </p:grpSpPr>
          <p:sp>
            <p:nvSpPr>
              <p:cNvPr id="19" name="Freeform 73">
                <a:extLst>
                  <a:ext uri="{FF2B5EF4-FFF2-40B4-BE49-F238E27FC236}">
                    <a16:creationId xmlns:a16="http://schemas.microsoft.com/office/drawing/2014/main" id="{665C9733-64BF-44F9-AC51-2DA3E14D81FE}"/>
                  </a:ext>
                  <a:ext uri="{C183D7F6-B498-43B3-948B-1728B52AA6E4}">
                    <adec:decorative xmlns:adec="http://schemas.microsoft.com/office/drawing/2017/decorative" val="1"/>
                  </a:ext>
                </a:extLst>
              </p:cNvPr>
              <p:cNvSpPr>
                <a:spLocks/>
              </p:cNvSpPr>
              <p:nvPr userDrawn="1"/>
            </p:nvSpPr>
            <p:spPr bwMode="auto">
              <a:xfrm>
                <a:off x="5173663" y="3016250"/>
                <a:ext cx="715962" cy="1749425"/>
              </a:xfrm>
              <a:custGeom>
                <a:avLst/>
                <a:gdLst>
                  <a:gd name="T0" fmla="*/ 0 w 226"/>
                  <a:gd name="T1" fmla="*/ 552 h 552"/>
                  <a:gd name="T2" fmla="*/ 164 w 226"/>
                  <a:gd name="T3" fmla="*/ 163 h 552"/>
                  <a:gd name="T4" fmla="*/ 2 w 226"/>
                  <a:gd name="T5" fmla="*/ 0 h 552"/>
                </a:gdLst>
                <a:ahLst/>
                <a:cxnLst>
                  <a:cxn ang="0">
                    <a:pos x="T0" y="T1"/>
                  </a:cxn>
                  <a:cxn ang="0">
                    <a:pos x="T2" y="T3"/>
                  </a:cxn>
                  <a:cxn ang="0">
                    <a:pos x="T4" y="T5"/>
                  </a:cxn>
                </a:cxnLst>
                <a:rect l="0" t="0" r="r" b="b"/>
                <a:pathLst>
                  <a:path w="226" h="552">
                    <a:moveTo>
                      <a:pt x="0" y="552"/>
                    </a:moveTo>
                    <a:cubicBezTo>
                      <a:pt x="153" y="490"/>
                      <a:pt x="226" y="316"/>
                      <a:pt x="164" y="163"/>
                    </a:cubicBezTo>
                    <a:cubicBezTo>
                      <a:pt x="133" y="86"/>
                      <a:pt x="73" y="29"/>
                      <a:pt x="2" y="0"/>
                    </a:cubicBezTo>
                  </a:path>
                </a:pathLst>
              </a:custGeom>
              <a:noFill/>
              <a:ln w="12700" cap="flat">
                <a:solidFill>
                  <a:schemeClr val="accent5">
                    <a:lumMod val="9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0" name="Oval 82">
                <a:extLst>
                  <a:ext uri="{FF2B5EF4-FFF2-40B4-BE49-F238E27FC236}">
                    <a16:creationId xmlns:a16="http://schemas.microsoft.com/office/drawing/2014/main" id="{F7FD3FC4-A772-437B-9D58-99829C37818F}"/>
                  </a:ext>
                  <a:ext uri="{C183D7F6-B498-43B3-948B-1728B52AA6E4}">
                    <adec:decorative xmlns:adec="http://schemas.microsoft.com/office/drawing/2017/decorative" val="1"/>
                  </a:ext>
                </a:extLst>
              </p:cNvPr>
              <p:cNvSpPr>
                <a:spLocks noChangeArrowheads="1"/>
              </p:cNvSpPr>
              <p:nvPr userDrawn="1"/>
            </p:nvSpPr>
            <p:spPr bwMode="auto">
              <a:xfrm>
                <a:off x="5430838" y="3165475"/>
                <a:ext cx="106362" cy="106363"/>
              </a:xfrm>
              <a:prstGeom prst="ellipse">
                <a:avLst/>
              </a:prstGeom>
              <a:solidFill>
                <a:srgbClr val="FFFFFF"/>
              </a:solidFill>
              <a:ln w="12700" cap="flat">
                <a:solidFill>
                  <a:schemeClr val="accent5">
                    <a:lumMod val="9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1" name="Oval 83">
                <a:extLst>
                  <a:ext uri="{FF2B5EF4-FFF2-40B4-BE49-F238E27FC236}">
                    <a16:creationId xmlns:a16="http://schemas.microsoft.com/office/drawing/2014/main" id="{AF29F375-01A5-451A-BEA3-23F6663A05A3}"/>
                  </a:ext>
                  <a:ext uri="{C183D7F6-B498-43B3-948B-1728B52AA6E4}">
                    <adec:decorative xmlns:adec="http://schemas.microsoft.com/office/drawing/2017/decorative" val="1"/>
                  </a:ext>
                </a:extLst>
              </p:cNvPr>
              <p:cNvSpPr>
                <a:spLocks noChangeArrowheads="1"/>
              </p:cNvSpPr>
              <p:nvPr userDrawn="1"/>
            </p:nvSpPr>
            <p:spPr bwMode="auto">
              <a:xfrm>
                <a:off x="5708650" y="3836988"/>
                <a:ext cx="107950" cy="107950"/>
              </a:xfrm>
              <a:prstGeom prst="ellipse">
                <a:avLst/>
              </a:prstGeom>
              <a:solidFill>
                <a:srgbClr val="FFFFFF"/>
              </a:solidFill>
              <a:ln w="12700" cap="flat">
                <a:solidFill>
                  <a:schemeClr val="accent5">
                    <a:lumMod val="9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2" name="Oval 84">
                <a:extLst>
                  <a:ext uri="{FF2B5EF4-FFF2-40B4-BE49-F238E27FC236}">
                    <a16:creationId xmlns:a16="http://schemas.microsoft.com/office/drawing/2014/main" id="{8D0986ED-89D0-49A9-AC71-A1EB2BB7A984}"/>
                  </a:ext>
                  <a:ext uri="{C183D7F6-B498-43B3-948B-1728B52AA6E4}">
                    <adec:decorative xmlns:adec="http://schemas.microsoft.com/office/drawing/2017/decorative" val="1"/>
                  </a:ext>
                </a:extLst>
              </p:cNvPr>
              <p:cNvSpPr>
                <a:spLocks noChangeArrowheads="1"/>
              </p:cNvSpPr>
              <p:nvPr userDrawn="1"/>
            </p:nvSpPr>
            <p:spPr bwMode="auto">
              <a:xfrm>
                <a:off x="5430838" y="4505325"/>
                <a:ext cx="106362" cy="107950"/>
              </a:xfrm>
              <a:prstGeom prst="ellipse">
                <a:avLst/>
              </a:prstGeom>
              <a:solidFill>
                <a:srgbClr val="FFFFFF"/>
              </a:solidFill>
              <a:ln w="12700" cap="flat">
                <a:solidFill>
                  <a:schemeClr val="accent5">
                    <a:lumMod val="9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3" name="Oval 22">
                <a:extLst>
                  <a:ext uri="{FF2B5EF4-FFF2-40B4-BE49-F238E27FC236}">
                    <a16:creationId xmlns:a16="http://schemas.microsoft.com/office/drawing/2014/main" id="{A6548B5F-8151-43EA-8DCC-BC197D268383}"/>
                  </a:ext>
                </a:extLst>
              </p:cNvPr>
              <p:cNvSpPr/>
              <p:nvPr userDrawn="1"/>
            </p:nvSpPr>
            <p:spPr>
              <a:xfrm>
                <a:off x="4962694" y="4558675"/>
                <a:ext cx="414000" cy="414000"/>
              </a:xfrm>
              <a:prstGeom prst="ellipse">
                <a:avLst/>
              </a:prstGeom>
              <a:solidFill>
                <a:schemeClr val="bg1"/>
              </a:solidFill>
              <a:ln w="635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23">
                <a:extLst>
                  <a:ext uri="{FF2B5EF4-FFF2-40B4-BE49-F238E27FC236}">
                    <a16:creationId xmlns:a16="http://schemas.microsoft.com/office/drawing/2014/main" id="{D50807BF-3BF7-4EC3-8F6C-16ADB7689E91}"/>
                  </a:ext>
                  <a:ext uri="{C183D7F6-B498-43B3-948B-1728B52AA6E4}">
                    <adec:decorative xmlns:adec="http://schemas.microsoft.com/office/drawing/2017/decorative" val="1"/>
                  </a:ext>
                </a:extLst>
              </p:cNvPr>
              <p:cNvSpPr/>
              <p:nvPr userDrawn="1"/>
            </p:nvSpPr>
            <p:spPr>
              <a:xfrm>
                <a:off x="4974600" y="2810382"/>
                <a:ext cx="414000" cy="414000"/>
              </a:xfrm>
              <a:prstGeom prst="ellipse">
                <a:avLst/>
              </a:prstGeom>
              <a:solidFill>
                <a:schemeClr val="bg1"/>
              </a:solidFill>
              <a:ln w="635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25" name="Oval 24">
                <a:extLst>
                  <a:ext uri="{FF2B5EF4-FFF2-40B4-BE49-F238E27FC236}">
                    <a16:creationId xmlns:a16="http://schemas.microsoft.com/office/drawing/2014/main" id="{57C0FAA5-8138-49DF-8B38-AA98BC5D7C93}"/>
                  </a:ext>
                  <a:ext uri="{C183D7F6-B498-43B3-948B-1728B52AA6E4}">
                    <adec:decorative xmlns:adec="http://schemas.microsoft.com/office/drawing/2017/decorative" val="1"/>
                  </a:ext>
                </a:extLst>
              </p:cNvPr>
              <p:cNvSpPr/>
              <p:nvPr userDrawn="1"/>
            </p:nvSpPr>
            <p:spPr>
              <a:xfrm>
                <a:off x="5479425" y="3318838"/>
                <a:ext cx="414000" cy="414000"/>
              </a:xfrm>
              <a:prstGeom prst="ellipse">
                <a:avLst/>
              </a:prstGeom>
              <a:solidFill>
                <a:schemeClr val="bg1"/>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a:extLst>
                  <a:ext uri="{FF2B5EF4-FFF2-40B4-BE49-F238E27FC236}">
                    <a16:creationId xmlns:a16="http://schemas.microsoft.com/office/drawing/2014/main" id="{46DD7FBA-C9C2-4D36-B992-5A5B6B69C78C}"/>
                  </a:ext>
                  <a:ext uri="{C183D7F6-B498-43B3-948B-1728B52AA6E4}">
                    <adec:decorative xmlns:adec="http://schemas.microsoft.com/office/drawing/2017/decorative" val="1"/>
                  </a:ext>
                </a:extLst>
              </p:cNvPr>
              <p:cNvSpPr/>
              <p:nvPr userDrawn="1"/>
            </p:nvSpPr>
            <p:spPr>
              <a:xfrm>
                <a:off x="5483394" y="4045119"/>
                <a:ext cx="414000" cy="414000"/>
              </a:xfrm>
              <a:prstGeom prst="ellipse">
                <a:avLst/>
              </a:prstGeom>
              <a:solidFill>
                <a:schemeClr val="bg1"/>
              </a:solidFill>
              <a:ln w="635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 name="Group 9">
              <a:extLst>
                <a:ext uri="{FF2B5EF4-FFF2-40B4-BE49-F238E27FC236}">
                  <a16:creationId xmlns:a16="http://schemas.microsoft.com/office/drawing/2014/main" id="{66B68399-1F5D-4E72-960C-519B991FF371}"/>
                </a:ext>
              </a:extLst>
            </p:cNvPr>
            <p:cNvGrpSpPr/>
            <p:nvPr userDrawn="1"/>
          </p:nvGrpSpPr>
          <p:grpSpPr>
            <a:xfrm flipH="1">
              <a:off x="2349650" y="2871321"/>
              <a:ext cx="934700" cy="2162293"/>
              <a:chOff x="4962694" y="2810382"/>
              <a:chExt cx="934700" cy="2162293"/>
            </a:xfrm>
          </p:grpSpPr>
          <p:sp>
            <p:nvSpPr>
              <p:cNvPr id="11" name="Freeform 73">
                <a:extLst>
                  <a:ext uri="{FF2B5EF4-FFF2-40B4-BE49-F238E27FC236}">
                    <a16:creationId xmlns:a16="http://schemas.microsoft.com/office/drawing/2014/main" id="{40C16F78-2C70-42A6-895A-5C47D10029D4}"/>
                  </a:ext>
                  <a:ext uri="{C183D7F6-B498-43B3-948B-1728B52AA6E4}">
                    <adec:decorative xmlns:adec="http://schemas.microsoft.com/office/drawing/2017/decorative" val="1"/>
                  </a:ext>
                </a:extLst>
              </p:cNvPr>
              <p:cNvSpPr>
                <a:spLocks/>
              </p:cNvSpPr>
              <p:nvPr userDrawn="1"/>
            </p:nvSpPr>
            <p:spPr bwMode="auto">
              <a:xfrm>
                <a:off x="5173663" y="3016250"/>
                <a:ext cx="715962" cy="1749425"/>
              </a:xfrm>
              <a:custGeom>
                <a:avLst/>
                <a:gdLst>
                  <a:gd name="T0" fmla="*/ 0 w 226"/>
                  <a:gd name="T1" fmla="*/ 552 h 552"/>
                  <a:gd name="T2" fmla="*/ 164 w 226"/>
                  <a:gd name="T3" fmla="*/ 163 h 552"/>
                  <a:gd name="T4" fmla="*/ 2 w 226"/>
                  <a:gd name="T5" fmla="*/ 0 h 552"/>
                </a:gdLst>
                <a:ahLst/>
                <a:cxnLst>
                  <a:cxn ang="0">
                    <a:pos x="T0" y="T1"/>
                  </a:cxn>
                  <a:cxn ang="0">
                    <a:pos x="T2" y="T3"/>
                  </a:cxn>
                  <a:cxn ang="0">
                    <a:pos x="T4" y="T5"/>
                  </a:cxn>
                </a:cxnLst>
                <a:rect l="0" t="0" r="r" b="b"/>
                <a:pathLst>
                  <a:path w="226" h="552">
                    <a:moveTo>
                      <a:pt x="0" y="552"/>
                    </a:moveTo>
                    <a:cubicBezTo>
                      <a:pt x="153" y="490"/>
                      <a:pt x="226" y="316"/>
                      <a:pt x="164" y="163"/>
                    </a:cubicBezTo>
                    <a:cubicBezTo>
                      <a:pt x="133" y="86"/>
                      <a:pt x="73" y="29"/>
                      <a:pt x="2" y="0"/>
                    </a:cubicBezTo>
                  </a:path>
                </a:pathLst>
              </a:custGeom>
              <a:noFill/>
              <a:ln w="12700" cap="flat">
                <a:solidFill>
                  <a:schemeClr val="accent5">
                    <a:lumMod val="9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 name="Oval 82">
                <a:extLst>
                  <a:ext uri="{FF2B5EF4-FFF2-40B4-BE49-F238E27FC236}">
                    <a16:creationId xmlns:a16="http://schemas.microsoft.com/office/drawing/2014/main" id="{2BE19993-7127-44B1-8CB0-EE847BF57027}"/>
                  </a:ext>
                  <a:ext uri="{C183D7F6-B498-43B3-948B-1728B52AA6E4}">
                    <adec:decorative xmlns:adec="http://schemas.microsoft.com/office/drawing/2017/decorative" val="1"/>
                  </a:ext>
                </a:extLst>
              </p:cNvPr>
              <p:cNvSpPr>
                <a:spLocks noChangeArrowheads="1"/>
              </p:cNvSpPr>
              <p:nvPr userDrawn="1"/>
            </p:nvSpPr>
            <p:spPr bwMode="auto">
              <a:xfrm>
                <a:off x="5430838" y="3165475"/>
                <a:ext cx="106362" cy="106363"/>
              </a:xfrm>
              <a:prstGeom prst="ellipse">
                <a:avLst/>
              </a:prstGeom>
              <a:solidFill>
                <a:srgbClr val="FFFFFF"/>
              </a:solidFill>
              <a:ln w="12700" cap="flat">
                <a:solidFill>
                  <a:schemeClr val="accent5">
                    <a:lumMod val="9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Oval 83">
                <a:extLst>
                  <a:ext uri="{FF2B5EF4-FFF2-40B4-BE49-F238E27FC236}">
                    <a16:creationId xmlns:a16="http://schemas.microsoft.com/office/drawing/2014/main" id="{086725FC-63B0-40EC-9B31-15E8BD0A1BBA}"/>
                  </a:ext>
                  <a:ext uri="{C183D7F6-B498-43B3-948B-1728B52AA6E4}">
                    <adec:decorative xmlns:adec="http://schemas.microsoft.com/office/drawing/2017/decorative" val="1"/>
                  </a:ext>
                </a:extLst>
              </p:cNvPr>
              <p:cNvSpPr>
                <a:spLocks noChangeArrowheads="1"/>
              </p:cNvSpPr>
              <p:nvPr userDrawn="1"/>
            </p:nvSpPr>
            <p:spPr bwMode="auto">
              <a:xfrm>
                <a:off x="5708650" y="3836988"/>
                <a:ext cx="107950" cy="107950"/>
              </a:xfrm>
              <a:prstGeom prst="ellipse">
                <a:avLst/>
              </a:prstGeom>
              <a:solidFill>
                <a:srgbClr val="FFFFFF"/>
              </a:solidFill>
              <a:ln w="12700" cap="flat">
                <a:solidFill>
                  <a:schemeClr val="accent5">
                    <a:lumMod val="9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Oval 84">
                <a:extLst>
                  <a:ext uri="{FF2B5EF4-FFF2-40B4-BE49-F238E27FC236}">
                    <a16:creationId xmlns:a16="http://schemas.microsoft.com/office/drawing/2014/main" id="{FCEF7011-D506-4F37-82FD-FB870BEF6941}"/>
                  </a:ext>
                  <a:ext uri="{C183D7F6-B498-43B3-948B-1728B52AA6E4}">
                    <adec:decorative xmlns:adec="http://schemas.microsoft.com/office/drawing/2017/decorative" val="1"/>
                  </a:ext>
                </a:extLst>
              </p:cNvPr>
              <p:cNvSpPr>
                <a:spLocks noChangeArrowheads="1"/>
              </p:cNvSpPr>
              <p:nvPr userDrawn="1"/>
            </p:nvSpPr>
            <p:spPr bwMode="auto">
              <a:xfrm>
                <a:off x="5430838" y="4505325"/>
                <a:ext cx="106362" cy="107950"/>
              </a:xfrm>
              <a:prstGeom prst="ellipse">
                <a:avLst/>
              </a:prstGeom>
              <a:solidFill>
                <a:srgbClr val="FFFFFF"/>
              </a:solidFill>
              <a:ln w="12700" cap="flat">
                <a:solidFill>
                  <a:schemeClr val="accent5">
                    <a:lumMod val="9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5" name="Oval 14">
                <a:extLst>
                  <a:ext uri="{FF2B5EF4-FFF2-40B4-BE49-F238E27FC236}">
                    <a16:creationId xmlns:a16="http://schemas.microsoft.com/office/drawing/2014/main" id="{20A245DB-9408-4A26-A45B-F472415AF5DE}"/>
                  </a:ext>
                  <a:ext uri="{C183D7F6-B498-43B3-948B-1728B52AA6E4}">
                    <adec:decorative xmlns:adec="http://schemas.microsoft.com/office/drawing/2017/decorative" val="1"/>
                  </a:ext>
                </a:extLst>
              </p:cNvPr>
              <p:cNvSpPr/>
              <p:nvPr userDrawn="1"/>
            </p:nvSpPr>
            <p:spPr>
              <a:xfrm>
                <a:off x="4962694" y="4558675"/>
                <a:ext cx="414000" cy="414000"/>
              </a:xfrm>
              <a:prstGeom prst="ellipse">
                <a:avLst/>
              </a:prstGeom>
              <a:solidFill>
                <a:schemeClr val="bg1"/>
              </a:solidFill>
              <a:ln w="635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89E7E40E-4D8F-4B0A-989A-5E1987D4DA36}"/>
                  </a:ext>
                  <a:ext uri="{C183D7F6-B498-43B3-948B-1728B52AA6E4}">
                    <adec:decorative xmlns:adec="http://schemas.microsoft.com/office/drawing/2017/decorative" val="1"/>
                  </a:ext>
                </a:extLst>
              </p:cNvPr>
              <p:cNvSpPr/>
              <p:nvPr userDrawn="1"/>
            </p:nvSpPr>
            <p:spPr>
              <a:xfrm>
                <a:off x="4974600" y="2810382"/>
                <a:ext cx="414000" cy="414000"/>
              </a:xfrm>
              <a:prstGeom prst="ellipse">
                <a:avLst/>
              </a:prstGeom>
              <a:solidFill>
                <a:schemeClr val="bg1"/>
              </a:solidFill>
              <a:ln w="635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448DE057-12D9-4174-A5AA-5BDB4639BB2E}"/>
                  </a:ext>
                  <a:ext uri="{C183D7F6-B498-43B3-948B-1728B52AA6E4}">
                    <adec:decorative xmlns:adec="http://schemas.microsoft.com/office/drawing/2017/decorative" val="1"/>
                  </a:ext>
                </a:extLst>
              </p:cNvPr>
              <p:cNvSpPr/>
              <p:nvPr userDrawn="1"/>
            </p:nvSpPr>
            <p:spPr>
              <a:xfrm>
                <a:off x="5479425" y="3318838"/>
                <a:ext cx="414000" cy="414000"/>
              </a:xfrm>
              <a:prstGeom prst="ellipse">
                <a:avLst/>
              </a:prstGeom>
              <a:solidFill>
                <a:schemeClr val="bg1"/>
              </a:solidFill>
              <a:ln w="635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FCAE2A27-5177-4040-876C-0CC3AC334716}"/>
                  </a:ext>
                  <a:ext uri="{C183D7F6-B498-43B3-948B-1728B52AA6E4}">
                    <adec:decorative xmlns:adec="http://schemas.microsoft.com/office/drawing/2017/decorative" val="1"/>
                  </a:ext>
                </a:extLst>
              </p:cNvPr>
              <p:cNvSpPr/>
              <p:nvPr userDrawn="1"/>
            </p:nvSpPr>
            <p:spPr>
              <a:xfrm>
                <a:off x="5483394" y="4045119"/>
                <a:ext cx="414000" cy="414000"/>
              </a:xfrm>
              <a:prstGeom prst="ellipse">
                <a:avLst/>
              </a:prstGeom>
              <a:solidFill>
                <a:schemeClr val="bg1"/>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pic>
        <p:nvPicPr>
          <p:cNvPr id="33" name="Graphic 32" descr="Marketing">
            <a:extLst>
              <a:ext uri="{FF2B5EF4-FFF2-40B4-BE49-F238E27FC236}">
                <a16:creationId xmlns:a16="http://schemas.microsoft.com/office/drawing/2014/main" id="{F8E9C6B5-ACA2-4E45-BF0A-256656D6CF9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325297" y="3208094"/>
            <a:ext cx="1374388" cy="1374388"/>
          </a:xfrm>
          <a:prstGeom prst="rect">
            <a:avLst/>
          </a:prstGeom>
        </p:spPr>
      </p:pic>
      <p:sp>
        <p:nvSpPr>
          <p:cNvPr id="31" name="TextBox 30">
            <a:extLst>
              <a:ext uri="{FF2B5EF4-FFF2-40B4-BE49-F238E27FC236}">
                <a16:creationId xmlns:a16="http://schemas.microsoft.com/office/drawing/2014/main" id="{D7ADA87C-BE04-4B7A-A280-41F86E66515C}"/>
              </a:ext>
            </a:extLst>
          </p:cNvPr>
          <p:cNvSpPr txBox="1"/>
          <p:nvPr/>
        </p:nvSpPr>
        <p:spPr>
          <a:xfrm>
            <a:off x="2037651" y="3393960"/>
            <a:ext cx="1725531" cy="923330"/>
          </a:xfrm>
          <a:prstGeom prst="rect">
            <a:avLst/>
          </a:prstGeom>
          <a:noFill/>
        </p:spPr>
        <p:txBody>
          <a:bodyPr wrap="square" rtlCol="0">
            <a:spAutoFit/>
          </a:bodyPr>
          <a:lstStyle/>
          <a:p>
            <a:pPr algn="ctr"/>
            <a:r>
              <a:rPr lang="en-US" b="1" dirty="0">
                <a:solidFill>
                  <a:schemeClr val="accent5"/>
                </a:solidFill>
              </a:rPr>
              <a:t>21 Consultations Conducted</a:t>
            </a:r>
          </a:p>
        </p:txBody>
      </p:sp>
      <p:sp>
        <p:nvSpPr>
          <p:cNvPr id="34" name="TextBox 33">
            <a:extLst>
              <a:ext uri="{FF2B5EF4-FFF2-40B4-BE49-F238E27FC236}">
                <a16:creationId xmlns:a16="http://schemas.microsoft.com/office/drawing/2014/main" id="{298CF8A2-8AE3-435E-8C2D-AAF27D4207DC}"/>
              </a:ext>
            </a:extLst>
          </p:cNvPr>
          <p:cNvSpPr txBox="1"/>
          <p:nvPr/>
        </p:nvSpPr>
        <p:spPr>
          <a:xfrm>
            <a:off x="3170257" y="2162579"/>
            <a:ext cx="763232" cy="307777"/>
          </a:xfrm>
          <a:prstGeom prst="rect">
            <a:avLst/>
          </a:prstGeom>
          <a:noFill/>
        </p:spPr>
        <p:txBody>
          <a:bodyPr wrap="square" rtlCol="0">
            <a:spAutoFit/>
          </a:bodyPr>
          <a:lstStyle/>
          <a:p>
            <a:r>
              <a:rPr lang="en-US" sz="1400" dirty="0"/>
              <a:t>Senate</a:t>
            </a:r>
          </a:p>
        </p:txBody>
      </p:sp>
      <p:sp>
        <p:nvSpPr>
          <p:cNvPr id="35" name="TextBox 34">
            <a:extLst>
              <a:ext uri="{FF2B5EF4-FFF2-40B4-BE49-F238E27FC236}">
                <a16:creationId xmlns:a16="http://schemas.microsoft.com/office/drawing/2014/main" id="{E19E2FAE-8AB0-481D-B334-79189E6753AB}"/>
              </a:ext>
            </a:extLst>
          </p:cNvPr>
          <p:cNvSpPr txBox="1"/>
          <p:nvPr/>
        </p:nvSpPr>
        <p:spPr>
          <a:xfrm>
            <a:off x="4053607" y="2954348"/>
            <a:ext cx="879384" cy="523220"/>
          </a:xfrm>
          <a:prstGeom prst="rect">
            <a:avLst/>
          </a:prstGeom>
          <a:noFill/>
        </p:spPr>
        <p:txBody>
          <a:bodyPr wrap="square" rtlCol="0">
            <a:spAutoFit/>
          </a:bodyPr>
          <a:lstStyle/>
          <a:p>
            <a:pPr algn="ctr"/>
            <a:r>
              <a:rPr lang="en-US" sz="1350" dirty="0"/>
              <a:t>Faculty Councils</a:t>
            </a:r>
          </a:p>
        </p:txBody>
      </p:sp>
      <p:sp>
        <p:nvSpPr>
          <p:cNvPr id="36" name="TextBox 35">
            <a:extLst>
              <a:ext uri="{FF2B5EF4-FFF2-40B4-BE49-F238E27FC236}">
                <a16:creationId xmlns:a16="http://schemas.microsoft.com/office/drawing/2014/main" id="{B855F631-BDDF-4F37-9AA3-F728CD19DD30}"/>
              </a:ext>
            </a:extLst>
          </p:cNvPr>
          <p:cNvSpPr txBox="1"/>
          <p:nvPr/>
        </p:nvSpPr>
        <p:spPr>
          <a:xfrm>
            <a:off x="840051" y="2943644"/>
            <a:ext cx="907760" cy="492443"/>
          </a:xfrm>
          <a:prstGeom prst="rect">
            <a:avLst/>
          </a:prstGeom>
          <a:noFill/>
        </p:spPr>
        <p:txBody>
          <a:bodyPr wrap="square" rtlCol="0">
            <a:spAutoFit/>
          </a:bodyPr>
          <a:lstStyle/>
          <a:p>
            <a:pPr algn="ctr"/>
            <a:r>
              <a:rPr lang="en-US" sz="1300" dirty="0"/>
              <a:t>Grad Students</a:t>
            </a:r>
          </a:p>
        </p:txBody>
      </p:sp>
      <p:sp>
        <p:nvSpPr>
          <p:cNvPr id="37" name="TextBox 36">
            <a:extLst>
              <a:ext uri="{FF2B5EF4-FFF2-40B4-BE49-F238E27FC236}">
                <a16:creationId xmlns:a16="http://schemas.microsoft.com/office/drawing/2014/main" id="{BA38540F-ECF1-4479-9509-197E698317F8}"/>
              </a:ext>
            </a:extLst>
          </p:cNvPr>
          <p:cNvSpPr txBox="1"/>
          <p:nvPr/>
        </p:nvSpPr>
        <p:spPr>
          <a:xfrm>
            <a:off x="731906" y="4288209"/>
            <a:ext cx="1119347" cy="430887"/>
          </a:xfrm>
          <a:prstGeom prst="rect">
            <a:avLst/>
          </a:prstGeom>
          <a:noFill/>
        </p:spPr>
        <p:txBody>
          <a:bodyPr wrap="square" rtlCol="0">
            <a:spAutoFit/>
          </a:bodyPr>
          <a:lstStyle/>
          <a:p>
            <a:pPr algn="ctr"/>
            <a:r>
              <a:rPr lang="en-US" sz="1100" dirty="0"/>
              <a:t>Undergrad Students</a:t>
            </a:r>
          </a:p>
        </p:txBody>
      </p:sp>
      <p:sp>
        <p:nvSpPr>
          <p:cNvPr id="38" name="TextBox 37">
            <a:extLst>
              <a:ext uri="{FF2B5EF4-FFF2-40B4-BE49-F238E27FC236}">
                <a16:creationId xmlns:a16="http://schemas.microsoft.com/office/drawing/2014/main" id="{2DB5523B-A22D-425E-A0FB-CE891D03B6F1}"/>
              </a:ext>
            </a:extLst>
          </p:cNvPr>
          <p:cNvSpPr txBox="1"/>
          <p:nvPr/>
        </p:nvSpPr>
        <p:spPr>
          <a:xfrm>
            <a:off x="3260116" y="5261649"/>
            <a:ext cx="763232" cy="307777"/>
          </a:xfrm>
          <a:prstGeom prst="rect">
            <a:avLst/>
          </a:prstGeom>
          <a:noFill/>
        </p:spPr>
        <p:txBody>
          <a:bodyPr wrap="square" rtlCol="0">
            <a:spAutoFit/>
          </a:bodyPr>
          <a:lstStyle/>
          <a:p>
            <a:r>
              <a:rPr lang="en-US" sz="1400" dirty="0"/>
              <a:t>Staff</a:t>
            </a:r>
          </a:p>
        </p:txBody>
      </p:sp>
      <p:sp>
        <p:nvSpPr>
          <p:cNvPr id="39" name="TextBox 38">
            <a:extLst>
              <a:ext uri="{FF2B5EF4-FFF2-40B4-BE49-F238E27FC236}">
                <a16:creationId xmlns:a16="http://schemas.microsoft.com/office/drawing/2014/main" id="{3CF126B4-B5A0-48DF-A797-DBDD39A85C8B}"/>
              </a:ext>
            </a:extLst>
          </p:cNvPr>
          <p:cNvSpPr txBox="1"/>
          <p:nvPr/>
        </p:nvSpPr>
        <p:spPr>
          <a:xfrm>
            <a:off x="1808582" y="5159247"/>
            <a:ext cx="890668" cy="492443"/>
          </a:xfrm>
          <a:prstGeom prst="rect">
            <a:avLst/>
          </a:prstGeom>
          <a:noFill/>
        </p:spPr>
        <p:txBody>
          <a:bodyPr wrap="square" rtlCol="0">
            <a:spAutoFit/>
          </a:bodyPr>
          <a:lstStyle/>
          <a:p>
            <a:pPr algn="ctr"/>
            <a:r>
              <a:rPr lang="en-US" sz="1300" dirty="0"/>
              <a:t>Contract Faculty</a:t>
            </a:r>
          </a:p>
        </p:txBody>
      </p:sp>
      <p:sp>
        <p:nvSpPr>
          <p:cNvPr id="40" name="TextBox 39">
            <a:extLst>
              <a:ext uri="{FF2B5EF4-FFF2-40B4-BE49-F238E27FC236}">
                <a16:creationId xmlns:a16="http://schemas.microsoft.com/office/drawing/2014/main" id="{C72FA0A1-E649-40DD-84AE-4713F5B936F0}"/>
              </a:ext>
            </a:extLst>
          </p:cNvPr>
          <p:cNvSpPr txBox="1"/>
          <p:nvPr/>
        </p:nvSpPr>
        <p:spPr>
          <a:xfrm>
            <a:off x="1913149" y="2161275"/>
            <a:ext cx="763232" cy="307777"/>
          </a:xfrm>
          <a:prstGeom prst="rect">
            <a:avLst/>
          </a:prstGeom>
          <a:noFill/>
        </p:spPr>
        <p:txBody>
          <a:bodyPr wrap="square" rtlCol="0">
            <a:spAutoFit/>
          </a:bodyPr>
          <a:lstStyle/>
          <a:p>
            <a:r>
              <a:rPr lang="en-US" sz="1400" dirty="0"/>
              <a:t>Other</a:t>
            </a:r>
          </a:p>
        </p:txBody>
      </p:sp>
      <p:sp>
        <p:nvSpPr>
          <p:cNvPr id="41" name="TextBox 40">
            <a:extLst>
              <a:ext uri="{FF2B5EF4-FFF2-40B4-BE49-F238E27FC236}">
                <a16:creationId xmlns:a16="http://schemas.microsoft.com/office/drawing/2014/main" id="{DF91EDFF-5F04-497C-8895-40FCB36196D7}"/>
              </a:ext>
            </a:extLst>
          </p:cNvPr>
          <p:cNvSpPr txBox="1"/>
          <p:nvPr/>
        </p:nvSpPr>
        <p:spPr>
          <a:xfrm>
            <a:off x="3933489" y="4293819"/>
            <a:ext cx="1129219" cy="430887"/>
          </a:xfrm>
          <a:prstGeom prst="rect">
            <a:avLst/>
          </a:prstGeom>
          <a:noFill/>
        </p:spPr>
        <p:txBody>
          <a:bodyPr wrap="square" rtlCol="0">
            <a:spAutoFit/>
          </a:bodyPr>
          <a:lstStyle/>
          <a:p>
            <a:pPr algn="ctr"/>
            <a:r>
              <a:rPr lang="en-US" sz="1100" dirty="0"/>
              <a:t>Indigenous Council</a:t>
            </a:r>
          </a:p>
        </p:txBody>
      </p:sp>
      <p:sp>
        <p:nvSpPr>
          <p:cNvPr id="44" name="TextBox 43">
            <a:extLst>
              <a:ext uri="{FF2B5EF4-FFF2-40B4-BE49-F238E27FC236}">
                <a16:creationId xmlns:a16="http://schemas.microsoft.com/office/drawing/2014/main" id="{284AB1E7-B15B-4AE8-8E32-49F21209884C}"/>
              </a:ext>
            </a:extLst>
          </p:cNvPr>
          <p:cNvSpPr txBox="1"/>
          <p:nvPr/>
        </p:nvSpPr>
        <p:spPr>
          <a:xfrm>
            <a:off x="5647662" y="2010460"/>
            <a:ext cx="2438399" cy="923330"/>
          </a:xfrm>
          <a:prstGeom prst="rect">
            <a:avLst/>
          </a:prstGeom>
          <a:noFill/>
        </p:spPr>
        <p:txBody>
          <a:bodyPr wrap="square" rtlCol="0">
            <a:spAutoFit/>
          </a:bodyPr>
          <a:lstStyle/>
          <a:p>
            <a:pPr algn="ctr"/>
            <a:r>
              <a:rPr lang="en-US" b="1" dirty="0">
                <a:solidFill>
                  <a:schemeClr val="accent5"/>
                </a:solidFill>
              </a:rPr>
              <a:t>3036 Responses Collected Through Survey Software</a:t>
            </a:r>
          </a:p>
        </p:txBody>
      </p:sp>
      <p:pic>
        <p:nvPicPr>
          <p:cNvPr id="108" name="Graphic 107" descr="Document">
            <a:extLst>
              <a:ext uri="{FF2B5EF4-FFF2-40B4-BE49-F238E27FC236}">
                <a16:creationId xmlns:a16="http://schemas.microsoft.com/office/drawing/2014/main" id="{702C5E74-D202-4171-94EE-BBA28E5268F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763744" y="4261025"/>
            <a:ext cx="662471" cy="662471"/>
          </a:xfrm>
          <a:prstGeom prst="rect">
            <a:avLst/>
          </a:prstGeom>
        </p:spPr>
      </p:pic>
      <p:pic>
        <p:nvPicPr>
          <p:cNvPr id="110" name="Graphic 109" descr="Email">
            <a:extLst>
              <a:ext uri="{FF2B5EF4-FFF2-40B4-BE49-F238E27FC236}">
                <a16:creationId xmlns:a16="http://schemas.microsoft.com/office/drawing/2014/main" id="{C1DD9C54-EEBF-45AD-9573-D4D83F60123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588314" y="4215422"/>
            <a:ext cx="654428" cy="654428"/>
          </a:xfrm>
          <a:prstGeom prst="rect">
            <a:avLst/>
          </a:prstGeom>
        </p:spPr>
      </p:pic>
      <p:pic>
        <p:nvPicPr>
          <p:cNvPr id="112" name="Graphic 111" descr="Blackboard">
            <a:extLst>
              <a:ext uri="{FF2B5EF4-FFF2-40B4-BE49-F238E27FC236}">
                <a16:creationId xmlns:a16="http://schemas.microsoft.com/office/drawing/2014/main" id="{FD2EF940-58E1-4E8F-8DB3-9117A08A508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015612" y="4256007"/>
            <a:ext cx="663678" cy="663678"/>
          </a:xfrm>
          <a:prstGeom prst="rect">
            <a:avLst/>
          </a:prstGeom>
        </p:spPr>
      </p:pic>
      <p:sp>
        <p:nvSpPr>
          <p:cNvPr id="113" name="TextBox 112">
            <a:extLst>
              <a:ext uri="{FF2B5EF4-FFF2-40B4-BE49-F238E27FC236}">
                <a16:creationId xmlns:a16="http://schemas.microsoft.com/office/drawing/2014/main" id="{0AD29DE1-E1BD-414B-8170-58A36BD05273}"/>
              </a:ext>
            </a:extLst>
          </p:cNvPr>
          <p:cNvSpPr txBox="1"/>
          <p:nvPr/>
        </p:nvSpPr>
        <p:spPr>
          <a:xfrm>
            <a:off x="5253438" y="3581327"/>
            <a:ext cx="3524979" cy="369332"/>
          </a:xfrm>
          <a:prstGeom prst="rect">
            <a:avLst/>
          </a:prstGeom>
          <a:noFill/>
        </p:spPr>
        <p:txBody>
          <a:bodyPr wrap="square" rtlCol="0">
            <a:spAutoFit/>
          </a:bodyPr>
          <a:lstStyle/>
          <a:p>
            <a:pPr algn="ctr"/>
            <a:r>
              <a:rPr lang="en-US" b="1" dirty="0">
                <a:solidFill>
                  <a:schemeClr val="accent5"/>
                </a:solidFill>
              </a:rPr>
              <a:t>Other Feedback Collected By:</a:t>
            </a:r>
          </a:p>
        </p:txBody>
      </p:sp>
      <p:sp>
        <p:nvSpPr>
          <p:cNvPr id="114" name="TextBox 113">
            <a:extLst>
              <a:ext uri="{FF2B5EF4-FFF2-40B4-BE49-F238E27FC236}">
                <a16:creationId xmlns:a16="http://schemas.microsoft.com/office/drawing/2014/main" id="{76976590-24FB-4595-9EDF-793173BE9B3E}"/>
              </a:ext>
            </a:extLst>
          </p:cNvPr>
          <p:cNvSpPr txBox="1"/>
          <p:nvPr/>
        </p:nvSpPr>
        <p:spPr>
          <a:xfrm>
            <a:off x="5413490" y="5277038"/>
            <a:ext cx="1044287" cy="292388"/>
          </a:xfrm>
          <a:prstGeom prst="rect">
            <a:avLst/>
          </a:prstGeom>
          <a:noFill/>
        </p:spPr>
        <p:txBody>
          <a:bodyPr wrap="square" rtlCol="0">
            <a:spAutoFit/>
          </a:bodyPr>
          <a:lstStyle/>
          <a:p>
            <a:pPr algn="ctr"/>
            <a:r>
              <a:rPr lang="en-US" sz="1300" b="1" dirty="0"/>
              <a:t>E-Mail</a:t>
            </a:r>
          </a:p>
        </p:txBody>
      </p:sp>
      <p:sp>
        <p:nvSpPr>
          <p:cNvPr id="115" name="TextBox 114">
            <a:extLst>
              <a:ext uri="{FF2B5EF4-FFF2-40B4-BE49-F238E27FC236}">
                <a16:creationId xmlns:a16="http://schemas.microsoft.com/office/drawing/2014/main" id="{2A8F75D8-2E84-4FDB-A9B9-63421AF3F655}"/>
              </a:ext>
            </a:extLst>
          </p:cNvPr>
          <p:cNvSpPr txBox="1"/>
          <p:nvPr/>
        </p:nvSpPr>
        <p:spPr>
          <a:xfrm>
            <a:off x="6596519" y="5299093"/>
            <a:ext cx="1044287" cy="307777"/>
          </a:xfrm>
          <a:prstGeom prst="rect">
            <a:avLst/>
          </a:prstGeom>
          <a:noFill/>
        </p:spPr>
        <p:txBody>
          <a:bodyPr wrap="square" rtlCol="0">
            <a:spAutoFit/>
          </a:bodyPr>
          <a:lstStyle/>
          <a:p>
            <a:pPr algn="ctr"/>
            <a:r>
              <a:rPr lang="en-US" sz="1400" b="1" dirty="0"/>
              <a:t>Web </a:t>
            </a:r>
            <a:r>
              <a:rPr lang="en-US" sz="1300" b="1" dirty="0"/>
              <a:t>Form</a:t>
            </a:r>
          </a:p>
        </p:txBody>
      </p:sp>
      <p:sp>
        <p:nvSpPr>
          <p:cNvPr id="116" name="TextBox 115">
            <a:extLst>
              <a:ext uri="{FF2B5EF4-FFF2-40B4-BE49-F238E27FC236}">
                <a16:creationId xmlns:a16="http://schemas.microsoft.com/office/drawing/2014/main" id="{27FB7FEA-1494-47E2-9D23-B494953E12A5}"/>
              </a:ext>
            </a:extLst>
          </p:cNvPr>
          <p:cNvSpPr txBox="1"/>
          <p:nvPr/>
        </p:nvSpPr>
        <p:spPr>
          <a:xfrm>
            <a:off x="7814232" y="5305441"/>
            <a:ext cx="964185" cy="692497"/>
          </a:xfrm>
          <a:prstGeom prst="rect">
            <a:avLst/>
          </a:prstGeom>
          <a:noFill/>
        </p:spPr>
        <p:txBody>
          <a:bodyPr wrap="square" rtlCol="0">
            <a:spAutoFit/>
          </a:bodyPr>
          <a:lstStyle/>
          <a:p>
            <a:pPr algn="ctr"/>
            <a:r>
              <a:rPr lang="en-US" sz="1300" b="1" dirty="0"/>
              <a:t>Public Bulletin Boards</a:t>
            </a:r>
          </a:p>
        </p:txBody>
      </p:sp>
      <p:grpSp>
        <p:nvGrpSpPr>
          <p:cNvPr id="68" name="Group 67">
            <a:extLst>
              <a:ext uri="{FF2B5EF4-FFF2-40B4-BE49-F238E27FC236}">
                <a16:creationId xmlns:a16="http://schemas.microsoft.com/office/drawing/2014/main" id="{9F353DBE-A9BC-4A6E-BC99-4A72FC50A372}"/>
              </a:ext>
            </a:extLst>
          </p:cNvPr>
          <p:cNvGrpSpPr/>
          <p:nvPr/>
        </p:nvGrpSpPr>
        <p:grpSpPr>
          <a:xfrm>
            <a:off x="5296512" y="3979908"/>
            <a:ext cx="3652979" cy="1205148"/>
            <a:chOff x="1601863" y="4392081"/>
            <a:chExt cx="3412709" cy="1143165"/>
          </a:xfrm>
        </p:grpSpPr>
        <p:grpSp>
          <p:nvGrpSpPr>
            <p:cNvPr id="69" name="Group 68" descr="circles with circular graphs surrounding them.">
              <a:extLst>
                <a:ext uri="{FF2B5EF4-FFF2-40B4-BE49-F238E27FC236}">
                  <a16:creationId xmlns:a16="http://schemas.microsoft.com/office/drawing/2014/main" id="{D08B2EC0-997A-4974-8B77-CD02DE00018D}"/>
                </a:ext>
              </a:extLst>
            </p:cNvPr>
            <p:cNvGrpSpPr/>
            <p:nvPr/>
          </p:nvGrpSpPr>
          <p:grpSpPr>
            <a:xfrm>
              <a:off x="2707718" y="4395534"/>
              <a:ext cx="1122768" cy="1139712"/>
              <a:chOff x="4044950" y="7945438"/>
              <a:chExt cx="842963" cy="842962"/>
            </a:xfrm>
          </p:grpSpPr>
          <p:sp>
            <p:nvSpPr>
              <p:cNvPr id="74" name="Freeform 177">
                <a:extLst>
                  <a:ext uri="{FF2B5EF4-FFF2-40B4-BE49-F238E27FC236}">
                    <a16:creationId xmlns:a16="http://schemas.microsoft.com/office/drawing/2014/main" id="{95A85DE9-3B95-430D-8BE7-9DD501794A74}"/>
                  </a:ext>
                  <a:ext uri="{C183D7F6-B498-43B3-948B-1728B52AA6E4}">
                    <adec:decorative xmlns:adec="http://schemas.microsoft.com/office/drawing/2017/decorative" val="1"/>
                  </a:ext>
                </a:extLst>
              </p:cNvPr>
              <p:cNvSpPr>
                <a:spLocks noEditPoints="1"/>
              </p:cNvSpPr>
              <p:nvPr userDrawn="1"/>
            </p:nvSpPr>
            <p:spPr bwMode="auto">
              <a:xfrm>
                <a:off x="4105275" y="8005763"/>
                <a:ext cx="723900" cy="722312"/>
              </a:xfrm>
              <a:custGeom>
                <a:avLst/>
                <a:gdLst>
                  <a:gd name="T0" fmla="*/ 97 w 193"/>
                  <a:gd name="T1" fmla="*/ 193 h 193"/>
                  <a:gd name="T2" fmla="*/ 0 w 193"/>
                  <a:gd name="T3" fmla="*/ 96 h 193"/>
                  <a:gd name="T4" fmla="*/ 97 w 193"/>
                  <a:gd name="T5" fmla="*/ 0 h 193"/>
                  <a:gd name="T6" fmla="*/ 193 w 193"/>
                  <a:gd name="T7" fmla="*/ 96 h 193"/>
                  <a:gd name="T8" fmla="*/ 97 w 193"/>
                  <a:gd name="T9" fmla="*/ 193 h 193"/>
                  <a:gd name="T10" fmla="*/ 97 w 193"/>
                  <a:gd name="T11" fmla="*/ 8 h 193"/>
                  <a:gd name="T12" fmla="*/ 8 w 193"/>
                  <a:gd name="T13" fmla="*/ 96 h 193"/>
                  <a:gd name="T14" fmla="*/ 97 w 193"/>
                  <a:gd name="T15" fmla="*/ 185 h 193"/>
                  <a:gd name="T16" fmla="*/ 185 w 193"/>
                  <a:gd name="T17" fmla="*/ 96 h 193"/>
                  <a:gd name="T18" fmla="*/ 97 w 193"/>
                  <a:gd name="T19" fmla="*/ 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3" h="193">
                    <a:moveTo>
                      <a:pt x="97" y="193"/>
                    </a:moveTo>
                    <a:cubicBezTo>
                      <a:pt x="44" y="193"/>
                      <a:pt x="0" y="150"/>
                      <a:pt x="0" y="96"/>
                    </a:cubicBezTo>
                    <a:cubicBezTo>
                      <a:pt x="0" y="43"/>
                      <a:pt x="44" y="0"/>
                      <a:pt x="97" y="0"/>
                    </a:cubicBezTo>
                    <a:cubicBezTo>
                      <a:pt x="150" y="0"/>
                      <a:pt x="193" y="43"/>
                      <a:pt x="193" y="96"/>
                    </a:cubicBezTo>
                    <a:cubicBezTo>
                      <a:pt x="193" y="150"/>
                      <a:pt x="150" y="193"/>
                      <a:pt x="97" y="193"/>
                    </a:cubicBezTo>
                    <a:close/>
                    <a:moveTo>
                      <a:pt x="97" y="8"/>
                    </a:moveTo>
                    <a:cubicBezTo>
                      <a:pt x="48" y="8"/>
                      <a:pt x="8" y="48"/>
                      <a:pt x="8" y="96"/>
                    </a:cubicBezTo>
                    <a:cubicBezTo>
                      <a:pt x="8" y="145"/>
                      <a:pt x="48" y="185"/>
                      <a:pt x="97" y="185"/>
                    </a:cubicBezTo>
                    <a:cubicBezTo>
                      <a:pt x="146" y="185"/>
                      <a:pt x="185" y="145"/>
                      <a:pt x="185" y="96"/>
                    </a:cubicBezTo>
                    <a:cubicBezTo>
                      <a:pt x="185" y="48"/>
                      <a:pt x="146" y="8"/>
                      <a:pt x="97" y="8"/>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5" name="Freeform 178">
                <a:extLst>
                  <a:ext uri="{FF2B5EF4-FFF2-40B4-BE49-F238E27FC236}">
                    <a16:creationId xmlns:a16="http://schemas.microsoft.com/office/drawing/2014/main" id="{AF88A932-6632-4F22-BEFA-9B0CC0C7E3CC}"/>
                  </a:ext>
                  <a:ext uri="{C183D7F6-B498-43B3-948B-1728B52AA6E4}">
                    <adec:decorative xmlns:adec="http://schemas.microsoft.com/office/drawing/2017/decorative" val="1"/>
                  </a:ext>
                </a:extLst>
              </p:cNvPr>
              <p:cNvSpPr>
                <a:spLocks/>
              </p:cNvSpPr>
              <p:nvPr userDrawn="1"/>
            </p:nvSpPr>
            <p:spPr bwMode="auto">
              <a:xfrm>
                <a:off x="4044950" y="7945438"/>
                <a:ext cx="842963" cy="842962"/>
              </a:xfrm>
              <a:custGeom>
                <a:avLst/>
                <a:gdLst>
                  <a:gd name="T0" fmla="*/ 113 w 225"/>
                  <a:gd name="T1" fmla="*/ 225 h 225"/>
                  <a:gd name="T2" fmla="*/ 33 w 225"/>
                  <a:gd name="T3" fmla="*/ 192 h 225"/>
                  <a:gd name="T4" fmla="*/ 0 w 225"/>
                  <a:gd name="T5" fmla="*/ 112 h 225"/>
                  <a:gd name="T6" fmla="*/ 33 w 225"/>
                  <a:gd name="T7" fmla="*/ 33 h 225"/>
                  <a:gd name="T8" fmla="*/ 113 w 225"/>
                  <a:gd name="T9" fmla="*/ 0 h 225"/>
                  <a:gd name="T10" fmla="*/ 113 w 225"/>
                  <a:gd name="T11" fmla="*/ 40 h 225"/>
                  <a:gd name="T12" fmla="*/ 62 w 225"/>
                  <a:gd name="T13" fmla="*/ 61 h 225"/>
                  <a:gd name="T14" fmla="*/ 40 w 225"/>
                  <a:gd name="T15" fmla="*/ 112 h 225"/>
                  <a:gd name="T16" fmla="*/ 62 w 225"/>
                  <a:gd name="T17" fmla="*/ 164 h 225"/>
                  <a:gd name="T18" fmla="*/ 113 w 225"/>
                  <a:gd name="T19" fmla="*/ 185 h 225"/>
                  <a:gd name="T20" fmla="*/ 164 w 225"/>
                  <a:gd name="T21" fmla="*/ 164 h 225"/>
                  <a:gd name="T22" fmla="*/ 185 w 225"/>
                  <a:gd name="T23" fmla="*/ 112 h 225"/>
                  <a:gd name="T24" fmla="*/ 225 w 225"/>
                  <a:gd name="T25" fmla="*/ 112 h 225"/>
                  <a:gd name="T26" fmla="*/ 192 w 225"/>
                  <a:gd name="T27" fmla="*/ 192 h 225"/>
                  <a:gd name="T28" fmla="*/ 113 w 225"/>
                  <a:gd name="T29" fmla="*/ 225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5" h="225">
                    <a:moveTo>
                      <a:pt x="113" y="225"/>
                    </a:moveTo>
                    <a:cubicBezTo>
                      <a:pt x="83" y="225"/>
                      <a:pt x="55" y="213"/>
                      <a:pt x="33" y="192"/>
                    </a:cubicBezTo>
                    <a:cubicBezTo>
                      <a:pt x="12" y="171"/>
                      <a:pt x="0" y="142"/>
                      <a:pt x="0" y="112"/>
                    </a:cubicBezTo>
                    <a:cubicBezTo>
                      <a:pt x="0" y="82"/>
                      <a:pt x="12" y="54"/>
                      <a:pt x="33" y="33"/>
                    </a:cubicBezTo>
                    <a:cubicBezTo>
                      <a:pt x="55" y="12"/>
                      <a:pt x="83" y="0"/>
                      <a:pt x="113" y="0"/>
                    </a:cubicBezTo>
                    <a:cubicBezTo>
                      <a:pt x="113" y="40"/>
                      <a:pt x="113" y="40"/>
                      <a:pt x="113" y="40"/>
                    </a:cubicBezTo>
                    <a:cubicBezTo>
                      <a:pt x="93" y="40"/>
                      <a:pt x="75" y="48"/>
                      <a:pt x="62" y="61"/>
                    </a:cubicBezTo>
                    <a:cubicBezTo>
                      <a:pt x="48" y="75"/>
                      <a:pt x="40" y="93"/>
                      <a:pt x="40" y="112"/>
                    </a:cubicBezTo>
                    <a:cubicBezTo>
                      <a:pt x="40" y="132"/>
                      <a:pt x="48" y="150"/>
                      <a:pt x="62" y="164"/>
                    </a:cubicBezTo>
                    <a:cubicBezTo>
                      <a:pt x="75" y="177"/>
                      <a:pt x="93" y="185"/>
                      <a:pt x="113" y="185"/>
                    </a:cubicBezTo>
                    <a:cubicBezTo>
                      <a:pt x="132" y="185"/>
                      <a:pt x="150" y="177"/>
                      <a:pt x="164" y="164"/>
                    </a:cubicBezTo>
                    <a:cubicBezTo>
                      <a:pt x="178" y="150"/>
                      <a:pt x="185" y="132"/>
                      <a:pt x="185" y="112"/>
                    </a:cubicBezTo>
                    <a:cubicBezTo>
                      <a:pt x="225" y="112"/>
                      <a:pt x="225" y="112"/>
                      <a:pt x="225" y="112"/>
                    </a:cubicBezTo>
                    <a:cubicBezTo>
                      <a:pt x="225" y="142"/>
                      <a:pt x="214" y="171"/>
                      <a:pt x="192" y="192"/>
                    </a:cubicBezTo>
                    <a:cubicBezTo>
                      <a:pt x="171" y="213"/>
                      <a:pt x="143" y="225"/>
                      <a:pt x="113" y="225"/>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70" name="Freeform 176">
              <a:extLst>
                <a:ext uri="{FF2B5EF4-FFF2-40B4-BE49-F238E27FC236}">
                  <a16:creationId xmlns:a16="http://schemas.microsoft.com/office/drawing/2014/main" id="{176AE2C4-FE43-4F01-B729-47D40855DA48}"/>
                </a:ext>
                <a:ext uri="{C183D7F6-B498-43B3-948B-1728B52AA6E4}">
                  <adec:decorative xmlns:adec="http://schemas.microsoft.com/office/drawing/2017/decorative" val="1"/>
                </a:ext>
              </a:extLst>
            </p:cNvPr>
            <p:cNvSpPr>
              <a:spLocks/>
            </p:cNvSpPr>
            <p:nvPr/>
          </p:nvSpPr>
          <p:spPr bwMode="auto">
            <a:xfrm>
              <a:off x="3889690" y="4395129"/>
              <a:ext cx="1124882" cy="1139712"/>
            </a:xfrm>
            <a:custGeom>
              <a:avLst/>
              <a:gdLst>
                <a:gd name="T0" fmla="*/ 112 w 225"/>
                <a:gd name="T1" fmla="*/ 225 h 225"/>
                <a:gd name="T2" fmla="*/ 33 w 225"/>
                <a:gd name="T3" fmla="*/ 192 h 225"/>
                <a:gd name="T4" fmla="*/ 0 w 225"/>
                <a:gd name="T5" fmla="*/ 112 h 225"/>
                <a:gd name="T6" fmla="*/ 33 w 225"/>
                <a:gd name="T7" fmla="*/ 33 h 225"/>
                <a:gd name="T8" fmla="*/ 112 w 225"/>
                <a:gd name="T9" fmla="*/ 0 h 225"/>
                <a:gd name="T10" fmla="*/ 112 w 225"/>
                <a:gd name="T11" fmla="*/ 40 h 225"/>
                <a:gd name="T12" fmla="*/ 61 w 225"/>
                <a:gd name="T13" fmla="*/ 61 h 225"/>
                <a:gd name="T14" fmla="*/ 40 w 225"/>
                <a:gd name="T15" fmla="*/ 112 h 225"/>
                <a:gd name="T16" fmla="*/ 61 w 225"/>
                <a:gd name="T17" fmla="*/ 164 h 225"/>
                <a:gd name="T18" fmla="*/ 112 w 225"/>
                <a:gd name="T19" fmla="*/ 185 h 225"/>
                <a:gd name="T20" fmla="*/ 163 w 225"/>
                <a:gd name="T21" fmla="*/ 164 h 225"/>
                <a:gd name="T22" fmla="*/ 185 w 225"/>
                <a:gd name="T23" fmla="*/ 112 h 225"/>
                <a:gd name="T24" fmla="*/ 163 w 225"/>
                <a:gd name="T25" fmla="*/ 61 h 225"/>
                <a:gd name="T26" fmla="*/ 192 w 225"/>
                <a:gd name="T27" fmla="*/ 33 h 225"/>
                <a:gd name="T28" fmla="*/ 225 w 225"/>
                <a:gd name="T29" fmla="*/ 112 h 225"/>
                <a:gd name="T30" fmla="*/ 192 w 225"/>
                <a:gd name="T31" fmla="*/ 192 h 225"/>
                <a:gd name="T32" fmla="*/ 112 w 225"/>
                <a:gd name="T33" fmla="*/ 225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5" h="225">
                  <a:moveTo>
                    <a:pt x="112" y="225"/>
                  </a:moveTo>
                  <a:cubicBezTo>
                    <a:pt x="82" y="225"/>
                    <a:pt x="54" y="213"/>
                    <a:pt x="33" y="192"/>
                  </a:cubicBezTo>
                  <a:cubicBezTo>
                    <a:pt x="12" y="171"/>
                    <a:pt x="0" y="142"/>
                    <a:pt x="0" y="112"/>
                  </a:cubicBezTo>
                  <a:cubicBezTo>
                    <a:pt x="0" y="82"/>
                    <a:pt x="12" y="54"/>
                    <a:pt x="33" y="33"/>
                  </a:cubicBezTo>
                  <a:cubicBezTo>
                    <a:pt x="54" y="12"/>
                    <a:pt x="82" y="0"/>
                    <a:pt x="112" y="0"/>
                  </a:cubicBezTo>
                  <a:cubicBezTo>
                    <a:pt x="112" y="40"/>
                    <a:pt x="112" y="40"/>
                    <a:pt x="112" y="40"/>
                  </a:cubicBezTo>
                  <a:cubicBezTo>
                    <a:pt x="93" y="40"/>
                    <a:pt x="75" y="48"/>
                    <a:pt x="61" y="61"/>
                  </a:cubicBezTo>
                  <a:cubicBezTo>
                    <a:pt x="47" y="75"/>
                    <a:pt x="40" y="93"/>
                    <a:pt x="40" y="112"/>
                  </a:cubicBezTo>
                  <a:cubicBezTo>
                    <a:pt x="40" y="132"/>
                    <a:pt x="47" y="150"/>
                    <a:pt x="61" y="164"/>
                  </a:cubicBezTo>
                  <a:cubicBezTo>
                    <a:pt x="75" y="177"/>
                    <a:pt x="93" y="185"/>
                    <a:pt x="112" y="185"/>
                  </a:cubicBezTo>
                  <a:cubicBezTo>
                    <a:pt x="132" y="185"/>
                    <a:pt x="150" y="177"/>
                    <a:pt x="163" y="164"/>
                  </a:cubicBezTo>
                  <a:cubicBezTo>
                    <a:pt x="177" y="150"/>
                    <a:pt x="185" y="132"/>
                    <a:pt x="185" y="112"/>
                  </a:cubicBezTo>
                  <a:cubicBezTo>
                    <a:pt x="185" y="93"/>
                    <a:pt x="177" y="75"/>
                    <a:pt x="163" y="61"/>
                  </a:cubicBezTo>
                  <a:cubicBezTo>
                    <a:pt x="192" y="33"/>
                    <a:pt x="192" y="33"/>
                    <a:pt x="192" y="33"/>
                  </a:cubicBezTo>
                  <a:cubicBezTo>
                    <a:pt x="213" y="54"/>
                    <a:pt x="225" y="82"/>
                    <a:pt x="225" y="112"/>
                  </a:cubicBezTo>
                  <a:cubicBezTo>
                    <a:pt x="225" y="142"/>
                    <a:pt x="213" y="171"/>
                    <a:pt x="192" y="192"/>
                  </a:cubicBezTo>
                  <a:cubicBezTo>
                    <a:pt x="170" y="213"/>
                    <a:pt x="142" y="225"/>
                    <a:pt x="112" y="225"/>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1" name="Freeform 175">
              <a:extLst>
                <a:ext uri="{FF2B5EF4-FFF2-40B4-BE49-F238E27FC236}">
                  <a16:creationId xmlns:a16="http://schemas.microsoft.com/office/drawing/2014/main" id="{74E0A74F-ECB4-47C3-8F0D-F977A7FCBEB2}"/>
                </a:ext>
                <a:ext uri="{C183D7F6-B498-43B3-948B-1728B52AA6E4}">
                  <adec:decorative xmlns:adec="http://schemas.microsoft.com/office/drawing/2017/decorative" val="1"/>
                </a:ext>
              </a:extLst>
            </p:cNvPr>
            <p:cNvSpPr>
              <a:spLocks noEditPoints="1"/>
            </p:cNvSpPr>
            <p:nvPr/>
          </p:nvSpPr>
          <p:spPr bwMode="auto">
            <a:xfrm>
              <a:off x="3970039" y="4484645"/>
              <a:ext cx="964184" cy="976589"/>
            </a:xfrm>
            <a:custGeom>
              <a:avLst/>
              <a:gdLst>
                <a:gd name="T0" fmla="*/ 96 w 193"/>
                <a:gd name="T1" fmla="*/ 193 h 193"/>
                <a:gd name="T2" fmla="*/ 0 w 193"/>
                <a:gd name="T3" fmla="*/ 96 h 193"/>
                <a:gd name="T4" fmla="*/ 96 w 193"/>
                <a:gd name="T5" fmla="*/ 0 h 193"/>
                <a:gd name="T6" fmla="*/ 193 w 193"/>
                <a:gd name="T7" fmla="*/ 96 h 193"/>
                <a:gd name="T8" fmla="*/ 96 w 193"/>
                <a:gd name="T9" fmla="*/ 193 h 193"/>
                <a:gd name="T10" fmla="*/ 96 w 193"/>
                <a:gd name="T11" fmla="*/ 8 h 193"/>
                <a:gd name="T12" fmla="*/ 8 w 193"/>
                <a:gd name="T13" fmla="*/ 96 h 193"/>
                <a:gd name="T14" fmla="*/ 96 w 193"/>
                <a:gd name="T15" fmla="*/ 185 h 193"/>
                <a:gd name="T16" fmla="*/ 185 w 193"/>
                <a:gd name="T17" fmla="*/ 96 h 193"/>
                <a:gd name="T18" fmla="*/ 96 w 193"/>
                <a:gd name="T19" fmla="*/ 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3" h="193">
                  <a:moveTo>
                    <a:pt x="96" y="193"/>
                  </a:moveTo>
                  <a:cubicBezTo>
                    <a:pt x="43" y="193"/>
                    <a:pt x="0" y="150"/>
                    <a:pt x="0" y="96"/>
                  </a:cubicBezTo>
                  <a:cubicBezTo>
                    <a:pt x="0" y="43"/>
                    <a:pt x="43" y="0"/>
                    <a:pt x="96" y="0"/>
                  </a:cubicBezTo>
                  <a:cubicBezTo>
                    <a:pt x="149" y="0"/>
                    <a:pt x="193" y="43"/>
                    <a:pt x="193" y="96"/>
                  </a:cubicBezTo>
                  <a:cubicBezTo>
                    <a:pt x="193" y="150"/>
                    <a:pt x="149" y="193"/>
                    <a:pt x="96" y="193"/>
                  </a:cubicBezTo>
                  <a:close/>
                  <a:moveTo>
                    <a:pt x="96" y="8"/>
                  </a:moveTo>
                  <a:cubicBezTo>
                    <a:pt x="48" y="8"/>
                    <a:pt x="8" y="48"/>
                    <a:pt x="8" y="96"/>
                  </a:cubicBezTo>
                  <a:cubicBezTo>
                    <a:pt x="8" y="145"/>
                    <a:pt x="48" y="185"/>
                    <a:pt x="96" y="185"/>
                  </a:cubicBezTo>
                  <a:cubicBezTo>
                    <a:pt x="145" y="185"/>
                    <a:pt x="185" y="145"/>
                    <a:pt x="185" y="96"/>
                  </a:cubicBezTo>
                  <a:cubicBezTo>
                    <a:pt x="185" y="48"/>
                    <a:pt x="145" y="8"/>
                    <a:pt x="96" y="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2" name="Freeform 179">
              <a:extLst>
                <a:ext uri="{FF2B5EF4-FFF2-40B4-BE49-F238E27FC236}">
                  <a16:creationId xmlns:a16="http://schemas.microsoft.com/office/drawing/2014/main" id="{B4A1AFE4-6D34-4D60-A385-0CE74BC6907C}"/>
                </a:ext>
                <a:ext uri="{C183D7F6-B498-43B3-948B-1728B52AA6E4}">
                  <adec:decorative xmlns:adec="http://schemas.microsoft.com/office/drawing/2017/decorative" val="1"/>
                </a:ext>
              </a:extLst>
            </p:cNvPr>
            <p:cNvSpPr>
              <a:spLocks noEditPoints="1"/>
            </p:cNvSpPr>
            <p:nvPr/>
          </p:nvSpPr>
          <p:spPr bwMode="auto">
            <a:xfrm>
              <a:off x="1682212" y="4473642"/>
              <a:ext cx="964184" cy="976589"/>
            </a:xfrm>
            <a:custGeom>
              <a:avLst/>
              <a:gdLst>
                <a:gd name="T0" fmla="*/ 96 w 193"/>
                <a:gd name="T1" fmla="*/ 193 h 193"/>
                <a:gd name="T2" fmla="*/ 0 w 193"/>
                <a:gd name="T3" fmla="*/ 96 h 193"/>
                <a:gd name="T4" fmla="*/ 96 w 193"/>
                <a:gd name="T5" fmla="*/ 0 h 193"/>
                <a:gd name="T6" fmla="*/ 193 w 193"/>
                <a:gd name="T7" fmla="*/ 96 h 193"/>
                <a:gd name="T8" fmla="*/ 96 w 193"/>
                <a:gd name="T9" fmla="*/ 193 h 193"/>
                <a:gd name="T10" fmla="*/ 96 w 193"/>
                <a:gd name="T11" fmla="*/ 8 h 193"/>
                <a:gd name="T12" fmla="*/ 8 w 193"/>
                <a:gd name="T13" fmla="*/ 96 h 193"/>
                <a:gd name="T14" fmla="*/ 96 w 193"/>
                <a:gd name="T15" fmla="*/ 185 h 193"/>
                <a:gd name="T16" fmla="*/ 185 w 193"/>
                <a:gd name="T17" fmla="*/ 96 h 193"/>
                <a:gd name="T18" fmla="*/ 96 w 193"/>
                <a:gd name="T19" fmla="*/ 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3" h="193">
                  <a:moveTo>
                    <a:pt x="96" y="193"/>
                  </a:moveTo>
                  <a:cubicBezTo>
                    <a:pt x="43" y="193"/>
                    <a:pt x="0" y="150"/>
                    <a:pt x="0" y="96"/>
                  </a:cubicBezTo>
                  <a:cubicBezTo>
                    <a:pt x="0" y="43"/>
                    <a:pt x="43" y="0"/>
                    <a:pt x="96" y="0"/>
                  </a:cubicBezTo>
                  <a:cubicBezTo>
                    <a:pt x="150" y="0"/>
                    <a:pt x="193" y="43"/>
                    <a:pt x="193" y="96"/>
                  </a:cubicBezTo>
                  <a:cubicBezTo>
                    <a:pt x="193" y="150"/>
                    <a:pt x="150" y="193"/>
                    <a:pt x="96" y="193"/>
                  </a:cubicBezTo>
                  <a:close/>
                  <a:moveTo>
                    <a:pt x="96" y="8"/>
                  </a:moveTo>
                  <a:cubicBezTo>
                    <a:pt x="48" y="8"/>
                    <a:pt x="8" y="48"/>
                    <a:pt x="8" y="96"/>
                  </a:cubicBezTo>
                  <a:cubicBezTo>
                    <a:pt x="8" y="145"/>
                    <a:pt x="48" y="185"/>
                    <a:pt x="96" y="185"/>
                  </a:cubicBezTo>
                  <a:cubicBezTo>
                    <a:pt x="145" y="185"/>
                    <a:pt x="185" y="145"/>
                    <a:pt x="185" y="96"/>
                  </a:cubicBezTo>
                  <a:cubicBezTo>
                    <a:pt x="185" y="48"/>
                    <a:pt x="145" y="8"/>
                    <a:pt x="96" y="8"/>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3" name="Freeform 180">
              <a:extLst>
                <a:ext uri="{FF2B5EF4-FFF2-40B4-BE49-F238E27FC236}">
                  <a16:creationId xmlns:a16="http://schemas.microsoft.com/office/drawing/2014/main" id="{2F413325-DC49-48EA-98E6-C8454F70DD56}"/>
                </a:ext>
                <a:ext uri="{C183D7F6-B498-43B3-948B-1728B52AA6E4}">
                  <adec:decorative xmlns:adec="http://schemas.microsoft.com/office/drawing/2017/decorative" val="1"/>
                </a:ext>
              </a:extLst>
            </p:cNvPr>
            <p:cNvSpPr>
              <a:spLocks/>
            </p:cNvSpPr>
            <p:nvPr/>
          </p:nvSpPr>
          <p:spPr bwMode="auto">
            <a:xfrm>
              <a:off x="1601863" y="4392081"/>
              <a:ext cx="959955" cy="1139712"/>
            </a:xfrm>
            <a:custGeom>
              <a:avLst/>
              <a:gdLst>
                <a:gd name="T0" fmla="*/ 112 w 192"/>
                <a:gd name="T1" fmla="*/ 225 h 225"/>
                <a:gd name="T2" fmla="*/ 33 w 192"/>
                <a:gd name="T3" fmla="*/ 192 h 225"/>
                <a:gd name="T4" fmla="*/ 0 w 192"/>
                <a:gd name="T5" fmla="*/ 112 h 225"/>
                <a:gd name="T6" fmla="*/ 33 w 192"/>
                <a:gd name="T7" fmla="*/ 33 h 225"/>
                <a:gd name="T8" fmla="*/ 112 w 192"/>
                <a:gd name="T9" fmla="*/ 0 h 225"/>
                <a:gd name="T10" fmla="*/ 112 w 192"/>
                <a:gd name="T11" fmla="*/ 40 h 225"/>
                <a:gd name="T12" fmla="*/ 61 w 192"/>
                <a:gd name="T13" fmla="*/ 61 h 225"/>
                <a:gd name="T14" fmla="*/ 40 w 192"/>
                <a:gd name="T15" fmla="*/ 112 h 225"/>
                <a:gd name="T16" fmla="*/ 61 w 192"/>
                <a:gd name="T17" fmla="*/ 164 h 225"/>
                <a:gd name="T18" fmla="*/ 112 w 192"/>
                <a:gd name="T19" fmla="*/ 185 h 225"/>
                <a:gd name="T20" fmla="*/ 164 w 192"/>
                <a:gd name="T21" fmla="*/ 164 h 225"/>
                <a:gd name="T22" fmla="*/ 192 w 192"/>
                <a:gd name="T23" fmla="*/ 192 h 225"/>
                <a:gd name="T24" fmla="*/ 112 w 192"/>
                <a:gd name="T25" fmla="*/ 225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2" h="225">
                  <a:moveTo>
                    <a:pt x="112" y="225"/>
                  </a:moveTo>
                  <a:cubicBezTo>
                    <a:pt x="82" y="225"/>
                    <a:pt x="54" y="213"/>
                    <a:pt x="33" y="192"/>
                  </a:cubicBezTo>
                  <a:cubicBezTo>
                    <a:pt x="12" y="171"/>
                    <a:pt x="0" y="142"/>
                    <a:pt x="0" y="112"/>
                  </a:cubicBezTo>
                  <a:cubicBezTo>
                    <a:pt x="0" y="82"/>
                    <a:pt x="12" y="54"/>
                    <a:pt x="33" y="33"/>
                  </a:cubicBezTo>
                  <a:cubicBezTo>
                    <a:pt x="54" y="12"/>
                    <a:pt x="82" y="0"/>
                    <a:pt x="112" y="0"/>
                  </a:cubicBezTo>
                  <a:cubicBezTo>
                    <a:pt x="112" y="40"/>
                    <a:pt x="112" y="40"/>
                    <a:pt x="112" y="40"/>
                  </a:cubicBezTo>
                  <a:cubicBezTo>
                    <a:pt x="93" y="40"/>
                    <a:pt x="75" y="48"/>
                    <a:pt x="61" y="61"/>
                  </a:cubicBezTo>
                  <a:cubicBezTo>
                    <a:pt x="48" y="75"/>
                    <a:pt x="40" y="93"/>
                    <a:pt x="40" y="112"/>
                  </a:cubicBezTo>
                  <a:cubicBezTo>
                    <a:pt x="40" y="132"/>
                    <a:pt x="48" y="150"/>
                    <a:pt x="61" y="164"/>
                  </a:cubicBezTo>
                  <a:cubicBezTo>
                    <a:pt x="75" y="177"/>
                    <a:pt x="93" y="185"/>
                    <a:pt x="112" y="185"/>
                  </a:cubicBezTo>
                  <a:cubicBezTo>
                    <a:pt x="132" y="185"/>
                    <a:pt x="150" y="177"/>
                    <a:pt x="164" y="164"/>
                  </a:cubicBezTo>
                  <a:cubicBezTo>
                    <a:pt x="192" y="192"/>
                    <a:pt x="192" y="192"/>
                    <a:pt x="192" y="192"/>
                  </a:cubicBezTo>
                  <a:cubicBezTo>
                    <a:pt x="171" y="213"/>
                    <a:pt x="142" y="225"/>
                    <a:pt x="112" y="225"/>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28460330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77E24-585D-6C40-81B1-20688DB6F27A}"/>
              </a:ext>
            </a:extLst>
          </p:cNvPr>
          <p:cNvSpPr>
            <a:spLocks noGrp="1"/>
          </p:cNvSpPr>
          <p:nvPr>
            <p:ph type="title"/>
          </p:nvPr>
        </p:nvSpPr>
        <p:spPr>
          <a:xfrm>
            <a:off x="685554" y="274638"/>
            <a:ext cx="8159218" cy="576700"/>
          </a:xfrm>
        </p:spPr>
        <p:txBody>
          <a:bodyPr>
            <a:noAutofit/>
          </a:bodyPr>
          <a:lstStyle/>
          <a:p>
            <a:r>
              <a:rPr lang="en-US" sz="3200" dirty="0">
                <a:solidFill>
                  <a:schemeClr val="tx1"/>
                </a:solidFill>
              </a:rPr>
              <a:t>Engagement</a:t>
            </a:r>
            <a:r>
              <a:rPr lang="en-US" sz="3600" dirty="0"/>
              <a:t> </a:t>
            </a:r>
            <a:r>
              <a:rPr lang="en-US" sz="3600" dirty="0">
                <a:solidFill>
                  <a:schemeClr val="tx1"/>
                </a:solidFill>
              </a:rPr>
              <a:t>Options</a:t>
            </a:r>
            <a:r>
              <a:rPr lang="en-US" sz="3600" dirty="0"/>
              <a:t> </a:t>
            </a:r>
          </a:p>
        </p:txBody>
      </p:sp>
      <p:sp>
        <p:nvSpPr>
          <p:cNvPr id="3" name="Content Placeholder 2">
            <a:extLst>
              <a:ext uri="{FF2B5EF4-FFF2-40B4-BE49-F238E27FC236}">
                <a16:creationId xmlns:a16="http://schemas.microsoft.com/office/drawing/2014/main" id="{D4A9D1AB-4320-444A-AA19-36B6F375D08A}"/>
              </a:ext>
            </a:extLst>
          </p:cNvPr>
          <p:cNvSpPr>
            <a:spLocks noGrp="1"/>
          </p:cNvSpPr>
          <p:nvPr>
            <p:ph idx="1"/>
          </p:nvPr>
        </p:nvSpPr>
        <p:spPr>
          <a:xfrm>
            <a:off x="685554" y="1150883"/>
            <a:ext cx="8159218" cy="5292250"/>
          </a:xfrm>
        </p:spPr>
        <p:txBody>
          <a:bodyPr>
            <a:normAutofit/>
          </a:bodyPr>
          <a:lstStyle/>
          <a:p>
            <a:pPr marL="0" indent="0">
              <a:buNone/>
            </a:pPr>
            <a:endParaRPr lang="en-CA" sz="2200" dirty="0">
              <a:solidFill>
                <a:schemeClr val="tx1"/>
              </a:solidFill>
            </a:endParaRPr>
          </a:p>
          <a:p>
            <a:pPr marL="0" indent="0">
              <a:buNone/>
            </a:pPr>
            <a:r>
              <a:rPr lang="en-CA" sz="2200" dirty="0">
                <a:solidFill>
                  <a:schemeClr val="tx1"/>
                </a:solidFill>
              </a:rPr>
              <a:t>Ways to provide input on the draft to the Senate Committee:</a:t>
            </a:r>
          </a:p>
        </p:txBody>
      </p:sp>
      <p:sp>
        <p:nvSpPr>
          <p:cNvPr id="5" name="Title 1">
            <a:extLst>
              <a:ext uri="{FF2B5EF4-FFF2-40B4-BE49-F238E27FC236}">
                <a16:creationId xmlns:a16="http://schemas.microsoft.com/office/drawing/2014/main" id="{BA84C0BC-691A-4BC0-A3B2-C8480E1835A6}"/>
              </a:ext>
            </a:extLst>
          </p:cNvPr>
          <p:cNvSpPr txBox="1">
            <a:spLocks/>
          </p:cNvSpPr>
          <p:nvPr/>
        </p:nvSpPr>
        <p:spPr>
          <a:xfrm>
            <a:off x="680294" y="1041888"/>
            <a:ext cx="8159218" cy="4964774"/>
          </a:xfrm>
          <a:prstGeom prst="rect">
            <a:avLst/>
          </a:prstGeom>
        </p:spPr>
        <p:txBody>
          <a:bodyPr/>
          <a:lstStyle>
            <a:lvl1pPr algn="l" defTabSz="914400" rtl="0" eaLnBrk="1" latinLnBrk="0" hangingPunct="1">
              <a:spcBef>
                <a:spcPct val="0"/>
              </a:spcBef>
              <a:buNone/>
              <a:defRPr sz="4000" kern="1200">
                <a:solidFill>
                  <a:schemeClr val="tx1">
                    <a:lumMod val="65000"/>
                    <a:lumOff val="35000"/>
                  </a:schemeClr>
                </a:solidFill>
                <a:latin typeface="+mj-lt"/>
                <a:ea typeface="+mj-ea"/>
                <a:cs typeface="+mj-cs"/>
              </a:defRPr>
            </a:lvl1pPr>
          </a:lstStyle>
          <a:p>
            <a:endParaRPr lang="en-US" dirty="0"/>
          </a:p>
        </p:txBody>
      </p:sp>
      <p:sp>
        <p:nvSpPr>
          <p:cNvPr id="4" name="TextBox 3">
            <a:extLst>
              <a:ext uri="{FF2B5EF4-FFF2-40B4-BE49-F238E27FC236}">
                <a16:creationId xmlns:a16="http://schemas.microsoft.com/office/drawing/2014/main" id="{1314A6FE-C361-43FA-B802-F80EF325C222}"/>
              </a:ext>
            </a:extLst>
          </p:cNvPr>
          <p:cNvSpPr txBox="1"/>
          <p:nvPr/>
        </p:nvSpPr>
        <p:spPr>
          <a:xfrm>
            <a:off x="3771595" y="3496169"/>
            <a:ext cx="1675588" cy="1200329"/>
          </a:xfrm>
          <a:prstGeom prst="rect">
            <a:avLst/>
          </a:prstGeom>
          <a:noFill/>
        </p:spPr>
        <p:txBody>
          <a:bodyPr wrap="square" rtlCol="0">
            <a:spAutoFit/>
          </a:bodyPr>
          <a:lstStyle/>
          <a:p>
            <a:pPr lvl="0" algn="ctr">
              <a:spcBef>
                <a:spcPts val="1200"/>
              </a:spcBef>
            </a:pPr>
            <a:r>
              <a:rPr lang="en-CA" dirty="0"/>
              <a:t>Feedback form on the </a:t>
            </a:r>
            <a:r>
              <a:rPr lang="en-CA" u="sng" dirty="0">
                <a:hlinkClick r:id="rId3"/>
              </a:rPr>
              <a:t>UAP Renewal website</a:t>
            </a:r>
            <a:endParaRPr lang="en-CA" dirty="0"/>
          </a:p>
        </p:txBody>
      </p:sp>
      <p:sp>
        <p:nvSpPr>
          <p:cNvPr id="24" name="TextBox 23">
            <a:extLst>
              <a:ext uri="{FF2B5EF4-FFF2-40B4-BE49-F238E27FC236}">
                <a16:creationId xmlns:a16="http://schemas.microsoft.com/office/drawing/2014/main" id="{59217D43-5225-4C80-88DD-C112B667ED76}"/>
              </a:ext>
            </a:extLst>
          </p:cNvPr>
          <p:cNvSpPr txBox="1"/>
          <p:nvPr/>
        </p:nvSpPr>
        <p:spPr>
          <a:xfrm>
            <a:off x="6728481" y="3629132"/>
            <a:ext cx="1654384" cy="1015663"/>
          </a:xfrm>
          <a:prstGeom prst="rect">
            <a:avLst/>
          </a:prstGeom>
          <a:noFill/>
        </p:spPr>
        <p:txBody>
          <a:bodyPr wrap="square" rtlCol="0">
            <a:spAutoFit/>
          </a:bodyPr>
          <a:lstStyle/>
          <a:p>
            <a:pPr lvl="0" algn="ctr">
              <a:spcBef>
                <a:spcPts val="1200"/>
              </a:spcBef>
            </a:pPr>
            <a:r>
              <a:rPr lang="en-CA" dirty="0"/>
              <a:t>By email to </a:t>
            </a:r>
            <a:r>
              <a:rPr lang="en-CA" u="sng" dirty="0">
                <a:hlinkClick r:id="rId4"/>
              </a:rPr>
              <a:t>info.univsec@yorku.ca</a:t>
            </a:r>
            <a:r>
              <a:rPr lang="en-CA" sz="2400" dirty="0"/>
              <a:t> </a:t>
            </a:r>
          </a:p>
        </p:txBody>
      </p:sp>
      <p:grpSp>
        <p:nvGrpSpPr>
          <p:cNvPr id="8" name="Group 7">
            <a:extLst>
              <a:ext uri="{FF2B5EF4-FFF2-40B4-BE49-F238E27FC236}">
                <a16:creationId xmlns:a16="http://schemas.microsoft.com/office/drawing/2014/main" id="{CA259481-5941-46A6-A31F-6C796CE736D8}"/>
              </a:ext>
            </a:extLst>
          </p:cNvPr>
          <p:cNvGrpSpPr/>
          <p:nvPr/>
        </p:nvGrpSpPr>
        <p:grpSpPr>
          <a:xfrm>
            <a:off x="457200" y="2661581"/>
            <a:ext cx="8499209" cy="2823682"/>
            <a:chOff x="1601863" y="4392081"/>
            <a:chExt cx="3412709" cy="1143165"/>
          </a:xfrm>
        </p:grpSpPr>
        <p:grpSp>
          <p:nvGrpSpPr>
            <p:cNvPr id="16" name="Group 15" descr="circles with circular graphs surrounding them.">
              <a:extLst>
                <a:ext uri="{FF2B5EF4-FFF2-40B4-BE49-F238E27FC236}">
                  <a16:creationId xmlns:a16="http://schemas.microsoft.com/office/drawing/2014/main" id="{D0CCFAD0-6188-4956-97DA-A9013714C380}"/>
                </a:ext>
              </a:extLst>
            </p:cNvPr>
            <p:cNvGrpSpPr/>
            <p:nvPr/>
          </p:nvGrpSpPr>
          <p:grpSpPr>
            <a:xfrm>
              <a:off x="2707718" y="4395534"/>
              <a:ext cx="1122768" cy="1139712"/>
              <a:chOff x="4044950" y="7945438"/>
              <a:chExt cx="842963" cy="842962"/>
            </a:xfrm>
          </p:grpSpPr>
          <p:sp>
            <p:nvSpPr>
              <p:cNvPr id="19" name="Freeform 177">
                <a:extLst>
                  <a:ext uri="{FF2B5EF4-FFF2-40B4-BE49-F238E27FC236}">
                    <a16:creationId xmlns:a16="http://schemas.microsoft.com/office/drawing/2014/main" id="{341EEEB4-5059-4498-95B5-556A3D5C9ACE}"/>
                  </a:ext>
                  <a:ext uri="{C183D7F6-B498-43B3-948B-1728B52AA6E4}">
                    <adec:decorative xmlns:adec="http://schemas.microsoft.com/office/drawing/2017/decorative" val="1"/>
                  </a:ext>
                </a:extLst>
              </p:cNvPr>
              <p:cNvSpPr>
                <a:spLocks noEditPoints="1"/>
              </p:cNvSpPr>
              <p:nvPr userDrawn="1"/>
            </p:nvSpPr>
            <p:spPr bwMode="auto">
              <a:xfrm>
                <a:off x="4105275" y="8005763"/>
                <a:ext cx="723900" cy="722312"/>
              </a:xfrm>
              <a:custGeom>
                <a:avLst/>
                <a:gdLst>
                  <a:gd name="T0" fmla="*/ 97 w 193"/>
                  <a:gd name="T1" fmla="*/ 193 h 193"/>
                  <a:gd name="T2" fmla="*/ 0 w 193"/>
                  <a:gd name="T3" fmla="*/ 96 h 193"/>
                  <a:gd name="T4" fmla="*/ 97 w 193"/>
                  <a:gd name="T5" fmla="*/ 0 h 193"/>
                  <a:gd name="T6" fmla="*/ 193 w 193"/>
                  <a:gd name="T7" fmla="*/ 96 h 193"/>
                  <a:gd name="T8" fmla="*/ 97 w 193"/>
                  <a:gd name="T9" fmla="*/ 193 h 193"/>
                  <a:gd name="T10" fmla="*/ 97 w 193"/>
                  <a:gd name="T11" fmla="*/ 8 h 193"/>
                  <a:gd name="T12" fmla="*/ 8 w 193"/>
                  <a:gd name="T13" fmla="*/ 96 h 193"/>
                  <a:gd name="T14" fmla="*/ 97 w 193"/>
                  <a:gd name="T15" fmla="*/ 185 h 193"/>
                  <a:gd name="T16" fmla="*/ 185 w 193"/>
                  <a:gd name="T17" fmla="*/ 96 h 193"/>
                  <a:gd name="T18" fmla="*/ 97 w 193"/>
                  <a:gd name="T19" fmla="*/ 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3" h="193">
                    <a:moveTo>
                      <a:pt x="97" y="193"/>
                    </a:moveTo>
                    <a:cubicBezTo>
                      <a:pt x="44" y="193"/>
                      <a:pt x="0" y="150"/>
                      <a:pt x="0" y="96"/>
                    </a:cubicBezTo>
                    <a:cubicBezTo>
                      <a:pt x="0" y="43"/>
                      <a:pt x="44" y="0"/>
                      <a:pt x="97" y="0"/>
                    </a:cubicBezTo>
                    <a:cubicBezTo>
                      <a:pt x="150" y="0"/>
                      <a:pt x="193" y="43"/>
                      <a:pt x="193" y="96"/>
                    </a:cubicBezTo>
                    <a:cubicBezTo>
                      <a:pt x="193" y="150"/>
                      <a:pt x="150" y="193"/>
                      <a:pt x="97" y="193"/>
                    </a:cubicBezTo>
                    <a:close/>
                    <a:moveTo>
                      <a:pt x="97" y="8"/>
                    </a:moveTo>
                    <a:cubicBezTo>
                      <a:pt x="48" y="8"/>
                      <a:pt x="8" y="48"/>
                      <a:pt x="8" y="96"/>
                    </a:cubicBezTo>
                    <a:cubicBezTo>
                      <a:pt x="8" y="145"/>
                      <a:pt x="48" y="185"/>
                      <a:pt x="97" y="185"/>
                    </a:cubicBezTo>
                    <a:cubicBezTo>
                      <a:pt x="146" y="185"/>
                      <a:pt x="185" y="145"/>
                      <a:pt x="185" y="96"/>
                    </a:cubicBezTo>
                    <a:cubicBezTo>
                      <a:pt x="185" y="48"/>
                      <a:pt x="146" y="8"/>
                      <a:pt x="97" y="8"/>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3" name="Freeform 178">
                <a:extLst>
                  <a:ext uri="{FF2B5EF4-FFF2-40B4-BE49-F238E27FC236}">
                    <a16:creationId xmlns:a16="http://schemas.microsoft.com/office/drawing/2014/main" id="{F75DEFC6-98F5-4085-B871-C643FA8A432F}"/>
                  </a:ext>
                  <a:ext uri="{C183D7F6-B498-43B3-948B-1728B52AA6E4}">
                    <adec:decorative xmlns:adec="http://schemas.microsoft.com/office/drawing/2017/decorative" val="1"/>
                  </a:ext>
                </a:extLst>
              </p:cNvPr>
              <p:cNvSpPr>
                <a:spLocks/>
              </p:cNvSpPr>
              <p:nvPr userDrawn="1"/>
            </p:nvSpPr>
            <p:spPr bwMode="auto">
              <a:xfrm>
                <a:off x="4044950" y="7945438"/>
                <a:ext cx="842963" cy="842962"/>
              </a:xfrm>
              <a:custGeom>
                <a:avLst/>
                <a:gdLst>
                  <a:gd name="T0" fmla="*/ 113 w 225"/>
                  <a:gd name="T1" fmla="*/ 225 h 225"/>
                  <a:gd name="T2" fmla="*/ 33 w 225"/>
                  <a:gd name="T3" fmla="*/ 192 h 225"/>
                  <a:gd name="T4" fmla="*/ 0 w 225"/>
                  <a:gd name="T5" fmla="*/ 112 h 225"/>
                  <a:gd name="T6" fmla="*/ 33 w 225"/>
                  <a:gd name="T7" fmla="*/ 33 h 225"/>
                  <a:gd name="T8" fmla="*/ 113 w 225"/>
                  <a:gd name="T9" fmla="*/ 0 h 225"/>
                  <a:gd name="T10" fmla="*/ 113 w 225"/>
                  <a:gd name="T11" fmla="*/ 40 h 225"/>
                  <a:gd name="T12" fmla="*/ 62 w 225"/>
                  <a:gd name="T13" fmla="*/ 61 h 225"/>
                  <a:gd name="T14" fmla="*/ 40 w 225"/>
                  <a:gd name="T15" fmla="*/ 112 h 225"/>
                  <a:gd name="T16" fmla="*/ 62 w 225"/>
                  <a:gd name="T17" fmla="*/ 164 h 225"/>
                  <a:gd name="T18" fmla="*/ 113 w 225"/>
                  <a:gd name="T19" fmla="*/ 185 h 225"/>
                  <a:gd name="T20" fmla="*/ 164 w 225"/>
                  <a:gd name="T21" fmla="*/ 164 h 225"/>
                  <a:gd name="T22" fmla="*/ 185 w 225"/>
                  <a:gd name="T23" fmla="*/ 112 h 225"/>
                  <a:gd name="T24" fmla="*/ 225 w 225"/>
                  <a:gd name="T25" fmla="*/ 112 h 225"/>
                  <a:gd name="T26" fmla="*/ 192 w 225"/>
                  <a:gd name="T27" fmla="*/ 192 h 225"/>
                  <a:gd name="T28" fmla="*/ 113 w 225"/>
                  <a:gd name="T29" fmla="*/ 225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5" h="225">
                    <a:moveTo>
                      <a:pt x="113" y="225"/>
                    </a:moveTo>
                    <a:cubicBezTo>
                      <a:pt x="83" y="225"/>
                      <a:pt x="55" y="213"/>
                      <a:pt x="33" y="192"/>
                    </a:cubicBezTo>
                    <a:cubicBezTo>
                      <a:pt x="12" y="171"/>
                      <a:pt x="0" y="142"/>
                      <a:pt x="0" y="112"/>
                    </a:cubicBezTo>
                    <a:cubicBezTo>
                      <a:pt x="0" y="82"/>
                      <a:pt x="12" y="54"/>
                      <a:pt x="33" y="33"/>
                    </a:cubicBezTo>
                    <a:cubicBezTo>
                      <a:pt x="55" y="12"/>
                      <a:pt x="83" y="0"/>
                      <a:pt x="113" y="0"/>
                    </a:cubicBezTo>
                    <a:cubicBezTo>
                      <a:pt x="113" y="40"/>
                      <a:pt x="113" y="40"/>
                      <a:pt x="113" y="40"/>
                    </a:cubicBezTo>
                    <a:cubicBezTo>
                      <a:pt x="93" y="40"/>
                      <a:pt x="75" y="48"/>
                      <a:pt x="62" y="61"/>
                    </a:cubicBezTo>
                    <a:cubicBezTo>
                      <a:pt x="48" y="75"/>
                      <a:pt x="40" y="93"/>
                      <a:pt x="40" y="112"/>
                    </a:cubicBezTo>
                    <a:cubicBezTo>
                      <a:pt x="40" y="132"/>
                      <a:pt x="48" y="150"/>
                      <a:pt x="62" y="164"/>
                    </a:cubicBezTo>
                    <a:cubicBezTo>
                      <a:pt x="75" y="177"/>
                      <a:pt x="93" y="185"/>
                      <a:pt x="113" y="185"/>
                    </a:cubicBezTo>
                    <a:cubicBezTo>
                      <a:pt x="132" y="185"/>
                      <a:pt x="150" y="177"/>
                      <a:pt x="164" y="164"/>
                    </a:cubicBezTo>
                    <a:cubicBezTo>
                      <a:pt x="178" y="150"/>
                      <a:pt x="185" y="132"/>
                      <a:pt x="185" y="112"/>
                    </a:cubicBezTo>
                    <a:cubicBezTo>
                      <a:pt x="225" y="112"/>
                      <a:pt x="225" y="112"/>
                      <a:pt x="225" y="112"/>
                    </a:cubicBezTo>
                    <a:cubicBezTo>
                      <a:pt x="225" y="142"/>
                      <a:pt x="214" y="171"/>
                      <a:pt x="192" y="192"/>
                    </a:cubicBezTo>
                    <a:cubicBezTo>
                      <a:pt x="171" y="213"/>
                      <a:pt x="143" y="225"/>
                      <a:pt x="113" y="225"/>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27" name="Freeform 176">
              <a:extLst>
                <a:ext uri="{FF2B5EF4-FFF2-40B4-BE49-F238E27FC236}">
                  <a16:creationId xmlns:a16="http://schemas.microsoft.com/office/drawing/2014/main" id="{457112AC-EC97-4E4F-BC2B-AC2B19BD42B8}"/>
                </a:ext>
                <a:ext uri="{C183D7F6-B498-43B3-948B-1728B52AA6E4}">
                  <adec:decorative xmlns:adec="http://schemas.microsoft.com/office/drawing/2017/decorative" val="1"/>
                </a:ext>
              </a:extLst>
            </p:cNvPr>
            <p:cNvSpPr>
              <a:spLocks/>
            </p:cNvSpPr>
            <p:nvPr/>
          </p:nvSpPr>
          <p:spPr bwMode="auto">
            <a:xfrm>
              <a:off x="3889690" y="4395129"/>
              <a:ext cx="1124882" cy="1139712"/>
            </a:xfrm>
            <a:custGeom>
              <a:avLst/>
              <a:gdLst>
                <a:gd name="T0" fmla="*/ 112 w 225"/>
                <a:gd name="T1" fmla="*/ 225 h 225"/>
                <a:gd name="T2" fmla="*/ 33 w 225"/>
                <a:gd name="T3" fmla="*/ 192 h 225"/>
                <a:gd name="T4" fmla="*/ 0 w 225"/>
                <a:gd name="T5" fmla="*/ 112 h 225"/>
                <a:gd name="T6" fmla="*/ 33 w 225"/>
                <a:gd name="T7" fmla="*/ 33 h 225"/>
                <a:gd name="T8" fmla="*/ 112 w 225"/>
                <a:gd name="T9" fmla="*/ 0 h 225"/>
                <a:gd name="T10" fmla="*/ 112 w 225"/>
                <a:gd name="T11" fmla="*/ 40 h 225"/>
                <a:gd name="T12" fmla="*/ 61 w 225"/>
                <a:gd name="T13" fmla="*/ 61 h 225"/>
                <a:gd name="T14" fmla="*/ 40 w 225"/>
                <a:gd name="T15" fmla="*/ 112 h 225"/>
                <a:gd name="T16" fmla="*/ 61 w 225"/>
                <a:gd name="T17" fmla="*/ 164 h 225"/>
                <a:gd name="T18" fmla="*/ 112 w 225"/>
                <a:gd name="T19" fmla="*/ 185 h 225"/>
                <a:gd name="T20" fmla="*/ 163 w 225"/>
                <a:gd name="T21" fmla="*/ 164 h 225"/>
                <a:gd name="T22" fmla="*/ 185 w 225"/>
                <a:gd name="T23" fmla="*/ 112 h 225"/>
                <a:gd name="T24" fmla="*/ 163 w 225"/>
                <a:gd name="T25" fmla="*/ 61 h 225"/>
                <a:gd name="T26" fmla="*/ 192 w 225"/>
                <a:gd name="T27" fmla="*/ 33 h 225"/>
                <a:gd name="T28" fmla="*/ 225 w 225"/>
                <a:gd name="T29" fmla="*/ 112 h 225"/>
                <a:gd name="T30" fmla="*/ 192 w 225"/>
                <a:gd name="T31" fmla="*/ 192 h 225"/>
                <a:gd name="T32" fmla="*/ 112 w 225"/>
                <a:gd name="T33" fmla="*/ 225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5" h="225">
                  <a:moveTo>
                    <a:pt x="112" y="225"/>
                  </a:moveTo>
                  <a:cubicBezTo>
                    <a:pt x="82" y="225"/>
                    <a:pt x="54" y="213"/>
                    <a:pt x="33" y="192"/>
                  </a:cubicBezTo>
                  <a:cubicBezTo>
                    <a:pt x="12" y="171"/>
                    <a:pt x="0" y="142"/>
                    <a:pt x="0" y="112"/>
                  </a:cubicBezTo>
                  <a:cubicBezTo>
                    <a:pt x="0" y="82"/>
                    <a:pt x="12" y="54"/>
                    <a:pt x="33" y="33"/>
                  </a:cubicBezTo>
                  <a:cubicBezTo>
                    <a:pt x="54" y="12"/>
                    <a:pt x="82" y="0"/>
                    <a:pt x="112" y="0"/>
                  </a:cubicBezTo>
                  <a:cubicBezTo>
                    <a:pt x="112" y="40"/>
                    <a:pt x="112" y="40"/>
                    <a:pt x="112" y="40"/>
                  </a:cubicBezTo>
                  <a:cubicBezTo>
                    <a:pt x="93" y="40"/>
                    <a:pt x="75" y="48"/>
                    <a:pt x="61" y="61"/>
                  </a:cubicBezTo>
                  <a:cubicBezTo>
                    <a:pt x="47" y="75"/>
                    <a:pt x="40" y="93"/>
                    <a:pt x="40" y="112"/>
                  </a:cubicBezTo>
                  <a:cubicBezTo>
                    <a:pt x="40" y="132"/>
                    <a:pt x="47" y="150"/>
                    <a:pt x="61" y="164"/>
                  </a:cubicBezTo>
                  <a:cubicBezTo>
                    <a:pt x="75" y="177"/>
                    <a:pt x="93" y="185"/>
                    <a:pt x="112" y="185"/>
                  </a:cubicBezTo>
                  <a:cubicBezTo>
                    <a:pt x="132" y="185"/>
                    <a:pt x="150" y="177"/>
                    <a:pt x="163" y="164"/>
                  </a:cubicBezTo>
                  <a:cubicBezTo>
                    <a:pt x="177" y="150"/>
                    <a:pt x="185" y="132"/>
                    <a:pt x="185" y="112"/>
                  </a:cubicBezTo>
                  <a:cubicBezTo>
                    <a:pt x="185" y="93"/>
                    <a:pt x="177" y="75"/>
                    <a:pt x="163" y="61"/>
                  </a:cubicBezTo>
                  <a:cubicBezTo>
                    <a:pt x="192" y="33"/>
                    <a:pt x="192" y="33"/>
                    <a:pt x="192" y="33"/>
                  </a:cubicBezTo>
                  <a:cubicBezTo>
                    <a:pt x="213" y="54"/>
                    <a:pt x="225" y="82"/>
                    <a:pt x="225" y="112"/>
                  </a:cubicBezTo>
                  <a:cubicBezTo>
                    <a:pt x="225" y="142"/>
                    <a:pt x="213" y="171"/>
                    <a:pt x="192" y="192"/>
                  </a:cubicBezTo>
                  <a:cubicBezTo>
                    <a:pt x="170" y="213"/>
                    <a:pt x="142" y="225"/>
                    <a:pt x="112" y="225"/>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8" name="Freeform 175">
              <a:extLst>
                <a:ext uri="{FF2B5EF4-FFF2-40B4-BE49-F238E27FC236}">
                  <a16:creationId xmlns:a16="http://schemas.microsoft.com/office/drawing/2014/main" id="{10FE7A9E-BAC6-44F0-80FA-02831BD0438E}"/>
                </a:ext>
                <a:ext uri="{C183D7F6-B498-43B3-948B-1728B52AA6E4}">
                  <adec:decorative xmlns:adec="http://schemas.microsoft.com/office/drawing/2017/decorative" val="1"/>
                </a:ext>
              </a:extLst>
            </p:cNvPr>
            <p:cNvSpPr>
              <a:spLocks noEditPoints="1"/>
            </p:cNvSpPr>
            <p:nvPr/>
          </p:nvSpPr>
          <p:spPr bwMode="auto">
            <a:xfrm>
              <a:off x="3970039" y="4484645"/>
              <a:ext cx="964184" cy="976589"/>
            </a:xfrm>
            <a:custGeom>
              <a:avLst/>
              <a:gdLst>
                <a:gd name="T0" fmla="*/ 96 w 193"/>
                <a:gd name="T1" fmla="*/ 193 h 193"/>
                <a:gd name="T2" fmla="*/ 0 w 193"/>
                <a:gd name="T3" fmla="*/ 96 h 193"/>
                <a:gd name="T4" fmla="*/ 96 w 193"/>
                <a:gd name="T5" fmla="*/ 0 h 193"/>
                <a:gd name="T6" fmla="*/ 193 w 193"/>
                <a:gd name="T7" fmla="*/ 96 h 193"/>
                <a:gd name="T8" fmla="*/ 96 w 193"/>
                <a:gd name="T9" fmla="*/ 193 h 193"/>
                <a:gd name="T10" fmla="*/ 96 w 193"/>
                <a:gd name="T11" fmla="*/ 8 h 193"/>
                <a:gd name="T12" fmla="*/ 8 w 193"/>
                <a:gd name="T13" fmla="*/ 96 h 193"/>
                <a:gd name="T14" fmla="*/ 96 w 193"/>
                <a:gd name="T15" fmla="*/ 185 h 193"/>
                <a:gd name="T16" fmla="*/ 185 w 193"/>
                <a:gd name="T17" fmla="*/ 96 h 193"/>
                <a:gd name="T18" fmla="*/ 96 w 193"/>
                <a:gd name="T19" fmla="*/ 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3" h="193">
                  <a:moveTo>
                    <a:pt x="96" y="193"/>
                  </a:moveTo>
                  <a:cubicBezTo>
                    <a:pt x="43" y="193"/>
                    <a:pt x="0" y="150"/>
                    <a:pt x="0" y="96"/>
                  </a:cubicBezTo>
                  <a:cubicBezTo>
                    <a:pt x="0" y="43"/>
                    <a:pt x="43" y="0"/>
                    <a:pt x="96" y="0"/>
                  </a:cubicBezTo>
                  <a:cubicBezTo>
                    <a:pt x="149" y="0"/>
                    <a:pt x="193" y="43"/>
                    <a:pt x="193" y="96"/>
                  </a:cubicBezTo>
                  <a:cubicBezTo>
                    <a:pt x="193" y="150"/>
                    <a:pt x="149" y="193"/>
                    <a:pt x="96" y="193"/>
                  </a:cubicBezTo>
                  <a:close/>
                  <a:moveTo>
                    <a:pt x="96" y="8"/>
                  </a:moveTo>
                  <a:cubicBezTo>
                    <a:pt x="48" y="8"/>
                    <a:pt x="8" y="48"/>
                    <a:pt x="8" y="96"/>
                  </a:cubicBezTo>
                  <a:cubicBezTo>
                    <a:pt x="8" y="145"/>
                    <a:pt x="48" y="185"/>
                    <a:pt x="96" y="185"/>
                  </a:cubicBezTo>
                  <a:cubicBezTo>
                    <a:pt x="145" y="185"/>
                    <a:pt x="185" y="145"/>
                    <a:pt x="185" y="96"/>
                  </a:cubicBezTo>
                  <a:cubicBezTo>
                    <a:pt x="185" y="48"/>
                    <a:pt x="145" y="8"/>
                    <a:pt x="96" y="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9" name="Freeform 179">
              <a:extLst>
                <a:ext uri="{FF2B5EF4-FFF2-40B4-BE49-F238E27FC236}">
                  <a16:creationId xmlns:a16="http://schemas.microsoft.com/office/drawing/2014/main" id="{969DDD03-6CD2-4BF3-9F95-BADE6BD2AC78}"/>
                </a:ext>
                <a:ext uri="{C183D7F6-B498-43B3-948B-1728B52AA6E4}">
                  <adec:decorative xmlns:adec="http://schemas.microsoft.com/office/drawing/2017/decorative" val="1"/>
                </a:ext>
              </a:extLst>
            </p:cNvPr>
            <p:cNvSpPr>
              <a:spLocks noEditPoints="1"/>
            </p:cNvSpPr>
            <p:nvPr/>
          </p:nvSpPr>
          <p:spPr bwMode="auto">
            <a:xfrm>
              <a:off x="1682212" y="4473642"/>
              <a:ext cx="964184" cy="976589"/>
            </a:xfrm>
            <a:custGeom>
              <a:avLst/>
              <a:gdLst>
                <a:gd name="T0" fmla="*/ 96 w 193"/>
                <a:gd name="T1" fmla="*/ 193 h 193"/>
                <a:gd name="T2" fmla="*/ 0 w 193"/>
                <a:gd name="T3" fmla="*/ 96 h 193"/>
                <a:gd name="T4" fmla="*/ 96 w 193"/>
                <a:gd name="T5" fmla="*/ 0 h 193"/>
                <a:gd name="T6" fmla="*/ 193 w 193"/>
                <a:gd name="T7" fmla="*/ 96 h 193"/>
                <a:gd name="T8" fmla="*/ 96 w 193"/>
                <a:gd name="T9" fmla="*/ 193 h 193"/>
                <a:gd name="T10" fmla="*/ 96 w 193"/>
                <a:gd name="T11" fmla="*/ 8 h 193"/>
                <a:gd name="T12" fmla="*/ 8 w 193"/>
                <a:gd name="T13" fmla="*/ 96 h 193"/>
                <a:gd name="T14" fmla="*/ 96 w 193"/>
                <a:gd name="T15" fmla="*/ 185 h 193"/>
                <a:gd name="T16" fmla="*/ 185 w 193"/>
                <a:gd name="T17" fmla="*/ 96 h 193"/>
                <a:gd name="T18" fmla="*/ 96 w 193"/>
                <a:gd name="T19" fmla="*/ 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3" h="193">
                  <a:moveTo>
                    <a:pt x="96" y="193"/>
                  </a:moveTo>
                  <a:cubicBezTo>
                    <a:pt x="43" y="193"/>
                    <a:pt x="0" y="150"/>
                    <a:pt x="0" y="96"/>
                  </a:cubicBezTo>
                  <a:cubicBezTo>
                    <a:pt x="0" y="43"/>
                    <a:pt x="43" y="0"/>
                    <a:pt x="96" y="0"/>
                  </a:cubicBezTo>
                  <a:cubicBezTo>
                    <a:pt x="150" y="0"/>
                    <a:pt x="193" y="43"/>
                    <a:pt x="193" y="96"/>
                  </a:cubicBezTo>
                  <a:cubicBezTo>
                    <a:pt x="193" y="150"/>
                    <a:pt x="150" y="193"/>
                    <a:pt x="96" y="193"/>
                  </a:cubicBezTo>
                  <a:close/>
                  <a:moveTo>
                    <a:pt x="96" y="8"/>
                  </a:moveTo>
                  <a:cubicBezTo>
                    <a:pt x="48" y="8"/>
                    <a:pt x="8" y="48"/>
                    <a:pt x="8" y="96"/>
                  </a:cubicBezTo>
                  <a:cubicBezTo>
                    <a:pt x="8" y="145"/>
                    <a:pt x="48" y="185"/>
                    <a:pt x="96" y="185"/>
                  </a:cubicBezTo>
                  <a:cubicBezTo>
                    <a:pt x="145" y="185"/>
                    <a:pt x="185" y="145"/>
                    <a:pt x="185" y="96"/>
                  </a:cubicBezTo>
                  <a:cubicBezTo>
                    <a:pt x="185" y="48"/>
                    <a:pt x="145" y="8"/>
                    <a:pt x="96" y="8"/>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0" name="Freeform 180">
              <a:extLst>
                <a:ext uri="{FF2B5EF4-FFF2-40B4-BE49-F238E27FC236}">
                  <a16:creationId xmlns:a16="http://schemas.microsoft.com/office/drawing/2014/main" id="{EA96EED5-EA02-4654-B228-780B6C1F757A}"/>
                </a:ext>
                <a:ext uri="{C183D7F6-B498-43B3-948B-1728B52AA6E4}">
                  <adec:decorative xmlns:adec="http://schemas.microsoft.com/office/drawing/2017/decorative" val="1"/>
                </a:ext>
              </a:extLst>
            </p:cNvPr>
            <p:cNvSpPr>
              <a:spLocks/>
            </p:cNvSpPr>
            <p:nvPr/>
          </p:nvSpPr>
          <p:spPr bwMode="auto">
            <a:xfrm>
              <a:off x="1601863" y="4392081"/>
              <a:ext cx="959955" cy="1139712"/>
            </a:xfrm>
            <a:custGeom>
              <a:avLst/>
              <a:gdLst>
                <a:gd name="T0" fmla="*/ 112 w 192"/>
                <a:gd name="T1" fmla="*/ 225 h 225"/>
                <a:gd name="T2" fmla="*/ 33 w 192"/>
                <a:gd name="T3" fmla="*/ 192 h 225"/>
                <a:gd name="T4" fmla="*/ 0 w 192"/>
                <a:gd name="T5" fmla="*/ 112 h 225"/>
                <a:gd name="T6" fmla="*/ 33 w 192"/>
                <a:gd name="T7" fmla="*/ 33 h 225"/>
                <a:gd name="T8" fmla="*/ 112 w 192"/>
                <a:gd name="T9" fmla="*/ 0 h 225"/>
                <a:gd name="T10" fmla="*/ 112 w 192"/>
                <a:gd name="T11" fmla="*/ 40 h 225"/>
                <a:gd name="T12" fmla="*/ 61 w 192"/>
                <a:gd name="T13" fmla="*/ 61 h 225"/>
                <a:gd name="T14" fmla="*/ 40 w 192"/>
                <a:gd name="T15" fmla="*/ 112 h 225"/>
                <a:gd name="T16" fmla="*/ 61 w 192"/>
                <a:gd name="T17" fmla="*/ 164 h 225"/>
                <a:gd name="T18" fmla="*/ 112 w 192"/>
                <a:gd name="T19" fmla="*/ 185 h 225"/>
                <a:gd name="T20" fmla="*/ 164 w 192"/>
                <a:gd name="T21" fmla="*/ 164 h 225"/>
                <a:gd name="T22" fmla="*/ 192 w 192"/>
                <a:gd name="T23" fmla="*/ 192 h 225"/>
                <a:gd name="T24" fmla="*/ 112 w 192"/>
                <a:gd name="T25" fmla="*/ 225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2" h="225">
                  <a:moveTo>
                    <a:pt x="112" y="225"/>
                  </a:moveTo>
                  <a:cubicBezTo>
                    <a:pt x="82" y="225"/>
                    <a:pt x="54" y="213"/>
                    <a:pt x="33" y="192"/>
                  </a:cubicBezTo>
                  <a:cubicBezTo>
                    <a:pt x="12" y="171"/>
                    <a:pt x="0" y="142"/>
                    <a:pt x="0" y="112"/>
                  </a:cubicBezTo>
                  <a:cubicBezTo>
                    <a:pt x="0" y="82"/>
                    <a:pt x="12" y="54"/>
                    <a:pt x="33" y="33"/>
                  </a:cubicBezTo>
                  <a:cubicBezTo>
                    <a:pt x="54" y="12"/>
                    <a:pt x="82" y="0"/>
                    <a:pt x="112" y="0"/>
                  </a:cubicBezTo>
                  <a:cubicBezTo>
                    <a:pt x="112" y="40"/>
                    <a:pt x="112" y="40"/>
                    <a:pt x="112" y="40"/>
                  </a:cubicBezTo>
                  <a:cubicBezTo>
                    <a:pt x="93" y="40"/>
                    <a:pt x="75" y="48"/>
                    <a:pt x="61" y="61"/>
                  </a:cubicBezTo>
                  <a:cubicBezTo>
                    <a:pt x="48" y="75"/>
                    <a:pt x="40" y="93"/>
                    <a:pt x="40" y="112"/>
                  </a:cubicBezTo>
                  <a:cubicBezTo>
                    <a:pt x="40" y="132"/>
                    <a:pt x="48" y="150"/>
                    <a:pt x="61" y="164"/>
                  </a:cubicBezTo>
                  <a:cubicBezTo>
                    <a:pt x="75" y="177"/>
                    <a:pt x="93" y="185"/>
                    <a:pt x="112" y="185"/>
                  </a:cubicBezTo>
                  <a:cubicBezTo>
                    <a:pt x="132" y="185"/>
                    <a:pt x="150" y="177"/>
                    <a:pt x="164" y="164"/>
                  </a:cubicBezTo>
                  <a:cubicBezTo>
                    <a:pt x="192" y="192"/>
                    <a:pt x="192" y="192"/>
                    <a:pt x="192" y="192"/>
                  </a:cubicBezTo>
                  <a:cubicBezTo>
                    <a:pt x="171" y="213"/>
                    <a:pt x="142" y="225"/>
                    <a:pt x="112" y="225"/>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31" name="TextBox 30">
            <a:extLst>
              <a:ext uri="{FF2B5EF4-FFF2-40B4-BE49-F238E27FC236}">
                <a16:creationId xmlns:a16="http://schemas.microsoft.com/office/drawing/2014/main" id="{72936B5C-347B-4C6D-8847-FA98DBD142E0}"/>
              </a:ext>
            </a:extLst>
          </p:cNvPr>
          <p:cNvSpPr txBox="1"/>
          <p:nvPr/>
        </p:nvSpPr>
        <p:spPr>
          <a:xfrm>
            <a:off x="1071494" y="3444466"/>
            <a:ext cx="1675588" cy="923330"/>
          </a:xfrm>
          <a:prstGeom prst="rect">
            <a:avLst/>
          </a:prstGeom>
          <a:noFill/>
        </p:spPr>
        <p:txBody>
          <a:bodyPr wrap="square" rtlCol="0">
            <a:spAutoFit/>
          </a:bodyPr>
          <a:lstStyle/>
          <a:p>
            <a:pPr lvl="0" algn="ctr">
              <a:spcBef>
                <a:spcPts val="1200"/>
              </a:spcBef>
            </a:pPr>
            <a:r>
              <a:rPr lang="en-CA" dirty="0"/>
              <a:t>Participate in today’s discussion</a:t>
            </a:r>
          </a:p>
        </p:txBody>
      </p:sp>
    </p:spTree>
    <p:extLst>
      <p:ext uri="{BB962C8B-B14F-4D97-AF65-F5344CB8AC3E}">
        <p14:creationId xmlns:p14="http://schemas.microsoft.com/office/powerpoint/2010/main" val="31428726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D93DA-9BFC-41C9-8AEA-54B500552543}"/>
              </a:ext>
            </a:extLst>
          </p:cNvPr>
          <p:cNvSpPr>
            <a:spLocks noGrp="1"/>
          </p:cNvSpPr>
          <p:nvPr>
            <p:ph type="title"/>
          </p:nvPr>
        </p:nvSpPr>
        <p:spPr>
          <a:xfrm>
            <a:off x="457200" y="190500"/>
            <a:ext cx="8382000" cy="1143000"/>
          </a:xfrm>
        </p:spPr>
        <p:txBody>
          <a:bodyPr/>
          <a:lstStyle/>
          <a:p>
            <a:r>
              <a:rPr lang="en-US" dirty="0"/>
              <a:t>York University’s Planning Ecosystem</a:t>
            </a:r>
          </a:p>
        </p:txBody>
      </p:sp>
      <p:pic>
        <p:nvPicPr>
          <p:cNvPr id="5" name="Picture 4">
            <a:extLst>
              <a:ext uri="{FF2B5EF4-FFF2-40B4-BE49-F238E27FC236}">
                <a16:creationId xmlns:a16="http://schemas.microsoft.com/office/drawing/2014/main" id="{67B502DF-1E9E-4944-8A72-FBC9E3D772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90" y="1143000"/>
            <a:ext cx="6993819" cy="4953000"/>
          </a:xfrm>
          <a:prstGeom prst="rect">
            <a:avLst/>
          </a:prstGeom>
        </p:spPr>
      </p:pic>
    </p:spTree>
    <p:extLst>
      <p:ext uri="{BB962C8B-B14F-4D97-AF65-F5344CB8AC3E}">
        <p14:creationId xmlns:p14="http://schemas.microsoft.com/office/powerpoint/2010/main" val="34339361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785C3-81CC-8945-92BC-BE77C99A7EFC}"/>
              </a:ext>
            </a:extLst>
          </p:cNvPr>
          <p:cNvSpPr>
            <a:spLocks noGrp="1"/>
          </p:cNvSpPr>
          <p:nvPr>
            <p:ph type="title"/>
          </p:nvPr>
        </p:nvSpPr>
        <p:spPr/>
        <p:txBody>
          <a:bodyPr>
            <a:normAutofit/>
          </a:bodyPr>
          <a:lstStyle/>
          <a:p>
            <a:r>
              <a:rPr lang="en-US" sz="3200" dirty="0">
                <a:solidFill>
                  <a:schemeClr val="tx1"/>
                </a:solidFill>
              </a:rPr>
              <a:t>York’s Current UAP: 7 Priorities</a:t>
            </a:r>
          </a:p>
        </p:txBody>
      </p:sp>
      <p:sp>
        <p:nvSpPr>
          <p:cNvPr id="3" name="Content Placeholder 2">
            <a:extLst>
              <a:ext uri="{FF2B5EF4-FFF2-40B4-BE49-F238E27FC236}">
                <a16:creationId xmlns:a16="http://schemas.microsoft.com/office/drawing/2014/main" id="{78A9302D-C44D-884E-A0C2-B6A460F61EE6}"/>
              </a:ext>
            </a:extLst>
          </p:cNvPr>
          <p:cNvSpPr>
            <a:spLocks noGrp="1"/>
          </p:cNvSpPr>
          <p:nvPr>
            <p:ph idx="1"/>
          </p:nvPr>
        </p:nvSpPr>
        <p:spPr/>
        <p:txBody>
          <a:bodyPr/>
          <a:lstStyle/>
          <a:p>
            <a:pPr marL="457200" indent="-457200">
              <a:buFont typeface="+mj-lt"/>
              <a:buAutoNum type="arabicPeriod"/>
            </a:pPr>
            <a:endParaRPr lang="en-US" dirty="0">
              <a:solidFill>
                <a:schemeClr val="tx1"/>
              </a:solidFill>
            </a:endParaRPr>
          </a:p>
          <a:p>
            <a:pPr marL="457200" indent="-457200">
              <a:buFont typeface="+mj-lt"/>
              <a:buAutoNum type="arabicPeriod"/>
            </a:pPr>
            <a:r>
              <a:rPr lang="en-US" dirty="0">
                <a:solidFill>
                  <a:schemeClr val="tx1"/>
                </a:solidFill>
              </a:rPr>
              <a:t>Innovative, Quality Programs for Academic Excellence</a:t>
            </a:r>
          </a:p>
          <a:p>
            <a:pPr marL="457200" indent="-457200">
              <a:buFont typeface="+mj-lt"/>
              <a:buAutoNum type="arabicPeriod"/>
            </a:pPr>
            <a:r>
              <a:rPr lang="en-US" dirty="0">
                <a:solidFill>
                  <a:schemeClr val="tx1"/>
                </a:solidFill>
              </a:rPr>
              <a:t>Advancing Exploration, Innovation and Achievement in Scholarship, Research and Related Creative Activities</a:t>
            </a:r>
          </a:p>
          <a:p>
            <a:pPr marL="457200" indent="-457200">
              <a:buFont typeface="+mj-lt"/>
              <a:buAutoNum type="arabicPeriod"/>
            </a:pPr>
            <a:r>
              <a:rPr lang="en-US" dirty="0">
                <a:solidFill>
                  <a:schemeClr val="tx1"/>
                </a:solidFill>
              </a:rPr>
              <a:t>Enhanced Quality in Teaching and Student Learning</a:t>
            </a:r>
          </a:p>
          <a:p>
            <a:pPr marL="457200" indent="-457200">
              <a:buFont typeface="+mj-lt"/>
              <a:buAutoNum type="arabicPeriod"/>
            </a:pPr>
            <a:r>
              <a:rPr lang="en-US" dirty="0">
                <a:solidFill>
                  <a:schemeClr val="tx1"/>
                </a:solidFill>
              </a:rPr>
              <a:t>A Student-</a:t>
            </a:r>
            <a:r>
              <a:rPr lang="en-US" dirty="0" err="1">
                <a:solidFill>
                  <a:schemeClr val="tx1"/>
                </a:solidFill>
              </a:rPr>
              <a:t>Centred</a:t>
            </a:r>
            <a:r>
              <a:rPr lang="en-US" dirty="0">
                <a:solidFill>
                  <a:schemeClr val="tx1"/>
                </a:solidFill>
              </a:rPr>
              <a:t> Approach</a:t>
            </a:r>
          </a:p>
          <a:p>
            <a:pPr marL="457200" indent="-457200">
              <a:buFont typeface="+mj-lt"/>
              <a:buAutoNum type="arabicPeriod"/>
            </a:pPr>
            <a:r>
              <a:rPr lang="en-US" dirty="0">
                <a:solidFill>
                  <a:schemeClr val="tx1"/>
                </a:solidFill>
              </a:rPr>
              <a:t>Enhanced Campus Experience</a:t>
            </a:r>
          </a:p>
          <a:p>
            <a:pPr marL="457200" indent="-457200">
              <a:buFont typeface="+mj-lt"/>
              <a:buAutoNum type="arabicPeriod"/>
            </a:pPr>
            <a:r>
              <a:rPr lang="en-US" dirty="0">
                <a:solidFill>
                  <a:schemeClr val="tx1"/>
                </a:solidFill>
              </a:rPr>
              <a:t>Enhanced Community Engagement</a:t>
            </a:r>
          </a:p>
          <a:p>
            <a:pPr marL="457200" indent="-457200">
              <a:buFont typeface="+mj-lt"/>
              <a:buAutoNum type="arabicPeriod"/>
            </a:pPr>
            <a:r>
              <a:rPr lang="en-US" dirty="0">
                <a:solidFill>
                  <a:schemeClr val="tx1"/>
                </a:solidFill>
              </a:rPr>
              <a:t>Enabling the Plan</a:t>
            </a:r>
          </a:p>
          <a:p>
            <a:pPr marL="457200" indent="-457200">
              <a:buFont typeface="+mj-lt"/>
              <a:buAutoNum type="arabicPeriod"/>
            </a:pPr>
            <a:endParaRPr lang="en-US" dirty="0"/>
          </a:p>
        </p:txBody>
      </p:sp>
    </p:spTree>
    <p:extLst>
      <p:ext uri="{BB962C8B-B14F-4D97-AF65-F5344CB8AC3E}">
        <p14:creationId xmlns:p14="http://schemas.microsoft.com/office/powerpoint/2010/main" val="17068428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070B9-73C4-4E1C-AF44-05DA5363F97C}"/>
              </a:ext>
            </a:extLst>
          </p:cNvPr>
          <p:cNvSpPr>
            <a:spLocks noGrp="1"/>
          </p:cNvSpPr>
          <p:nvPr>
            <p:ph type="title"/>
          </p:nvPr>
        </p:nvSpPr>
        <p:spPr/>
        <p:txBody>
          <a:bodyPr/>
          <a:lstStyle/>
          <a:p>
            <a:r>
              <a:rPr lang="en-US" dirty="0"/>
              <a:t>Approach to the UAP</a:t>
            </a:r>
          </a:p>
        </p:txBody>
      </p:sp>
      <p:sp>
        <p:nvSpPr>
          <p:cNvPr id="3" name="Text Placeholder 2">
            <a:extLst>
              <a:ext uri="{FF2B5EF4-FFF2-40B4-BE49-F238E27FC236}">
                <a16:creationId xmlns:a16="http://schemas.microsoft.com/office/drawing/2014/main" id="{44032077-80AD-4621-BB46-C068C50285FA}"/>
              </a:ext>
            </a:extLst>
          </p:cNvPr>
          <p:cNvSpPr>
            <a:spLocks noGrp="1"/>
          </p:cNvSpPr>
          <p:nvPr>
            <p:ph type="body" sz="quarter" idx="13"/>
          </p:nvPr>
        </p:nvSpPr>
        <p:spPr>
          <a:xfrm>
            <a:off x="469392" y="1426464"/>
            <a:ext cx="8382000" cy="4343400"/>
          </a:xfrm>
        </p:spPr>
        <p:txBody>
          <a:bodyPr/>
          <a:lstStyle/>
          <a:p>
            <a:r>
              <a:rPr lang="en-US" dirty="0"/>
              <a:t>Considerable enthusiasm from the community around the idea of “Grand Challenges”</a:t>
            </a:r>
          </a:p>
          <a:p>
            <a:r>
              <a:rPr lang="en-US" dirty="0"/>
              <a:t>Also significant cautions around inclusivity, and divergent opinions about how to express challenges </a:t>
            </a:r>
          </a:p>
          <a:p>
            <a:r>
              <a:rPr lang="en-US" dirty="0"/>
              <a:t>Draft proposes a hybrid approach </a:t>
            </a:r>
          </a:p>
        </p:txBody>
      </p:sp>
      <p:graphicFrame>
        <p:nvGraphicFramePr>
          <p:cNvPr id="4" name="Diagram 3">
            <a:extLst>
              <a:ext uri="{FF2B5EF4-FFF2-40B4-BE49-F238E27FC236}">
                <a16:creationId xmlns:a16="http://schemas.microsoft.com/office/drawing/2014/main" id="{C667C1D0-B058-48AE-AD9C-095D4D501C0E}"/>
              </a:ext>
            </a:extLst>
          </p:cNvPr>
          <p:cNvGraphicFramePr/>
          <p:nvPr>
            <p:extLst>
              <p:ext uri="{D42A27DB-BD31-4B8C-83A1-F6EECF244321}">
                <p14:modId xmlns:p14="http://schemas.microsoft.com/office/powerpoint/2010/main" val="3086459399"/>
              </p:ext>
            </p:extLst>
          </p:nvPr>
        </p:nvGraphicFramePr>
        <p:xfrm>
          <a:off x="2362200" y="3609594"/>
          <a:ext cx="4572000" cy="2819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069977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2AAA4-639F-304F-A761-DF1541CDB5B8}"/>
              </a:ext>
            </a:extLst>
          </p:cNvPr>
          <p:cNvSpPr>
            <a:spLocks noGrp="1"/>
          </p:cNvSpPr>
          <p:nvPr>
            <p:ph type="title"/>
          </p:nvPr>
        </p:nvSpPr>
        <p:spPr/>
        <p:txBody>
          <a:bodyPr/>
          <a:lstStyle/>
          <a:p>
            <a:r>
              <a:rPr lang="en-US" dirty="0"/>
              <a:t>Building a Better Future:</a:t>
            </a:r>
            <a:br>
              <a:rPr lang="en-US" dirty="0"/>
            </a:br>
            <a:r>
              <a:rPr lang="en-US" dirty="0"/>
              <a:t>York University Academic Plan 2020-2025</a:t>
            </a:r>
          </a:p>
        </p:txBody>
      </p:sp>
      <p:sp>
        <p:nvSpPr>
          <p:cNvPr id="3" name="Text Placeholder 2">
            <a:extLst>
              <a:ext uri="{FF2B5EF4-FFF2-40B4-BE49-F238E27FC236}">
                <a16:creationId xmlns:a16="http://schemas.microsoft.com/office/drawing/2014/main" id="{996EE2A8-89F4-C84C-BDBC-AF11245BC5B5}"/>
              </a:ext>
            </a:extLst>
          </p:cNvPr>
          <p:cNvSpPr>
            <a:spLocks noGrp="1"/>
          </p:cNvSpPr>
          <p:nvPr>
            <p:ph type="body" sz="quarter" idx="13"/>
          </p:nvPr>
        </p:nvSpPr>
        <p:spPr/>
        <p:txBody>
          <a:bodyPr/>
          <a:lstStyle/>
          <a:p>
            <a:pPr marL="0" indent="0">
              <a:buNone/>
            </a:pPr>
            <a:endParaRPr lang="en-US" dirty="0"/>
          </a:p>
          <a:p>
            <a:pPr marL="0" indent="0">
              <a:buNone/>
            </a:pPr>
            <a:endParaRPr lang="en-US" dirty="0"/>
          </a:p>
          <a:p>
            <a:pPr marL="0" indent="0">
              <a:buNone/>
            </a:pPr>
            <a:endParaRPr lang="en-US" dirty="0"/>
          </a:p>
        </p:txBody>
      </p:sp>
      <p:graphicFrame>
        <p:nvGraphicFramePr>
          <p:cNvPr id="4" name="Diagram 3">
            <a:extLst>
              <a:ext uri="{FF2B5EF4-FFF2-40B4-BE49-F238E27FC236}">
                <a16:creationId xmlns:a16="http://schemas.microsoft.com/office/drawing/2014/main" id="{6DA27266-BF62-416D-A132-F387FD8BBF2F}"/>
              </a:ext>
            </a:extLst>
          </p:cNvPr>
          <p:cNvGraphicFramePr/>
          <p:nvPr>
            <p:extLst>
              <p:ext uri="{D42A27DB-BD31-4B8C-83A1-F6EECF244321}">
                <p14:modId xmlns:p14="http://schemas.microsoft.com/office/powerpoint/2010/main" val="2971096150"/>
              </p:ext>
            </p:extLst>
          </p:nvPr>
        </p:nvGraphicFramePr>
        <p:xfrm>
          <a:off x="2590800" y="4040258"/>
          <a:ext cx="3962400" cy="25427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Rounded Corners 4">
            <a:extLst>
              <a:ext uri="{FF2B5EF4-FFF2-40B4-BE49-F238E27FC236}">
                <a16:creationId xmlns:a16="http://schemas.microsoft.com/office/drawing/2014/main" id="{8A26332A-4AE0-413E-A069-D33B7BE70D30}"/>
              </a:ext>
            </a:extLst>
          </p:cNvPr>
          <p:cNvSpPr/>
          <p:nvPr/>
        </p:nvSpPr>
        <p:spPr>
          <a:xfrm>
            <a:off x="1219200" y="1828800"/>
            <a:ext cx="7162800" cy="1143000"/>
          </a:xfrm>
          <a:prstGeom prst="roundRect">
            <a:avLst/>
          </a:prstGeom>
          <a:solidFill>
            <a:schemeClr val="accent5"/>
          </a:solidFill>
          <a:ln>
            <a:solidFill>
              <a:schemeClr val="tx1"/>
            </a:solid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en-US" b="1" dirty="0"/>
              <a:t>Overall theme</a:t>
            </a:r>
            <a:r>
              <a:rPr lang="en-US" dirty="0"/>
              <a:t>: coming together to make positive change for our students, our campuses, and our local and global communities.  </a:t>
            </a:r>
          </a:p>
        </p:txBody>
      </p:sp>
      <p:pic>
        <p:nvPicPr>
          <p:cNvPr id="7" name="Graphic 6" descr="Arrow Rotate left">
            <a:extLst>
              <a:ext uri="{FF2B5EF4-FFF2-40B4-BE49-F238E27FC236}">
                <a16:creationId xmlns:a16="http://schemas.microsoft.com/office/drawing/2014/main" id="{810A748C-DD6F-453F-B07A-7A8E65DA274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610859" y="2992373"/>
            <a:ext cx="1125719" cy="1125719"/>
          </a:xfrm>
          <a:prstGeom prst="rect">
            <a:avLst/>
          </a:prstGeom>
        </p:spPr>
      </p:pic>
      <p:pic>
        <p:nvPicPr>
          <p:cNvPr id="11" name="Graphic 10" descr="Arrow Rotate left">
            <a:extLst>
              <a:ext uri="{FF2B5EF4-FFF2-40B4-BE49-F238E27FC236}">
                <a16:creationId xmlns:a16="http://schemas.microsoft.com/office/drawing/2014/main" id="{37D765B3-E7F3-4E9A-81C2-F910A2351D9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flipH="1">
            <a:off x="4800600" y="3000080"/>
            <a:ext cx="1125719" cy="1125719"/>
          </a:xfrm>
          <a:prstGeom prst="rect">
            <a:avLst/>
          </a:prstGeom>
        </p:spPr>
      </p:pic>
    </p:spTree>
    <p:extLst>
      <p:ext uri="{BB962C8B-B14F-4D97-AF65-F5344CB8AC3E}">
        <p14:creationId xmlns:p14="http://schemas.microsoft.com/office/powerpoint/2010/main" val="26149271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D8D06-4104-49CE-8D19-F14F0A2FF7EA}"/>
              </a:ext>
            </a:extLst>
          </p:cNvPr>
          <p:cNvSpPr>
            <a:spLocks noGrp="1"/>
          </p:cNvSpPr>
          <p:nvPr>
            <p:ph type="title"/>
          </p:nvPr>
        </p:nvSpPr>
        <p:spPr>
          <a:xfrm>
            <a:off x="457200" y="228600"/>
            <a:ext cx="8382000" cy="1143000"/>
          </a:xfrm>
        </p:spPr>
        <p:txBody>
          <a:bodyPr/>
          <a:lstStyle/>
          <a:p>
            <a:r>
              <a:rPr lang="en-US" dirty="0"/>
              <a:t>Proposed UAP 2020-2025 Priorities</a:t>
            </a:r>
          </a:p>
        </p:txBody>
      </p:sp>
      <p:pic>
        <p:nvPicPr>
          <p:cNvPr id="5" name="Picture 4">
            <a:extLst>
              <a:ext uri="{FF2B5EF4-FFF2-40B4-BE49-F238E27FC236}">
                <a16:creationId xmlns:a16="http://schemas.microsoft.com/office/drawing/2014/main" id="{2E3DDC8C-7055-45B9-84FE-D95A0DE78C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0200" y="1066800"/>
            <a:ext cx="5665611" cy="5562600"/>
          </a:xfrm>
          <a:prstGeom prst="rect">
            <a:avLst/>
          </a:prstGeom>
        </p:spPr>
      </p:pic>
    </p:spTree>
    <p:extLst>
      <p:ext uri="{BB962C8B-B14F-4D97-AF65-F5344CB8AC3E}">
        <p14:creationId xmlns:p14="http://schemas.microsoft.com/office/powerpoint/2010/main" val="11356955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D8D06-4104-49CE-8D19-F14F0A2FF7EA}"/>
              </a:ext>
            </a:extLst>
          </p:cNvPr>
          <p:cNvSpPr>
            <a:spLocks noGrp="1"/>
          </p:cNvSpPr>
          <p:nvPr>
            <p:ph type="title"/>
          </p:nvPr>
        </p:nvSpPr>
        <p:spPr>
          <a:xfrm>
            <a:off x="381000" y="228600"/>
            <a:ext cx="8382000" cy="1143000"/>
          </a:xfrm>
        </p:spPr>
        <p:txBody>
          <a:bodyPr/>
          <a:lstStyle/>
          <a:p>
            <a:r>
              <a:rPr lang="en-US" dirty="0"/>
              <a:t>Proposed UAP 2020-2025 Priorities</a:t>
            </a:r>
          </a:p>
        </p:txBody>
      </p:sp>
      <p:sp>
        <p:nvSpPr>
          <p:cNvPr id="5" name="TextBox 4">
            <a:extLst>
              <a:ext uri="{FF2B5EF4-FFF2-40B4-BE49-F238E27FC236}">
                <a16:creationId xmlns:a16="http://schemas.microsoft.com/office/drawing/2014/main" id="{1DB95307-869E-F447-9CCE-EB276CACC839}"/>
              </a:ext>
            </a:extLst>
          </p:cNvPr>
          <p:cNvSpPr txBox="1"/>
          <p:nvPr/>
        </p:nvSpPr>
        <p:spPr>
          <a:xfrm>
            <a:off x="5410200" y="1676400"/>
            <a:ext cx="3352800" cy="3970318"/>
          </a:xfrm>
          <a:prstGeom prst="rect">
            <a:avLst/>
          </a:prstGeom>
          <a:noFill/>
        </p:spPr>
        <p:txBody>
          <a:bodyPr wrap="square" rtlCol="0">
            <a:spAutoFit/>
          </a:bodyPr>
          <a:lstStyle/>
          <a:p>
            <a:r>
              <a:rPr lang="en-CA" b="1" i="1" dirty="0"/>
              <a:t>Why </a:t>
            </a:r>
            <a:r>
              <a:rPr lang="en-CA" b="1" dirty="0"/>
              <a:t>21st Century Learning: Diversifying Whom, What and How we Teach</a:t>
            </a:r>
          </a:p>
          <a:p>
            <a:endParaRPr lang="en-CA" dirty="0"/>
          </a:p>
          <a:p>
            <a:r>
              <a:rPr lang="en-CA" dirty="0"/>
              <a:t>At York University we are determined to equip every student, regardless of background or field of study, with the knowledge, transferable skills, and values to navigate a 21st century world in which change is the only constant. </a:t>
            </a:r>
          </a:p>
          <a:p>
            <a:endParaRPr lang="en-US" dirty="0"/>
          </a:p>
        </p:txBody>
      </p:sp>
      <p:pic>
        <p:nvPicPr>
          <p:cNvPr id="6" name="Picture 5">
            <a:extLst>
              <a:ext uri="{FF2B5EF4-FFF2-40B4-BE49-F238E27FC236}">
                <a16:creationId xmlns:a16="http://schemas.microsoft.com/office/drawing/2014/main" id="{BCEAD2DF-7C2A-4826-A242-559E470756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631868"/>
            <a:ext cx="4134556" cy="4059382"/>
          </a:xfrm>
          <a:prstGeom prst="rect">
            <a:avLst/>
          </a:prstGeom>
        </p:spPr>
      </p:pic>
    </p:spTree>
    <p:extLst>
      <p:ext uri="{BB962C8B-B14F-4D97-AF65-F5344CB8AC3E}">
        <p14:creationId xmlns:p14="http://schemas.microsoft.com/office/powerpoint/2010/main" val="17140293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AE2CF5D-6070-4AA6-BFD8-E9D71DCE5D85}"/>
              </a:ext>
            </a:extLst>
          </p:cNvPr>
          <p:cNvPicPr>
            <a:picLocks noChangeAspect="1"/>
          </p:cNvPicPr>
          <p:nvPr/>
        </p:nvPicPr>
        <p:blipFill>
          <a:blip r:embed="rId2"/>
          <a:stretch>
            <a:fillRect/>
          </a:stretch>
        </p:blipFill>
        <p:spPr>
          <a:xfrm>
            <a:off x="952500" y="1580495"/>
            <a:ext cx="3962400" cy="4162127"/>
          </a:xfrm>
          <a:prstGeom prst="rect">
            <a:avLst/>
          </a:prstGeom>
        </p:spPr>
      </p:pic>
      <p:sp>
        <p:nvSpPr>
          <p:cNvPr id="2" name="Title 1">
            <a:extLst>
              <a:ext uri="{FF2B5EF4-FFF2-40B4-BE49-F238E27FC236}">
                <a16:creationId xmlns:a16="http://schemas.microsoft.com/office/drawing/2014/main" id="{574D8D06-4104-49CE-8D19-F14F0A2FF7EA}"/>
              </a:ext>
            </a:extLst>
          </p:cNvPr>
          <p:cNvSpPr>
            <a:spLocks noGrp="1"/>
          </p:cNvSpPr>
          <p:nvPr>
            <p:ph type="title"/>
          </p:nvPr>
        </p:nvSpPr>
        <p:spPr>
          <a:xfrm>
            <a:off x="381000" y="228600"/>
            <a:ext cx="8382000" cy="1143000"/>
          </a:xfrm>
        </p:spPr>
        <p:txBody>
          <a:bodyPr/>
          <a:lstStyle/>
          <a:p>
            <a:r>
              <a:rPr lang="en-US" dirty="0"/>
              <a:t>Proposed UAP 2020-2025 Priorities</a:t>
            </a:r>
          </a:p>
        </p:txBody>
      </p:sp>
      <p:sp>
        <p:nvSpPr>
          <p:cNvPr id="5" name="TextBox 4">
            <a:extLst>
              <a:ext uri="{FF2B5EF4-FFF2-40B4-BE49-F238E27FC236}">
                <a16:creationId xmlns:a16="http://schemas.microsoft.com/office/drawing/2014/main" id="{1DB95307-869E-F447-9CCE-EB276CACC839}"/>
              </a:ext>
            </a:extLst>
          </p:cNvPr>
          <p:cNvSpPr txBox="1"/>
          <p:nvPr/>
        </p:nvSpPr>
        <p:spPr>
          <a:xfrm>
            <a:off x="5410200" y="1814898"/>
            <a:ext cx="3352800" cy="3693319"/>
          </a:xfrm>
          <a:prstGeom prst="rect">
            <a:avLst/>
          </a:prstGeom>
          <a:noFill/>
        </p:spPr>
        <p:txBody>
          <a:bodyPr wrap="square" rtlCol="0">
            <a:spAutoFit/>
          </a:bodyPr>
          <a:lstStyle/>
          <a:p>
            <a:r>
              <a:rPr lang="en-CA" b="1" i="1" dirty="0"/>
              <a:t>Why </a:t>
            </a:r>
            <a:r>
              <a:rPr lang="en-CA" b="1" dirty="0"/>
              <a:t>Mobilizing Knowledge and Creativity: </a:t>
            </a:r>
          </a:p>
          <a:p>
            <a:endParaRPr lang="en-CA" dirty="0"/>
          </a:p>
          <a:p>
            <a:r>
              <a:rPr lang="en-CA" dirty="0"/>
              <a:t>As change accelerates around us, we aim to be more responsive to our communities by generating critical knowledge and works of art, ideas that engage multiple perspectives, and innovations that propel Ontario as a global knowledge-economy leader. </a:t>
            </a:r>
          </a:p>
          <a:p>
            <a:endParaRPr lang="en-US" dirty="0"/>
          </a:p>
        </p:txBody>
      </p:sp>
      <p:pic>
        <p:nvPicPr>
          <p:cNvPr id="6" name="Picture 5">
            <a:extLst>
              <a:ext uri="{FF2B5EF4-FFF2-40B4-BE49-F238E27FC236}">
                <a16:creationId xmlns:a16="http://schemas.microsoft.com/office/drawing/2014/main" id="{0ED463EC-AAB4-4240-8087-EA35FE53DB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1631868"/>
            <a:ext cx="4134556" cy="4059382"/>
          </a:xfrm>
          <a:prstGeom prst="rect">
            <a:avLst/>
          </a:prstGeom>
        </p:spPr>
      </p:pic>
    </p:spTree>
    <p:extLst>
      <p:ext uri="{BB962C8B-B14F-4D97-AF65-F5344CB8AC3E}">
        <p14:creationId xmlns:p14="http://schemas.microsoft.com/office/powerpoint/2010/main" val="20854280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AE2CF5D-6070-4AA6-BFD8-E9D71DCE5D85}"/>
              </a:ext>
            </a:extLst>
          </p:cNvPr>
          <p:cNvPicPr>
            <a:picLocks noChangeAspect="1"/>
          </p:cNvPicPr>
          <p:nvPr/>
        </p:nvPicPr>
        <p:blipFill>
          <a:blip r:embed="rId2"/>
          <a:stretch>
            <a:fillRect/>
          </a:stretch>
        </p:blipFill>
        <p:spPr>
          <a:xfrm>
            <a:off x="952500" y="1580495"/>
            <a:ext cx="3962400" cy="4162127"/>
          </a:xfrm>
          <a:prstGeom prst="rect">
            <a:avLst/>
          </a:prstGeom>
        </p:spPr>
      </p:pic>
      <p:sp>
        <p:nvSpPr>
          <p:cNvPr id="2" name="Title 1">
            <a:extLst>
              <a:ext uri="{FF2B5EF4-FFF2-40B4-BE49-F238E27FC236}">
                <a16:creationId xmlns:a16="http://schemas.microsoft.com/office/drawing/2014/main" id="{574D8D06-4104-49CE-8D19-F14F0A2FF7EA}"/>
              </a:ext>
            </a:extLst>
          </p:cNvPr>
          <p:cNvSpPr>
            <a:spLocks noGrp="1"/>
          </p:cNvSpPr>
          <p:nvPr>
            <p:ph type="title"/>
          </p:nvPr>
        </p:nvSpPr>
        <p:spPr>
          <a:xfrm>
            <a:off x="381000" y="228600"/>
            <a:ext cx="8382000" cy="1143000"/>
          </a:xfrm>
        </p:spPr>
        <p:txBody>
          <a:bodyPr/>
          <a:lstStyle/>
          <a:p>
            <a:r>
              <a:rPr lang="en-US" dirty="0"/>
              <a:t>Proposed UAP 2020-2025 Priorities</a:t>
            </a:r>
          </a:p>
        </p:txBody>
      </p:sp>
      <p:sp>
        <p:nvSpPr>
          <p:cNvPr id="5" name="TextBox 4">
            <a:extLst>
              <a:ext uri="{FF2B5EF4-FFF2-40B4-BE49-F238E27FC236}">
                <a16:creationId xmlns:a16="http://schemas.microsoft.com/office/drawing/2014/main" id="{1DB95307-869E-F447-9CCE-EB276CACC839}"/>
              </a:ext>
            </a:extLst>
          </p:cNvPr>
          <p:cNvSpPr txBox="1"/>
          <p:nvPr/>
        </p:nvSpPr>
        <p:spPr>
          <a:xfrm>
            <a:off x="5410200" y="1814898"/>
            <a:ext cx="3352800" cy="3970318"/>
          </a:xfrm>
          <a:prstGeom prst="rect">
            <a:avLst/>
          </a:prstGeom>
          <a:noFill/>
        </p:spPr>
        <p:txBody>
          <a:bodyPr wrap="square" rtlCol="0">
            <a:spAutoFit/>
          </a:bodyPr>
          <a:lstStyle/>
          <a:p>
            <a:r>
              <a:rPr lang="en-CA" b="1" i="1" dirty="0"/>
              <a:t>Why </a:t>
            </a:r>
            <a:r>
              <a:rPr lang="en-CA" b="1" dirty="0"/>
              <a:t>From Access to Success: Next Gen Student Supports</a:t>
            </a:r>
          </a:p>
          <a:p>
            <a:endParaRPr lang="en-CA" dirty="0"/>
          </a:p>
          <a:p>
            <a:r>
              <a:rPr lang="en-CA" dirty="0"/>
              <a:t>With many of our students facing life challenges that affect their studies, York will devote additional attention to supporting students of all backgrounds and circumstances to complete their studies successfully and to realize their full potential. </a:t>
            </a:r>
          </a:p>
          <a:p>
            <a:endParaRPr lang="en-US" dirty="0"/>
          </a:p>
        </p:txBody>
      </p:sp>
      <p:pic>
        <p:nvPicPr>
          <p:cNvPr id="6" name="Picture 5">
            <a:extLst>
              <a:ext uri="{FF2B5EF4-FFF2-40B4-BE49-F238E27FC236}">
                <a16:creationId xmlns:a16="http://schemas.microsoft.com/office/drawing/2014/main" id="{F091162C-5AB4-49E8-AE5A-134F900897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1631868"/>
            <a:ext cx="4134556" cy="4059382"/>
          </a:xfrm>
          <a:prstGeom prst="rect">
            <a:avLst/>
          </a:prstGeom>
        </p:spPr>
      </p:pic>
    </p:spTree>
    <p:extLst>
      <p:ext uri="{BB962C8B-B14F-4D97-AF65-F5344CB8AC3E}">
        <p14:creationId xmlns:p14="http://schemas.microsoft.com/office/powerpoint/2010/main" val="8843456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AE2CF5D-6070-4AA6-BFD8-E9D71DCE5D85}"/>
              </a:ext>
            </a:extLst>
          </p:cNvPr>
          <p:cNvPicPr>
            <a:picLocks noChangeAspect="1"/>
          </p:cNvPicPr>
          <p:nvPr/>
        </p:nvPicPr>
        <p:blipFill>
          <a:blip r:embed="rId2"/>
          <a:stretch>
            <a:fillRect/>
          </a:stretch>
        </p:blipFill>
        <p:spPr>
          <a:xfrm>
            <a:off x="952500" y="1580495"/>
            <a:ext cx="3962400" cy="4162127"/>
          </a:xfrm>
          <a:prstGeom prst="rect">
            <a:avLst/>
          </a:prstGeom>
        </p:spPr>
      </p:pic>
      <p:sp>
        <p:nvSpPr>
          <p:cNvPr id="2" name="Title 1">
            <a:extLst>
              <a:ext uri="{FF2B5EF4-FFF2-40B4-BE49-F238E27FC236}">
                <a16:creationId xmlns:a16="http://schemas.microsoft.com/office/drawing/2014/main" id="{574D8D06-4104-49CE-8D19-F14F0A2FF7EA}"/>
              </a:ext>
            </a:extLst>
          </p:cNvPr>
          <p:cNvSpPr>
            <a:spLocks noGrp="1"/>
          </p:cNvSpPr>
          <p:nvPr>
            <p:ph type="title"/>
          </p:nvPr>
        </p:nvSpPr>
        <p:spPr>
          <a:xfrm>
            <a:off x="381000" y="228600"/>
            <a:ext cx="8382000" cy="1143000"/>
          </a:xfrm>
        </p:spPr>
        <p:txBody>
          <a:bodyPr/>
          <a:lstStyle/>
          <a:p>
            <a:r>
              <a:rPr lang="en-US" dirty="0"/>
              <a:t>Proposed UAP 2020-2025 Priorities</a:t>
            </a:r>
          </a:p>
        </p:txBody>
      </p:sp>
      <p:sp>
        <p:nvSpPr>
          <p:cNvPr id="5" name="TextBox 4">
            <a:extLst>
              <a:ext uri="{FF2B5EF4-FFF2-40B4-BE49-F238E27FC236}">
                <a16:creationId xmlns:a16="http://schemas.microsoft.com/office/drawing/2014/main" id="{1DB95307-869E-F447-9CCE-EB276CACC839}"/>
              </a:ext>
            </a:extLst>
          </p:cNvPr>
          <p:cNvSpPr txBox="1"/>
          <p:nvPr/>
        </p:nvSpPr>
        <p:spPr>
          <a:xfrm>
            <a:off x="5334000" y="2209800"/>
            <a:ext cx="3352800" cy="3139321"/>
          </a:xfrm>
          <a:prstGeom prst="rect">
            <a:avLst/>
          </a:prstGeom>
          <a:noFill/>
        </p:spPr>
        <p:txBody>
          <a:bodyPr wrap="square" rtlCol="0">
            <a:spAutoFit/>
          </a:bodyPr>
          <a:lstStyle/>
          <a:p>
            <a:r>
              <a:rPr lang="en-CA" b="1" i="1" dirty="0"/>
              <a:t>Why </a:t>
            </a:r>
            <a:r>
              <a:rPr lang="en-CA" b="1" dirty="0"/>
              <a:t>Advancing Global Citizenship: </a:t>
            </a:r>
          </a:p>
          <a:p>
            <a:endParaRPr lang="en-CA" dirty="0"/>
          </a:p>
          <a:p>
            <a:r>
              <a:rPr lang="en-CA" dirty="0"/>
              <a:t>York University draws people from around the world who seek to learn from each other and to gain the global fluencies needed to work locally and across borders toward a better future. </a:t>
            </a:r>
          </a:p>
          <a:p>
            <a:endParaRPr lang="en-US" dirty="0"/>
          </a:p>
        </p:txBody>
      </p:sp>
      <p:pic>
        <p:nvPicPr>
          <p:cNvPr id="6" name="Picture 5">
            <a:extLst>
              <a:ext uri="{FF2B5EF4-FFF2-40B4-BE49-F238E27FC236}">
                <a16:creationId xmlns:a16="http://schemas.microsoft.com/office/drawing/2014/main" id="{C676EEE9-A3EF-457A-99BD-A70BD6F51A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1631868"/>
            <a:ext cx="4134556" cy="4059382"/>
          </a:xfrm>
          <a:prstGeom prst="rect">
            <a:avLst/>
          </a:prstGeom>
        </p:spPr>
      </p:pic>
    </p:spTree>
    <p:extLst>
      <p:ext uri="{BB962C8B-B14F-4D97-AF65-F5344CB8AC3E}">
        <p14:creationId xmlns:p14="http://schemas.microsoft.com/office/powerpoint/2010/main" val="40445671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AE2CF5D-6070-4AA6-BFD8-E9D71DCE5D85}"/>
              </a:ext>
            </a:extLst>
          </p:cNvPr>
          <p:cNvPicPr>
            <a:picLocks noChangeAspect="1"/>
          </p:cNvPicPr>
          <p:nvPr/>
        </p:nvPicPr>
        <p:blipFill>
          <a:blip r:embed="rId2"/>
          <a:stretch>
            <a:fillRect/>
          </a:stretch>
        </p:blipFill>
        <p:spPr>
          <a:xfrm>
            <a:off x="952500" y="1580495"/>
            <a:ext cx="3962400" cy="4162127"/>
          </a:xfrm>
          <a:prstGeom prst="rect">
            <a:avLst/>
          </a:prstGeom>
        </p:spPr>
      </p:pic>
      <p:sp>
        <p:nvSpPr>
          <p:cNvPr id="2" name="Title 1">
            <a:extLst>
              <a:ext uri="{FF2B5EF4-FFF2-40B4-BE49-F238E27FC236}">
                <a16:creationId xmlns:a16="http://schemas.microsoft.com/office/drawing/2014/main" id="{574D8D06-4104-49CE-8D19-F14F0A2FF7EA}"/>
              </a:ext>
            </a:extLst>
          </p:cNvPr>
          <p:cNvSpPr>
            <a:spLocks noGrp="1"/>
          </p:cNvSpPr>
          <p:nvPr>
            <p:ph type="title"/>
          </p:nvPr>
        </p:nvSpPr>
        <p:spPr>
          <a:xfrm>
            <a:off x="381000" y="228600"/>
            <a:ext cx="8382000" cy="1143000"/>
          </a:xfrm>
        </p:spPr>
        <p:txBody>
          <a:bodyPr/>
          <a:lstStyle/>
          <a:p>
            <a:r>
              <a:rPr lang="en-US" dirty="0"/>
              <a:t>Proposed UAP 2020-2025 Priorities</a:t>
            </a:r>
          </a:p>
        </p:txBody>
      </p:sp>
      <p:sp>
        <p:nvSpPr>
          <p:cNvPr id="5" name="TextBox 4">
            <a:extLst>
              <a:ext uri="{FF2B5EF4-FFF2-40B4-BE49-F238E27FC236}">
                <a16:creationId xmlns:a16="http://schemas.microsoft.com/office/drawing/2014/main" id="{1DB95307-869E-F447-9CCE-EB276CACC839}"/>
              </a:ext>
            </a:extLst>
          </p:cNvPr>
          <p:cNvSpPr txBox="1"/>
          <p:nvPr/>
        </p:nvSpPr>
        <p:spPr>
          <a:xfrm>
            <a:off x="5410200" y="2136338"/>
            <a:ext cx="3352800" cy="2585323"/>
          </a:xfrm>
          <a:prstGeom prst="rect">
            <a:avLst/>
          </a:prstGeom>
          <a:noFill/>
        </p:spPr>
        <p:txBody>
          <a:bodyPr wrap="square" rtlCol="0">
            <a:spAutoFit/>
          </a:bodyPr>
          <a:lstStyle/>
          <a:p>
            <a:r>
              <a:rPr lang="en-CA" b="1" i="1" dirty="0"/>
              <a:t>Why </a:t>
            </a:r>
            <a:r>
              <a:rPr lang="en-CA" b="1" dirty="0"/>
              <a:t>Working in Partnership: </a:t>
            </a:r>
          </a:p>
          <a:p>
            <a:endParaRPr lang="en-CA" dirty="0"/>
          </a:p>
          <a:p>
            <a:r>
              <a:rPr lang="en-CA" dirty="0"/>
              <a:t>York University understands that by partnering with other entities and sectors we can maximize positive impact on our students, our campuses, and our broader communities. </a:t>
            </a:r>
          </a:p>
          <a:p>
            <a:endParaRPr lang="en-US" dirty="0"/>
          </a:p>
        </p:txBody>
      </p:sp>
      <p:pic>
        <p:nvPicPr>
          <p:cNvPr id="6" name="Picture 5">
            <a:extLst>
              <a:ext uri="{FF2B5EF4-FFF2-40B4-BE49-F238E27FC236}">
                <a16:creationId xmlns:a16="http://schemas.microsoft.com/office/drawing/2014/main" id="{162F5872-53D6-4D14-9739-C9268401EE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1631868"/>
            <a:ext cx="4134556" cy="4059382"/>
          </a:xfrm>
          <a:prstGeom prst="rect">
            <a:avLst/>
          </a:prstGeom>
        </p:spPr>
      </p:pic>
    </p:spTree>
    <p:extLst>
      <p:ext uri="{BB962C8B-B14F-4D97-AF65-F5344CB8AC3E}">
        <p14:creationId xmlns:p14="http://schemas.microsoft.com/office/powerpoint/2010/main" val="33449603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AE2CF5D-6070-4AA6-BFD8-E9D71DCE5D85}"/>
              </a:ext>
            </a:extLst>
          </p:cNvPr>
          <p:cNvPicPr>
            <a:picLocks noChangeAspect="1"/>
          </p:cNvPicPr>
          <p:nvPr/>
        </p:nvPicPr>
        <p:blipFill>
          <a:blip r:embed="rId2"/>
          <a:stretch>
            <a:fillRect/>
          </a:stretch>
        </p:blipFill>
        <p:spPr>
          <a:xfrm>
            <a:off x="952500" y="1580495"/>
            <a:ext cx="3962400" cy="4162127"/>
          </a:xfrm>
          <a:prstGeom prst="rect">
            <a:avLst/>
          </a:prstGeom>
        </p:spPr>
      </p:pic>
      <p:sp>
        <p:nvSpPr>
          <p:cNvPr id="2" name="Title 1">
            <a:extLst>
              <a:ext uri="{FF2B5EF4-FFF2-40B4-BE49-F238E27FC236}">
                <a16:creationId xmlns:a16="http://schemas.microsoft.com/office/drawing/2014/main" id="{574D8D06-4104-49CE-8D19-F14F0A2FF7EA}"/>
              </a:ext>
            </a:extLst>
          </p:cNvPr>
          <p:cNvSpPr>
            <a:spLocks noGrp="1"/>
          </p:cNvSpPr>
          <p:nvPr>
            <p:ph type="title"/>
          </p:nvPr>
        </p:nvSpPr>
        <p:spPr>
          <a:xfrm>
            <a:off x="381000" y="228600"/>
            <a:ext cx="8382000" cy="1143000"/>
          </a:xfrm>
        </p:spPr>
        <p:txBody>
          <a:bodyPr/>
          <a:lstStyle/>
          <a:p>
            <a:r>
              <a:rPr lang="en-US" dirty="0"/>
              <a:t>Proposed UAP 2020-2025 Priorities</a:t>
            </a:r>
          </a:p>
        </p:txBody>
      </p:sp>
      <p:sp>
        <p:nvSpPr>
          <p:cNvPr id="5" name="TextBox 4">
            <a:extLst>
              <a:ext uri="{FF2B5EF4-FFF2-40B4-BE49-F238E27FC236}">
                <a16:creationId xmlns:a16="http://schemas.microsoft.com/office/drawing/2014/main" id="{1DB95307-869E-F447-9CCE-EB276CACC839}"/>
              </a:ext>
            </a:extLst>
          </p:cNvPr>
          <p:cNvSpPr txBox="1"/>
          <p:nvPr/>
        </p:nvSpPr>
        <p:spPr>
          <a:xfrm>
            <a:off x="5414010" y="1859339"/>
            <a:ext cx="3352800" cy="3139321"/>
          </a:xfrm>
          <a:prstGeom prst="rect">
            <a:avLst/>
          </a:prstGeom>
          <a:noFill/>
        </p:spPr>
        <p:txBody>
          <a:bodyPr wrap="square" rtlCol="0">
            <a:spAutoFit/>
          </a:bodyPr>
          <a:lstStyle/>
          <a:p>
            <a:r>
              <a:rPr lang="en-CA" b="1" i="1" dirty="0"/>
              <a:t>Why </a:t>
            </a:r>
            <a:r>
              <a:rPr lang="en-CA" b="1" dirty="0"/>
              <a:t>Living Well Together: </a:t>
            </a:r>
          </a:p>
          <a:p>
            <a:endParaRPr lang="en-CA" dirty="0"/>
          </a:p>
          <a:p>
            <a:r>
              <a:rPr lang="en-CA" dirty="0"/>
              <a:t>Making positive change requires that all members of our diverse community feel welcomed into a sense of belonging, common purpose, and shared responsibility to support and enrich each other's work. </a:t>
            </a:r>
          </a:p>
          <a:p>
            <a:endParaRPr lang="en-US" dirty="0"/>
          </a:p>
        </p:txBody>
      </p:sp>
      <p:pic>
        <p:nvPicPr>
          <p:cNvPr id="6" name="Picture 5">
            <a:extLst>
              <a:ext uri="{FF2B5EF4-FFF2-40B4-BE49-F238E27FC236}">
                <a16:creationId xmlns:a16="http://schemas.microsoft.com/office/drawing/2014/main" id="{62EC25F5-BB6D-4616-8B65-13F264147A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1631868"/>
            <a:ext cx="4134556" cy="4059382"/>
          </a:xfrm>
          <a:prstGeom prst="rect">
            <a:avLst/>
          </a:prstGeom>
        </p:spPr>
      </p:pic>
    </p:spTree>
    <p:extLst>
      <p:ext uri="{BB962C8B-B14F-4D97-AF65-F5344CB8AC3E}">
        <p14:creationId xmlns:p14="http://schemas.microsoft.com/office/powerpoint/2010/main" val="25213322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213B0-3445-49D1-B0AD-99EFAECFAA95}"/>
              </a:ext>
            </a:extLst>
          </p:cNvPr>
          <p:cNvSpPr>
            <a:spLocks noGrp="1"/>
          </p:cNvSpPr>
          <p:nvPr>
            <p:ph type="title"/>
          </p:nvPr>
        </p:nvSpPr>
        <p:spPr/>
        <p:txBody>
          <a:bodyPr/>
          <a:lstStyle/>
          <a:p>
            <a:r>
              <a:rPr lang="en-US" dirty="0"/>
              <a:t>A University-Wide Challenge to Contribute to the UN Sustainable Development Goals </a:t>
            </a:r>
          </a:p>
        </p:txBody>
      </p:sp>
      <p:pic>
        <p:nvPicPr>
          <p:cNvPr id="5" name="Picture 4">
            <a:extLst>
              <a:ext uri="{FF2B5EF4-FFF2-40B4-BE49-F238E27FC236}">
                <a16:creationId xmlns:a16="http://schemas.microsoft.com/office/drawing/2014/main" id="{7A4E8034-3161-4606-93ED-5DE0EA771E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1676400"/>
            <a:ext cx="8703230" cy="5006057"/>
          </a:xfrm>
          <a:prstGeom prst="rect">
            <a:avLst/>
          </a:prstGeom>
        </p:spPr>
      </p:pic>
    </p:spTree>
    <p:extLst>
      <p:ext uri="{BB962C8B-B14F-4D97-AF65-F5344CB8AC3E}">
        <p14:creationId xmlns:p14="http://schemas.microsoft.com/office/powerpoint/2010/main" val="10744334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A99A5-023A-49E1-8D11-A86348EA1F08}"/>
              </a:ext>
            </a:extLst>
          </p:cNvPr>
          <p:cNvSpPr>
            <a:spLocks noGrp="1"/>
          </p:cNvSpPr>
          <p:nvPr>
            <p:ph type="title"/>
          </p:nvPr>
        </p:nvSpPr>
        <p:spPr>
          <a:xfrm>
            <a:off x="457200" y="495300"/>
            <a:ext cx="8382000" cy="1143000"/>
          </a:xfrm>
        </p:spPr>
        <p:txBody>
          <a:bodyPr>
            <a:normAutofit fontScale="90000"/>
          </a:bodyPr>
          <a:lstStyle/>
          <a:p>
            <a:pPr algn="ctr"/>
            <a:r>
              <a:rPr lang="en-US" b="1" dirty="0"/>
              <a:t>Discussion: Does the draft effectively capture York’s identity and who we aspire to be?</a:t>
            </a:r>
          </a:p>
        </p:txBody>
      </p:sp>
      <p:pic>
        <p:nvPicPr>
          <p:cNvPr id="5" name="Graphic 4" descr="Schoolhouse">
            <a:extLst>
              <a:ext uri="{FF2B5EF4-FFF2-40B4-BE49-F238E27FC236}">
                <a16:creationId xmlns:a16="http://schemas.microsoft.com/office/drawing/2014/main" id="{6134840D-3C6B-47D9-B59D-6348DC6D9E6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209800" y="1066800"/>
            <a:ext cx="4724400" cy="4724400"/>
          </a:xfrm>
          <a:prstGeom prst="rect">
            <a:avLst/>
          </a:prstGeom>
        </p:spPr>
      </p:pic>
      <p:sp>
        <p:nvSpPr>
          <p:cNvPr id="6" name="Title 1">
            <a:extLst>
              <a:ext uri="{FF2B5EF4-FFF2-40B4-BE49-F238E27FC236}">
                <a16:creationId xmlns:a16="http://schemas.microsoft.com/office/drawing/2014/main" id="{28B20C77-0522-4177-B2AE-7C52ECAAE767}"/>
              </a:ext>
            </a:extLst>
          </p:cNvPr>
          <p:cNvSpPr txBox="1">
            <a:spLocks/>
          </p:cNvSpPr>
          <p:nvPr/>
        </p:nvSpPr>
        <p:spPr>
          <a:xfrm>
            <a:off x="609600" y="5219700"/>
            <a:ext cx="838200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kern="1200">
                <a:solidFill>
                  <a:schemeClr val="tx1"/>
                </a:solidFill>
                <a:latin typeface="+mj-lt"/>
                <a:ea typeface="+mj-ea"/>
                <a:cs typeface="+mj-cs"/>
              </a:defRPr>
            </a:lvl1pPr>
          </a:lstStyle>
          <a:p>
            <a:pPr algn="ctr"/>
            <a:r>
              <a:rPr lang="en-US" b="1" dirty="0"/>
              <a:t>Does it sufficiently differentiate York from other institutions? </a:t>
            </a:r>
          </a:p>
        </p:txBody>
      </p:sp>
    </p:spTree>
    <p:extLst>
      <p:ext uri="{BB962C8B-B14F-4D97-AF65-F5344CB8AC3E}">
        <p14:creationId xmlns:p14="http://schemas.microsoft.com/office/powerpoint/2010/main" val="12609655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29E887A-4D6A-4FC7-B7A3-029CB5BA6B6A}"/>
              </a:ext>
            </a:extLst>
          </p:cNvPr>
          <p:cNvSpPr>
            <a:spLocks noGrp="1"/>
          </p:cNvSpPr>
          <p:nvPr>
            <p:ph idx="1"/>
          </p:nvPr>
        </p:nvSpPr>
        <p:spPr/>
        <p:txBody>
          <a:bodyPr/>
          <a:lstStyle/>
          <a:p>
            <a:pPr marL="0" indent="0">
              <a:buNone/>
            </a:pPr>
            <a:endParaRPr lang="en-CA" dirty="0"/>
          </a:p>
          <a:p>
            <a:pPr marL="0" indent="0" algn="ctr">
              <a:buNone/>
            </a:pPr>
            <a:endParaRPr lang="en-CA" sz="3000" b="1" dirty="0">
              <a:solidFill>
                <a:srgbClr val="FF0000"/>
              </a:solidFill>
            </a:endParaRPr>
          </a:p>
          <a:p>
            <a:pPr marL="0" indent="0" algn="ctr">
              <a:buNone/>
            </a:pPr>
            <a:endParaRPr lang="en-CA" sz="3000" b="1" dirty="0">
              <a:solidFill>
                <a:srgbClr val="FF0000"/>
              </a:solidFill>
            </a:endParaRPr>
          </a:p>
          <a:p>
            <a:pPr marL="0" indent="0" algn="ctr">
              <a:buNone/>
            </a:pPr>
            <a:r>
              <a:rPr lang="en-CA" sz="3000" b="1" dirty="0">
                <a:solidFill>
                  <a:srgbClr val="C00000"/>
                </a:solidFill>
              </a:rPr>
              <a:t>Thank you for your participation!</a:t>
            </a:r>
            <a:r>
              <a:rPr lang="en-CA" sz="3000" b="1" dirty="0">
                <a:solidFill>
                  <a:srgbClr val="FF0000"/>
                </a:solidFill>
              </a:rPr>
              <a:t> </a:t>
            </a:r>
          </a:p>
          <a:p>
            <a:pPr marL="0" indent="0" algn="ctr">
              <a:buNone/>
            </a:pPr>
            <a:endParaRPr lang="en-CA" dirty="0">
              <a:highlight>
                <a:srgbClr val="FFFF00"/>
              </a:highlight>
            </a:endParaRPr>
          </a:p>
        </p:txBody>
      </p:sp>
    </p:spTree>
    <p:extLst>
      <p:ext uri="{BB962C8B-B14F-4D97-AF65-F5344CB8AC3E}">
        <p14:creationId xmlns:p14="http://schemas.microsoft.com/office/powerpoint/2010/main" val="2385880553"/>
      </p:ext>
    </p:extLst>
  </p:cSld>
  <p:clrMapOvr>
    <a:masterClrMapping/>
  </p:clrMapOvr>
</p:sld>
</file>

<file path=ppt/theme/theme1.xml><?xml version="1.0" encoding="utf-8"?>
<a:theme xmlns:a="http://schemas.openxmlformats.org/drawingml/2006/main" name="YorkUSecondary">
  <a:themeElements>
    <a:clrScheme name="York">
      <a:dk1>
        <a:srgbClr val="000000"/>
      </a:dk1>
      <a:lt1>
        <a:sysClr val="window" lastClr="FFFFFF"/>
      </a:lt1>
      <a:dk2>
        <a:srgbClr val="E31837"/>
      </a:dk2>
      <a:lt2>
        <a:srgbClr val="666666"/>
      </a:lt2>
      <a:accent1>
        <a:srgbClr val="E31837"/>
      </a:accent1>
      <a:accent2>
        <a:srgbClr val="BFBFBF"/>
      </a:accent2>
      <a:accent3>
        <a:srgbClr val="666666"/>
      </a:accent3>
      <a:accent4>
        <a:srgbClr val="D59F0F"/>
      </a:accent4>
      <a:accent5>
        <a:srgbClr val="004A8D"/>
      </a:accent5>
      <a:accent6>
        <a:srgbClr val="B4A77A"/>
      </a:accent6>
      <a:hlink>
        <a:srgbClr val="E31837"/>
      </a:hlink>
      <a:folHlink>
        <a:srgbClr val="E31837"/>
      </a:folHlink>
    </a:clrScheme>
    <a:fontScheme name="Yor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31837"/>
        </a:solidFill>
        <a:ln>
          <a:noFill/>
        </a:ln>
        <a:effectLst/>
      </a:spPr>
      <a:bodyPr rtlCol="0" anchor="ctr"/>
      <a:lstStyle>
        <a:defPPr algn="ctr">
          <a:defRPr>
            <a:ln>
              <a:noFill/>
            </a:ln>
          </a:defRPr>
        </a:defPPr>
      </a:lstStyle>
      <a:style>
        <a:lnRef idx="1">
          <a:schemeClr val="accent2"/>
        </a:lnRef>
        <a:fillRef idx="3">
          <a:schemeClr val="accent2"/>
        </a:fillRef>
        <a:effectRef idx="2">
          <a:schemeClr val="accent2"/>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YorkUSecondary.thmx</Template>
  <TotalTime>10669</TotalTime>
  <Words>601</Words>
  <Application>Microsoft Office PowerPoint</Application>
  <PresentationFormat>On-screen Show (4:3)</PresentationFormat>
  <Paragraphs>102</Paragraphs>
  <Slides>19</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Courier New</vt:lpstr>
      <vt:lpstr>Wingdings</vt:lpstr>
      <vt:lpstr>YorkUSecondary</vt:lpstr>
      <vt:lpstr>Discussion of the Draft University Academic Plan 2020-2025</vt:lpstr>
      <vt:lpstr>3 Strategic Documents Spanning 27 Years</vt:lpstr>
      <vt:lpstr>UAP Process </vt:lpstr>
      <vt:lpstr>Community Consultations</vt:lpstr>
      <vt:lpstr>Engagement Options </vt:lpstr>
      <vt:lpstr>York University’s Planning Ecosystem</vt:lpstr>
      <vt:lpstr>York’s Current UAP: 7 Priorities</vt:lpstr>
      <vt:lpstr>Approach to the UAP</vt:lpstr>
      <vt:lpstr>Building a Better Future: York University Academic Plan 2020-2025</vt:lpstr>
      <vt:lpstr>Proposed UAP 2020-2025 Priorities</vt:lpstr>
      <vt:lpstr>Proposed UAP 2020-2025 Priorities</vt:lpstr>
      <vt:lpstr>Proposed UAP 2020-2025 Priorities</vt:lpstr>
      <vt:lpstr>Proposed UAP 2020-2025 Priorities</vt:lpstr>
      <vt:lpstr>Proposed UAP 2020-2025 Priorities</vt:lpstr>
      <vt:lpstr>Proposed UAP 2020-2025 Priorities</vt:lpstr>
      <vt:lpstr>Proposed UAP 2020-2025 Priorities</vt:lpstr>
      <vt:lpstr>A University-Wide Challenge to Contribute to the UN Sustainable Development Goals </vt:lpstr>
      <vt:lpstr>Discussion: Does the draft effectively capture York’s identity and who we aspire to be?</vt:lpstr>
      <vt:lpstr>PowerPoint Presentation</vt:lpstr>
    </vt:vector>
  </TitlesOfParts>
  <Company>YORK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UIT</dc:creator>
  <cp:lastModifiedBy>Cheryl Underhill</cp:lastModifiedBy>
  <cp:revision>435</cp:revision>
  <cp:lastPrinted>2020-03-02T17:20:34Z</cp:lastPrinted>
  <dcterms:created xsi:type="dcterms:W3CDTF">2013-10-17T15:24:33Z</dcterms:created>
  <dcterms:modified xsi:type="dcterms:W3CDTF">2020-03-11T14:31:29Z</dcterms:modified>
</cp:coreProperties>
</file>