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04" r:id="rId2"/>
    <p:sldId id="457" r:id="rId3"/>
    <p:sldId id="488" r:id="rId4"/>
    <p:sldId id="489" r:id="rId5"/>
    <p:sldId id="511" r:id="rId6"/>
    <p:sldId id="506" r:id="rId7"/>
    <p:sldId id="507" r:id="rId8"/>
    <p:sldId id="509" r:id="rId9"/>
    <p:sldId id="508" r:id="rId10"/>
    <p:sldId id="512" r:id="rId11"/>
    <p:sldId id="513" r:id="rId12"/>
    <p:sldId id="514" r:id="rId13"/>
    <p:sldId id="516" r:id="rId14"/>
    <p:sldId id="510" r:id="rId15"/>
    <p:sldId id="25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05" d="100"/>
          <a:sy n="105" d="100"/>
        </p:scale>
        <p:origin x="12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43DFB2-9626-4C69-A35A-0890CA11A1C2}"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8BF1F797-7B31-4F95-A43B-AB1140EBD53E}">
      <dgm:prSet custT="1"/>
      <dgm:spPr/>
      <dgm:t>
        <a:bodyPr/>
        <a:lstStyle/>
        <a:p>
          <a:pPr marL="0" lvl="0" indent="0" algn="l" defTabSz="1466850">
            <a:lnSpc>
              <a:spcPct val="90000"/>
            </a:lnSpc>
            <a:spcBef>
              <a:spcPct val="0"/>
            </a:spcBef>
            <a:spcAft>
              <a:spcPct val="35000"/>
            </a:spcAft>
            <a:buNone/>
          </a:pPr>
          <a:r>
            <a:rPr lang="en-US" sz="3300" b="0" i="0" kern="1200" dirty="0">
              <a:solidFill>
                <a:srgbClr val="FFFFFF"/>
              </a:solidFill>
              <a:latin typeface="IBM Plex Sans Light" panose="020F0502020204030204"/>
              <a:ea typeface="+mn-ea"/>
              <a:cs typeface="+mn-cs"/>
            </a:rPr>
            <a:t>Jessica Braimoh (Department of Social Science)</a:t>
          </a:r>
        </a:p>
      </dgm:t>
    </dgm:pt>
    <dgm:pt modelId="{13574347-73A2-4487-9878-186F785104C2}" type="parTrans" cxnId="{545FBD66-543A-44A1-8883-9A73FD30BE16}">
      <dgm:prSet/>
      <dgm:spPr/>
      <dgm:t>
        <a:bodyPr/>
        <a:lstStyle/>
        <a:p>
          <a:endParaRPr lang="en-US"/>
        </a:p>
      </dgm:t>
    </dgm:pt>
    <dgm:pt modelId="{386120DA-320E-4FD8-A02F-91C4EEC31F2D}" type="sibTrans" cxnId="{545FBD66-543A-44A1-8883-9A73FD30BE16}">
      <dgm:prSet/>
      <dgm:spPr/>
      <dgm:t>
        <a:bodyPr/>
        <a:lstStyle/>
        <a:p>
          <a:endParaRPr lang="en-US"/>
        </a:p>
      </dgm:t>
    </dgm:pt>
    <dgm:pt modelId="{E810ABCE-1B80-4936-AE88-05CEE553E70B}">
      <dgm:prSet custT="1"/>
      <dgm:spPr/>
      <dgm:t>
        <a:bodyPr/>
        <a:lstStyle/>
        <a:p>
          <a:r>
            <a:rPr lang="en-US" sz="3300" b="0" i="0" kern="1200" dirty="0"/>
            <a:t>Kumiko Inutsuka(Department of </a:t>
          </a:r>
          <a:r>
            <a:rPr lang="en-US" sz="3300" b="0" i="0" kern="1200" dirty="0">
              <a:solidFill>
                <a:srgbClr val="FFFFFF"/>
              </a:solidFill>
              <a:latin typeface="IBM Plex Sans Light" panose="020F0502020204030204"/>
              <a:ea typeface="+mn-ea"/>
              <a:cs typeface="+mn-cs"/>
            </a:rPr>
            <a:t>Languages, Literatures &amp; Linguistics)</a:t>
          </a:r>
        </a:p>
      </dgm:t>
    </dgm:pt>
    <dgm:pt modelId="{DE9C586A-3E23-4DBE-B558-699B00F5061B}" type="parTrans" cxnId="{A115EA04-00BE-4DD0-B083-85856CDF31DD}">
      <dgm:prSet/>
      <dgm:spPr/>
      <dgm:t>
        <a:bodyPr/>
        <a:lstStyle/>
        <a:p>
          <a:endParaRPr lang="en-US"/>
        </a:p>
      </dgm:t>
    </dgm:pt>
    <dgm:pt modelId="{1867DEEA-7A30-445C-BC64-6EE8B62547DF}" type="sibTrans" cxnId="{A115EA04-00BE-4DD0-B083-85856CDF31DD}">
      <dgm:prSet/>
      <dgm:spPr/>
      <dgm:t>
        <a:bodyPr/>
        <a:lstStyle/>
        <a:p>
          <a:endParaRPr lang="en-US"/>
        </a:p>
      </dgm:t>
    </dgm:pt>
    <dgm:pt modelId="{35B332A8-9772-4279-8356-D680544BB90C}">
      <dgm:prSet custT="1"/>
      <dgm:spPr/>
      <dgm:t>
        <a:bodyPr/>
        <a:lstStyle/>
        <a:p>
          <a:r>
            <a:rPr lang="en-US" sz="3300" b="0" i="0" dirty="0"/>
            <a:t>Braedon Balko (Department of English)</a:t>
          </a:r>
          <a:endParaRPr lang="en-US" sz="3300" dirty="0"/>
        </a:p>
      </dgm:t>
    </dgm:pt>
    <dgm:pt modelId="{74AF8633-C432-433A-BD89-DF912F537969}" type="parTrans" cxnId="{2DFC7B04-CEC4-4204-9478-C79DA875442F}">
      <dgm:prSet/>
      <dgm:spPr/>
      <dgm:t>
        <a:bodyPr/>
        <a:lstStyle/>
        <a:p>
          <a:endParaRPr lang="en-US"/>
        </a:p>
      </dgm:t>
    </dgm:pt>
    <dgm:pt modelId="{B35B67A0-CCD1-4504-9039-0B65AE00E691}" type="sibTrans" cxnId="{2DFC7B04-CEC4-4204-9478-C79DA875442F}">
      <dgm:prSet/>
      <dgm:spPr/>
      <dgm:t>
        <a:bodyPr/>
        <a:lstStyle/>
        <a:p>
          <a:endParaRPr lang="en-US"/>
        </a:p>
      </dgm:t>
    </dgm:pt>
    <dgm:pt modelId="{CB41659D-E0E7-4B84-A4DF-3EF0E87545AE}" type="pres">
      <dgm:prSet presAssocID="{9943DFB2-9626-4C69-A35A-0890CA11A1C2}" presName="linear" presStyleCnt="0">
        <dgm:presLayoutVars>
          <dgm:animLvl val="lvl"/>
          <dgm:resizeHandles val="exact"/>
        </dgm:presLayoutVars>
      </dgm:prSet>
      <dgm:spPr/>
    </dgm:pt>
    <dgm:pt modelId="{2D6F0A83-F0F6-4A59-81B4-AFFB90098109}" type="pres">
      <dgm:prSet presAssocID="{8BF1F797-7B31-4F95-A43B-AB1140EBD53E}" presName="parentText" presStyleLbl="node1" presStyleIdx="0" presStyleCnt="3">
        <dgm:presLayoutVars>
          <dgm:chMax val="0"/>
          <dgm:bulletEnabled val="1"/>
        </dgm:presLayoutVars>
      </dgm:prSet>
      <dgm:spPr/>
    </dgm:pt>
    <dgm:pt modelId="{BC1F79E6-4549-4CC6-9884-644E4D658EE6}" type="pres">
      <dgm:prSet presAssocID="{386120DA-320E-4FD8-A02F-91C4EEC31F2D}" presName="spacer" presStyleCnt="0"/>
      <dgm:spPr/>
    </dgm:pt>
    <dgm:pt modelId="{91D68A34-2B2B-4512-8868-D2CBC0544794}" type="pres">
      <dgm:prSet presAssocID="{E810ABCE-1B80-4936-AE88-05CEE553E70B}" presName="parentText" presStyleLbl="node1" presStyleIdx="1" presStyleCnt="3">
        <dgm:presLayoutVars>
          <dgm:chMax val="0"/>
          <dgm:bulletEnabled val="1"/>
        </dgm:presLayoutVars>
      </dgm:prSet>
      <dgm:spPr/>
    </dgm:pt>
    <dgm:pt modelId="{A78B3A12-3355-464C-893B-58AC4EFE5CE7}" type="pres">
      <dgm:prSet presAssocID="{1867DEEA-7A30-445C-BC64-6EE8B62547DF}" presName="spacer" presStyleCnt="0"/>
      <dgm:spPr/>
    </dgm:pt>
    <dgm:pt modelId="{D3B13D1A-AB81-42DE-A113-AFD7AEB393B0}" type="pres">
      <dgm:prSet presAssocID="{35B332A8-9772-4279-8356-D680544BB90C}" presName="parentText" presStyleLbl="node1" presStyleIdx="2" presStyleCnt="3">
        <dgm:presLayoutVars>
          <dgm:chMax val="0"/>
          <dgm:bulletEnabled val="1"/>
        </dgm:presLayoutVars>
      </dgm:prSet>
      <dgm:spPr/>
    </dgm:pt>
  </dgm:ptLst>
  <dgm:cxnLst>
    <dgm:cxn modelId="{2DFC7B04-CEC4-4204-9478-C79DA875442F}" srcId="{9943DFB2-9626-4C69-A35A-0890CA11A1C2}" destId="{35B332A8-9772-4279-8356-D680544BB90C}" srcOrd="2" destOrd="0" parTransId="{74AF8633-C432-433A-BD89-DF912F537969}" sibTransId="{B35B67A0-CCD1-4504-9039-0B65AE00E691}"/>
    <dgm:cxn modelId="{A115EA04-00BE-4DD0-B083-85856CDF31DD}" srcId="{9943DFB2-9626-4C69-A35A-0890CA11A1C2}" destId="{E810ABCE-1B80-4936-AE88-05CEE553E70B}" srcOrd="1" destOrd="0" parTransId="{DE9C586A-3E23-4DBE-B558-699B00F5061B}" sibTransId="{1867DEEA-7A30-445C-BC64-6EE8B62547DF}"/>
    <dgm:cxn modelId="{3F3BB624-0AF7-4587-A00B-9F7F5AF1918D}" type="presOf" srcId="{8BF1F797-7B31-4F95-A43B-AB1140EBD53E}" destId="{2D6F0A83-F0F6-4A59-81B4-AFFB90098109}" srcOrd="0" destOrd="0" presId="urn:microsoft.com/office/officeart/2005/8/layout/vList2"/>
    <dgm:cxn modelId="{545FBD66-543A-44A1-8883-9A73FD30BE16}" srcId="{9943DFB2-9626-4C69-A35A-0890CA11A1C2}" destId="{8BF1F797-7B31-4F95-A43B-AB1140EBD53E}" srcOrd="0" destOrd="0" parTransId="{13574347-73A2-4487-9878-186F785104C2}" sibTransId="{386120DA-320E-4FD8-A02F-91C4EEC31F2D}"/>
    <dgm:cxn modelId="{C0DE7C56-66EA-4271-A366-BE6DE3B56FE8}" type="presOf" srcId="{E810ABCE-1B80-4936-AE88-05CEE553E70B}" destId="{91D68A34-2B2B-4512-8868-D2CBC0544794}" srcOrd="0" destOrd="0" presId="urn:microsoft.com/office/officeart/2005/8/layout/vList2"/>
    <dgm:cxn modelId="{7801C096-5154-4B7F-A17C-21834312B1BA}" type="presOf" srcId="{9943DFB2-9626-4C69-A35A-0890CA11A1C2}" destId="{CB41659D-E0E7-4B84-A4DF-3EF0E87545AE}" srcOrd="0" destOrd="0" presId="urn:microsoft.com/office/officeart/2005/8/layout/vList2"/>
    <dgm:cxn modelId="{14E0DCF0-4F31-476A-8321-8305D8208C4F}" type="presOf" srcId="{35B332A8-9772-4279-8356-D680544BB90C}" destId="{D3B13D1A-AB81-42DE-A113-AFD7AEB393B0}" srcOrd="0" destOrd="0" presId="urn:microsoft.com/office/officeart/2005/8/layout/vList2"/>
    <dgm:cxn modelId="{3457E071-4647-4989-B5F8-27C6F5D2331B}" type="presParOf" srcId="{CB41659D-E0E7-4B84-A4DF-3EF0E87545AE}" destId="{2D6F0A83-F0F6-4A59-81B4-AFFB90098109}" srcOrd="0" destOrd="0" presId="urn:microsoft.com/office/officeart/2005/8/layout/vList2"/>
    <dgm:cxn modelId="{CD03A4A9-1C86-4C8F-8D39-81D5F065A03E}" type="presParOf" srcId="{CB41659D-E0E7-4B84-A4DF-3EF0E87545AE}" destId="{BC1F79E6-4549-4CC6-9884-644E4D658EE6}" srcOrd="1" destOrd="0" presId="urn:microsoft.com/office/officeart/2005/8/layout/vList2"/>
    <dgm:cxn modelId="{EFCE4AC5-7B43-423A-B02E-AF8F7526E83E}" type="presParOf" srcId="{CB41659D-E0E7-4B84-A4DF-3EF0E87545AE}" destId="{91D68A34-2B2B-4512-8868-D2CBC0544794}" srcOrd="2" destOrd="0" presId="urn:microsoft.com/office/officeart/2005/8/layout/vList2"/>
    <dgm:cxn modelId="{469144AA-1109-4FF7-9FB4-19657FCFFF33}" type="presParOf" srcId="{CB41659D-E0E7-4B84-A4DF-3EF0E87545AE}" destId="{A78B3A12-3355-464C-893B-58AC4EFE5CE7}" srcOrd="3" destOrd="0" presId="urn:microsoft.com/office/officeart/2005/8/layout/vList2"/>
    <dgm:cxn modelId="{02864DD7-A58B-415B-B115-74865AF6A561}" type="presParOf" srcId="{CB41659D-E0E7-4B84-A4DF-3EF0E87545AE}" destId="{D3B13D1A-AB81-42DE-A113-AFD7AEB393B0}"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6F0A83-F0F6-4A59-81B4-AFFB90098109}">
      <dsp:nvSpPr>
        <dsp:cNvPr id="0" name=""/>
        <dsp:cNvSpPr/>
      </dsp:nvSpPr>
      <dsp:spPr>
        <a:xfrm>
          <a:off x="0" y="208168"/>
          <a:ext cx="7201959" cy="13689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0" i="0" kern="1200" dirty="0">
              <a:solidFill>
                <a:srgbClr val="FFFFFF"/>
              </a:solidFill>
              <a:latin typeface="IBM Plex Sans Light" panose="020F0502020204030204"/>
              <a:ea typeface="+mn-ea"/>
              <a:cs typeface="+mn-cs"/>
            </a:rPr>
            <a:t>Jessica Braimoh (Department of Social Science)</a:t>
          </a:r>
        </a:p>
      </dsp:txBody>
      <dsp:txXfrm>
        <a:off x="66824" y="274992"/>
        <a:ext cx="7068311" cy="1235252"/>
      </dsp:txXfrm>
    </dsp:sp>
    <dsp:sp modelId="{91D68A34-2B2B-4512-8868-D2CBC0544794}">
      <dsp:nvSpPr>
        <dsp:cNvPr id="0" name=""/>
        <dsp:cNvSpPr/>
      </dsp:nvSpPr>
      <dsp:spPr>
        <a:xfrm>
          <a:off x="0" y="1764268"/>
          <a:ext cx="7201959" cy="13689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0" i="0" kern="1200" dirty="0"/>
            <a:t>Kumiko Inutsuka(Department of </a:t>
          </a:r>
          <a:r>
            <a:rPr lang="en-US" sz="3300" b="0" i="0" kern="1200" dirty="0">
              <a:solidFill>
                <a:srgbClr val="FFFFFF"/>
              </a:solidFill>
              <a:latin typeface="IBM Plex Sans Light" panose="020F0502020204030204"/>
              <a:ea typeface="+mn-ea"/>
              <a:cs typeface="+mn-cs"/>
            </a:rPr>
            <a:t>Languages, Literatures &amp; Linguistics)</a:t>
          </a:r>
        </a:p>
      </dsp:txBody>
      <dsp:txXfrm>
        <a:off x="66824" y="1831092"/>
        <a:ext cx="7068311" cy="1235252"/>
      </dsp:txXfrm>
    </dsp:sp>
    <dsp:sp modelId="{D3B13D1A-AB81-42DE-A113-AFD7AEB393B0}">
      <dsp:nvSpPr>
        <dsp:cNvPr id="0" name=""/>
        <dsp:cNvSpPr/>
      </dsp:nvSpPr>
      <dsp:spPr>
        <a:xfrm>
          <a:off x="0" y="3320368"/>
          <a:ext cx="7201959" cy="13689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0" i="0" kern="1200" dirty="0"/>
            <a:t>Braedon Balko (Department of English)</a:t>
          </a:r>
          <a:endParaRPr lang="en-US" sz="3300" kern="1200" dirty="0"/>
        </a:p>
      </dsp:txBody>
      <dsp:txXfrm>
        <a:off x="66824" y="3387192"/>
        <a:ext cx="7068311" cy="123525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Style 1)">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9A0F89-8FBF-7D43-811A-F113EDB97ADF}"/>
              </a:ext>
            </a:extLst>
          </p:cNvPr>
          <p:cNvSpPr/>
          <p:nvPr userDrawn="1"/>
        </p:nvSpPr>
        <p:spPr>
          <a:xfrm>
            <a:off x="1" y="1100254"/>
            <a:ext cx="6608956" cy="4668644"/>
          </a:xfrm>
          <a:prstGeom prst="rect">
            <a:avLst/>
          </a:prstGeom>
          <a:solidFill>
            <a:srgbClr val="E21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2CB93D08-52E9-A041-8C3E-289033ABDDBB}"/>
              </a:ext>
            </a:extLst>
          </p:cNvPr>
          <p:cNvSpPr>
            <a:spLocks noGrp="1"/>
          </p:cNvSpPr>
          <p:nvPr>
            <p:ph type="title" hasCustomPrompt="1"/>
          </p:nvPr>
        </p:nvSpPr>
        <p:spPr>
          <a:xfrm>
            <a:off x="362776" y="1651964"/>
            <a:ext cx="4317167" cy="2008385"/>
          </a:xfrm>
          <a:noFill/>
          <a:ln>
            <a:noFill/>
          </a:ln>
        </p:spPr>
        <p:txBody>
          <a:bodyPr vert="horz" wrap="square" lIns="0" tIns="0" rIns="0" bIns="0" rtlCol="0" anchor="b">
            <a:noAutofit/>
          </a:bodyPr>
          <a:lstStyle>
            <a:lvl1pPr>
              <a:defRPr lang="en-US" sz="4000" dirty="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dirty="0"/>
              <a:t>Click to Add Presentation Title</a:t>
            </a:r>
          </a:p>
        </p:txBody>
      </p:sp>
      <p:sp>
        <p:nvSpPr>
          <p:cNvPr id="14" name="Text Placeholder 12">
            <a:extLst>
              <a:ext uri="{FF2B5EF4-FFF2-40B4-BE49-F238E27FC236}">
                <a16:creationId xmlns:a16="http://schemas.microsoft.com/office/drawing/2014/main" id="{0C179A9A-C7C8-7C48-A97C-FBC66812BEE9}"/>
              </a:ext>
            </a:extLst>
          </p:cNvPr>
          <p:cNvSpPr>
            <a:spLocks noGrp="1"/>
          </p:cNvSpPr>
          <p:nvPr>
            <p:ph type="body" sz="quarter" idx="14" hasCustomPrompt="1"/>
          </p:nvPr>
        </p:nvSpPr>
        <p:spPr>
          <a:xfrm>
            <a:off x="371959" y="3665115"/>
            <a:ext cx="4301133" cy="631755"/>
          </a:xfrm>
          <a:noFill/>
          <a:ln>
            <a:noFill/>
          </a:ln>
        </p:spPr>
        <p:txBody>
          <a:bodyPr wrap="square" lIns="0" tIns="0" rIns="0" bIns="0" anchor="t">
            <a:noAutofit/>
          </a:bodyPr>
          <a:lstStyle>
            <a:lvl1pPr>
              <a:lnSpc>
                <a:spcPct val="100000"/>
              </a:lnSpc>
              <a:spcBef>
                <a:spcPts val="0"/>
              </a:spcBef>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Presentation subtitle</a:t>
            </a:r>
          </a:p>
        </p:txBody>
      </p:sp>
      <p:sp>
        <p:nvSpPr>
          <p:cNvPr id="12" name="Text Placeholder 12">
            <a:extLst>
              <a:ext uri="{FF2B5EF4-FFF2-40B4-BE49-F238E27FC236}">
                <a16:creationId xmlns:a16="http://schemas.microsoft.com/office/drawing/2014/main" id="{9E978879-4384-7944-8E60-E6FEF4E21A9D}"/>
              </a:ext>
            </a:extLst>
          </p:cNvPr>
          <p:cNvSpPr>
            <a:spLocks noGrp="1"/>
          </p:cNvSpPr>
          <p:nvPr>
            <p:ph type="body" sz="quarter" idx="13" hasCustomPrompt="1"/>
          </p:nvPr>
        </p:nvSpPr>
        <p:spPr>
          <a:xfrm>
            <a:off x="371959" y="4301625"/>
            <a:ext cx="4301133" cy="315212"/>
          </a:xfrm>
          <a:noFill/>
          <a:ln>
            <a:noFill/>
          </a:ln>
        </p:spPr>
        <p:txBody>
          <a:bodyPr wrap="none" lIns="0" tIns="0" rIns="0" bIns="0" anchor="b">
            <a:noAutofit/>
          </a:bodyPr>
          <a:lstStyle>
            <a:lvl1pPr>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Presenter name</a:t>
            </a:r>
          </a:p>
        </p:txBody>
      </p:sp>
      <p:cxnSp>
        <p:nvCxnSpPr>
          <p:cNvPr id="5" name="Straight Connector 4">
            <a:extLst>
              <a:ext uri="{FF2B5EF4-FFF2-40B4-BE49-F238E27FC236}">
                <a16:creationId xmlns:a16="http://schemas.microsoft.com/office/drawing/2014/main" id="{F2D8F8C9-F49E-3048-826A-0937FBC04EBF}"/>
              </a:ext>
              <a:ext uri="{C183D7F6-B498-43B3-948B-1728B52AA6E4}">
                <adec:decorative xmlns:adec="http://schemas.microsoft.com/office/drawing/2017/decorative" val="1"/>
              </a:ext>
            </a:extLst>
          </p:cNvPr>
          <p:cNvCxnSpPr>
            <a:cxnSpLocks/>
          </p:cNvCxnSpPr>
          <p:nvPr userDrawn="1"/>
        </p:nvCxnSpPr>
        <p:spPr>
          <a:xfrm>
            <a:off x="361513"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2" name="Picture Placeholder 9">
            <a:extLst>
              <a:ext uri="{FF2B5EF4-FFF2-40B4-BE49-F238E27FC236}">
                <a16:creationId xmlns:a16="http://schemas.microsoft.com/office/drawing/2014/main" id="{40BEB9EB-86F7-BB40-904C-4805395531C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83092" y="5066521"/>
            <a:ext cx="3490000" cy="360000"/>
          </a:xfrm>
          <a:prstGeom prst="rect">
            <a:avLst/>
          </a:prstGeom>
        </p:spPr>
      </p:pic>
      <p:sp>
        <p:nvSpPr>
          <p:cNvPr id="11" name="Freeform 10">
            <a:extLst>
              <a:ext uri="{FF2B5EF4-FFF2-40B4-BE49-F238E27FC236}">
                <a16:creationId xmlns:a16="http://schemas.microsoft.com/office/drawing/2014/main" id="{027E5C04-A6BF-204B-B6E3-68227002AE82}"/>
              </a:ext>
              <a:ext uri="{C183D7F6-B498-43B3-948B-1728B52AA6E4}">
                <adec:decorative xmlns:adec="http://schemas.microsoft.com/office/drawing/2017/decorative" val="1"/>
              </a:ext>
            </a:extLst>
          </p:cNvPr>
          <p:cNvSpPr/>
          <p:nvPr userDrawn="1"/>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Picture Placeholder 7">
            <a:extLst>
              <a:ext uri="{FF2B5EF4-FFF2-40B4-BE49-F238E27FC236}">
                <a16:creationId xmlns:a16="http://schemas.microsoft.com/office/drawing/2014/main" id="{03924A13-79EE-1D47-B49D-1565C986DA27}"/>
              </a:ext>
              <a:ext uri="{C183D7F6-B498-43B3-948B-1728B52AA6E4}">
                <adec:decorative xmlns:adec="http://schemas.microsoft.com/office/drawing/2017/decorative" val="1"/>
              </a:ext>
            </a:extLst>
          </p:cNvPr>
          <p:cNvSpPr>
            <a:spLocks noGrp="1"/>
          </p:cNvSpPr>
          <p:nvPr>
            <p:ph type="pic" sz="quarter" idx="11" hasCustomPrompt="1"/>
          </p:nvPr>
        </p:nvSpPr>
        <p:spPr>
          <a:xfrm>
            <a:off x="355599" y="358815"/>
            <a:ext cx="11485301" cy="6146157"/>
          </a:xfrm>
          <a:custGeom>
            <a:avLst/>
            <a:gdLst>
              <a:gd name="connsiteX0" fmla="*/ 0 w 11485301"/>
              <a:gd name="connsiteY0" fmla="*/ 0 h 6146157"/>
              <a:gd name="connsiteX1" fmla="*/ 11485301 w 11485301"/>
              <a:gd name="connsiteY1" fmla="*/ 0 h 6146157"/>
              <a:gd name="connsiteX2" fmla="*/ 11485301 w 11485301"/>
              <a:gd name="connsiteY2" fmla="*/ 6146157 h 6146157"/>
              <a:gd name="connsiteX3" fmla="*/ 0 w 11485301"/>
              <a:gd name="connsiteY3" fmla="*/ 6146157 h 6146157"/>
              <a:gd name="connsiteX4" fmla="*/ 0 w 11485301"/>
              <a:gd name="connsiteY4" fmla="*/ 5413033 h 6146157"/>
              <a:gd name="connsiteX5" fmla="*/ 510420 w 11485301"/>
              <a:gd name="connsiteY5" fmla="*/ 5413033 h 6146157"/>
              <a:gd name="connsiteX6" fmla="*/ 510420 w 11485301"/>
              <a:gd name="connsiteY6" fmla="*/ 5411487 h 6146157"/>
              <a:gd name="connsiteX7" fmla="*/ 4702893 w 11485301"/>
              <a:gd name="connsiteY7" fmla="*/ 5411487 h 6146157"/>
              <a:gd name="connsiteX8" fmla="*/ 4702893 w 11485301"/>
              <a:gd name="connsiteY8" fmla="*/ 753630 h 6146157"/>
              <a:gd name="connsiteX9" fmla="*/ 8075 w 11485301"/>
              <a:gd name="connsiteY9" fmla="*/ 753630 h 6146157"/>
              <a:gd name="connsiteX10" fmla="*/ 8075 w 11485301"/>
              <a:gd name="connsiteY10" fmla="*/ 758785 h 6146157"/>
              <a:gd name="connsiteX11" fmla="*/ 0 w 11485301"/>
              <a:gd name="connsiteY11" fmla="*/ 758785 h 614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85301" h="6146157">
                <a:moveTo>
                  <a:pt x="0" y="0"/>
                </a:moveTo>
                <a:lnTo>
                  <a:pt x="11485301" y="0"/>
                </a:lnTo>
                <a:lnTo>
                  <a:pt x="11485301" y="6146157"/>
                </a:lnTo>
                <a:lnTo>
                  <a:pt x="0" y="6146157"/>
                </a:lnTo>
                <a:lnTo>
                  <a:pt x="0" y="5413033"/>
                </a:lnTo>
                <a:lnTo>
                  <a:pt x="510420" y="5413033"/>
                </a:lnTo>
                <a:lnTo>
                  <a:pt x="510420" y="5411487"/>
                </a:lnTo>
                <a:lnTo>
                  <a:pt x="4702893" y="5411487"/>
                </a:lnTo>
                <a:lnTo>
                  <a:pt x="4702893" y="753630"/>
                </a:lnTo>
                <a:lnTo>
                  <a:pt x="8075" y="753630"/>
                </a:lnTo>
                <a:lnTo>
                  <a:pt x="8075" y="758785"/>
                </a:lnTo>
                <a:lnTo>
                  <a:pt x="0" y="758785"/>
                </a:lnTo>
                <a:close/>
              </a:path>
            </a:pathLst>
          </a:custGeom>
          <a:solidFill>
            <a:schemeClr val="bg1"/>
          </a:solidFill>
        </p:spPr>
        <p:txBody>
          <a:bodyPr wrap="square" rIns="288000" anchor="ctr">
            <a:noAutofit/>
          </a:bodyPr>
          <a:lstStyle>
            <a:lvl1pPr algn="r">
              <a:defRPr/>
            </a:lvl1pPr>
          </a:lstStyle>
          <a:p>
            <a:r>
              <a:rPr lang="en-US" dirty="0"/>
              <a:t>Drop photo here to add background photo</a:t>
            </a:r>
            <a:br>
              <a:rPr lang="en-US" dirty="0"/>
            </a:br>
            <a:r>
              <a:rPr lang="en-US" dirty="0"/>
              <a:t>(then edit alt text)</a:t>
            </a:r>
          </a:p>
        </p:txBody>
      </p:sp>
      <p:sp>
        <p:nvSpPr>
          <p:cNvPr id="3" name="Rectangle 2">
            <a:extLst>
              <a:ext uri="{FF2B5EF4-FFF2-40B4-BE49-F238E27FC236}">
                <a16:creationId xmlns:a16="http://schemas.microsoft.com/office/drawing/2014/main" id="{4AF9DD1D-B824-4A4C-B2FE-5D947D80A6BB}"/>
              </a:ext>
            </a:extLst>
          </p:cNvPr>
          <p:cNvSpPr/>
          <p:nvPr userDrawn="1"/>
        </p:nvSpPr>
        <p:spPr>
          <a:xfrm>
            <a:off x="11834909" y="358815"/>
            <a:ext cx="361513" cy="6146157"/>
          </a:xfrm>
          <a:prstGeom prst="rect">
            <a:avLst/>
          </a:prstGeom>
          <a:solidFill>
            <a:srgbClr val="DBD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68594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Style 2)">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8954D9-74C6-6C4E-8078-22270B29584C}"/>
              </a:ext>
            </a:extLst>
          </p:cNvPr>
          <p:cNvSpPr/>
          <p:nvPr userDrawn="1"/>
        </p:nvSpPr>
        <p:spPr>
          <a:xfrm>
            <a:off x="5582952" y="1022398"/>
            <a:ext cx="6608956" cy="4813203"/>
          </a:xfrm>
          <a:prstGeom prst="rect">
            <a:avLst/>
          </a:prstGeom>
          <a:solidFill>
            <a:srgbClr val="E21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80CA58-B7DD-874A-B861-C00D59D51A62}"/>
              </a:ext>
            </a:extLst>
          </p:cNvPr>
          <p:cNvSpPr>
            <a:spLocks noGrp="1"/>
          </p:cNvSpPr>
          <p:nvPr>
            <p:ph type="title" hasCustomPrompt="1"/>
          </p:nvPr>
        </p:nvSpPr>
        <p:spPr>
          <a:xfrm>
            <a:off x="7524312" y="1136078"/>
            <a:ext cx="4311579" cy="2503143"/>
          </a:xfrm>
          <a:noFill/>
          <a:ln>
            <a:noFill/>
          </a:ln>
        </p:spPr>
        <p:txBody>
          <a:bodyPr vert="horz" lIns="0" tIns="36000" rIns="72000" bIns="0" rtlCol="0" anchor="b">
            <a:noAutofit/>
          </a:bodyPr>
          <a:lstStyle>
            <a:lvl1pPr>
              <a:defRPr lang="en-US" sz="400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dirty="0"/>
              <a:t>Click to Add Presentation Title</a:t>
            </a:r>
          </a:p>
        </p:txBody>
      </p:sp>
      <p:sp>
        <p:nvSpPr>
          <p:cNvPr id="44" name="Text Placeholder 12">
            <a:extLst>
              <a:ext uri="{FF2B5EF4-FFF2-40B4-BE49-F238E27FC236}">
                <a16:creationId xmlns:a16="http://schemas.microsoft.com/office/drawing/2014/main" id="{67A70469-0018-424E-A184-7DA2CDC0F6CF}"/>
              </a:ext>
            </a:extLst>
          </p:cNvPr>
          <p:cNvSpPr>
            <a:spLocks noGrp="1"/>
          </p:cNvSpPr>
          <p:nvPr>
            <p:ph type="body" sz="quarter" idx="14" hasCustomPrompt="1"/>
          </p:nvPr>
        </p:nvSpPr>
        <p:spPr>
          <a:xfrm>
            <a:off x="7534759" y="3665115"/>
            <a:ext cx="4301133" cy="631755"/>
          </a:xfrm>
          <a:noFill/>
          <a:ln>
            <a:noFill/>
          </a:ln>
        </p:spPr>
        <p:txBody>
          <a:bodyPr lIns="0" tIns="72000" rIns="180000" bIns="0" anchor="t">
            <a:noAutofit/>
          </a:bodyPr>
          <a:lstStyle>
            <a:lvl1pPr>
              <a:lnSpc>
                <a:spcPct val="100000"/>
              </a:lnSpc>
              <a:spcBef>
                <a:spcPts val="0"/>
              </a:spcBef>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Presentation subtitle</a:t>
            </a:r>
          </a:p>
        </p:txBody>
      </p:sp>
      <p:sp>
        <p:nvSpPr>
          <p:cNvPr id="43" name="Text Placeholder 12">
            <a:extLst>
              <a:ext uri="{FF2B5EF4-FFF2-40B4-BE49-F238E27FC236}">
                <a16:creationId xmlns:a16="http://schemas.microsoft.com/office/drawing/2014/main" id="{63748CCE-26B5-5D41-89FB-59B42FBB7DB2}"/>
              </a:ext>
            </a:extLst>
          </p:cNvPr>
          <p:cNvSpPr>
            <a:spLocks noGrp="1"/>
          </p:cNvSpPr>
          <p:nvPr>
            <p:ph type="body" sz="quarter" idx="13" hasCustomPrompt="1"/>
          </p:nvPr>
        </p:nvSpPr>
        <p:spPr>
          <a:xfrm>
            <a:off x="7534759" y="4301625"/>
            <a:ext cx="4301133" cy="315212"/>
          </a:xfrm>
          <a:noFill/>
          <a:ln>
            <a:noFill/>
          </a:ln>
        </p:spPr>
        <p:txBody>
          <a:bodyPr lIns="0" tIns="0" rIns="180000" bIns="0" anchor="b">
            <a:noAutofit/>
          </a:bodyPr>
          <a:lstStyle>
            <a:lvl1pPr>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Presenter name</a:t>
            </a:r>
          </a:p>
        </p:txBody>
      </p:sp>
      <p:cxnSp>
        <p:nvCxnSpPr>
          <p:cNvPr id="42" name="Straight Connector 41">
            <a:extLst>
              <a:ext uri="{FF2B5EF4-FFF2-40B4-BE49-F238E27FC236}">
                <a16:creationId xmlns:a16="http://schemas.microsoft.com/office/drawing/2014/main" id="{3A2D2F57-8905-8542-879D-5BEC70B9E59B}"/>
              </a:ext>
              <a:ext uri="{C183D7F6-B498-43B3-948B-1728B52AA6E4}">
                <adec:decorative xmlns:adec="http://schemas.microsoft.com/office/drawing/2017/decorative" val="1"/>
              </a:ext>
            </a:extLst>
          </p:cNvPr>
          <p:cNvCxnSpPr>
            <a:cxnSpLocks/>
          </p:cNvCxnSpPr>
          <p:nvPr userDrawn="1"/>
        </p:nvCxnSpPr>
        <p:spPr>
          <a:xfrm>
            <a:off x="7524313" y="4804806"/>
            <a:ext cx="43171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6" name="Picture Placeholder 9">
            <a:extLst>
              <a:ext uri="{FF2B5EF4-FFF2-40B4-BE49-F238E27FC236}">
                <a16:creationId xmlns:a16="http://schemas.microsoft.com/office/drawing/2014/main" id="{EAFBF119-0909-5F4E-9C66-1F58D099255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8346401" y="5066521"/>
            <a:ext cx="3490000" cy="360000"/>
          </a:xfrm>
          <a:prstGeom prst="rect">
            <a:avLst/>
          </a:prstGeom>
        </p:spPr>
      </p:pic>
      <p:sp>
        <p:nvSpPr>
          <p:cNvPr id="45" name="Picture Placeholder 44">
            <a:extLst>
              <a:ext uri="{FF2B5EF4-FFF2-40B4-BE49-F238E27FC236}">
                <a16:creationId xmlns:a16="http://schemas.microsoft.com/office/drawing/2014/main" id="{F5BD97B7-13A7-B84E-93C8-BAEDDB323CA9}"/>
              </a:ext>
            </a:extLst>
          </p:cNvPr>
          <p:cNvSpPr>
            <a:spLocks noGrp="1"/>
          </p:cNvSpPr>
          <p:nvPr>
            <p:ph type="pic" sz="quarter" idx="15" hasCustomPrompt="1"/>
          </p:nvPr>
        </p:nvSpPr>
        <p:spPr>
          <a:xfrm>
            <a:off x="355599" y="355922"/>
            <a:ext cx="11485301" cy="6146157"/>
          </a:xfrm>
          <a:custGeom>
            <a:avLst/>
            <a:gdLst>
              <a:gd name="connsiteX0" fmla="*/ 0 w 11485301"/>
              <a:gd name="connsiteY0" fmla="*/ 0 h 6146157"/>
              <a:gd name="connsiteX1" fmla="*/ 11485301 w 11485301"/>
              <a:gd name="connsiteY1" fmla="*/ 0 h 6146157"/>
              <a:gd name="connsiteX2" fmla="*/ 11485301 w 11485301"/>
              <a:gd name="connsiteY2" fmla="*/ 733078 h 6146157"/>
              <a:gd name="connsiteX3" fmla="*/ 6816166 w 11485301"/>
              <a:gd name="connsiteY3" fmla="*/ 733078 h 6146157"/>
              <a:gd name="connsiteX4" fmla="*/ 6816166 w 11485301"/>
              <a:gd name="connsiteY4" fmla="*/ 5413078 h 6146157"/>
              <a:gd name="connsiteX5" fmla="*/ 11485301 w 11485301"/>
              <a:gd name="connsiteY5" fmla="*/ 5413078 h 6146157"/>
              <a:gd name="connsiteX6" fmla="*/ 11485301 w 11485301"/>
              <a:gd name="connsiteY6" fmla="*/ 6146157 h 6146157"/>
              <a:gd name="connsiteX7" fmla="*/ 0 w 11485301"/>
              <a:gd name="connsiteY7" fmla="*/ 6146157 h 614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85301" h="6146157">
                <a:moveTo>
                  <a:pt x="0" y="0"/>
                </a:moveTo>
                <a:lnTo>
                  <a:pt x="11485301" y="0"/>
                </a:lnTo>
                <a:lnTo>
                  <a:pt x="11485301" y="733078"/>
                </a:lnTo>
                <a:lnTo>
                  <a:pt x="6816166" y="733078"/>
                </a:lnTo>
                <a:lnTo>
                  <a:pt x="6816166" y="5413078"/>
                </a:lnTo>
                <a:lnTo>
                  <a:pt x="11485301" y="5413078"/>
                </a:lnTo>
                <a:lnTo>
                  <a:pt x="11485301" y="6146157"/>
                </a:lnTo>
                <a:lnTo>
                  <a:pt x="0" y="6146157"/>
                </a:lnTo>
                <a:close/>
              </a:path>
            </a:pathLst>
          </a:custGeom>
          <a:solidFill>
            <a:schemeClr val="bg1"/>
          </a:solidFill>
        </p:spPr>
        <p:txBody>
          <a:bodyPr wrap="square" lIns="288000" rIns="288000" anchor="ctr">
            <a:noAutofit/>
          </a:bodyPr>
          <a:lstStyle>
            <a:lvl1pPr algn="l">
              <a:defRPr/>
            </a:lvl1pPr>
          </a:lstStyle>
          <a:p>
            <a:r>
              <a:rPr lang="en-US" dirty="0"/>
              <a:t>Drop photo here to add background photo</a:t>
            </a:r>
          </a:p>
        </p:txBody>
      </p:sp>
      <p:sp>
        <p:nvSpPr>
          <p:cNvPr id="11" name="Freeform 10">
            <a:extLst>
              <a:ext uri="{FF2B5EF4-FFF2-40B4-BE49-F238E27FC236}">
                <a16:creationId xmlns:a16="http://schemas.microsoft.com/office/drawing/2014/main" id="{027E5C04-A6BF-204B-B6E3-68227002AE82}"/>
              </a:ext>
              <a:ext uri="{C183D7F6-B498-43B3-948B-1728B52AA6E4}">
                <adec:decorative xmlns:adec="http://schemas.microsoft.com/office/drawing/2017/decorative" val="1"/>
              </a:ext>
            </a:extLst>
          </p:cNvPr>
          <p:cNvSpPr/>
          <p:nvPr userDrawn="1"/>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Rectangle 9">
            <a:extLst>
              <a:ext uri="{FF2B5EF4-FFF2-40B4-BE49-F238E27FC236}">
                <a16:creationId xmlns:a16="http://schemas.microsoft.com/office/drawing/2014/main" id="{509C191B-60B5-F146-9051-E4443F74048F}"/>
              </a:ext>
            </a:extLst>
          </p:cNvPr>
          <p:cNvSpPr/>
          <p:nvPr userDrawn="1"/>
        </p:nvSpPr>
        <p:spPr>
          <a:xfrm>
            <a:off x="-1852" y="358815"/>
            <a:ext cx="361513" cy="6146157"/>
          </a:xfrm>
          <a:prstGeom prst="rect">
            <a:avLst/>
          </a:prstGeom>
          <a:solidFill>
            <a:srgbClr val="DBD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5415932"/>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Style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82B35-F4CA-DE48-914A-B88E50670ED1}"/>
              </a:ext>
            </a:extLst>
          </p:cNvPr>
          <p:cNvSpPr>
            <a:spLocks noGrp="1"/>
          </p:cNvSpPr>
          <p:nvPr>
            <p:ph type="title" hasCustomPrompt="1"/>
          </p:nvPr>
        </p:nvSpPr>
        <p:spPr>
          <a:xfrm>
            <a:off x="854982" y="981075"/>
            <a:ext cx="4694238" cy="3071018"/>
          </a:xfrm>
        </p:spPr>
        <p:txBody>
          <a:bodyPr/>
          <a:lstStyle>
            <a:lvl1pPr>
              <a:defRPr sz="4000">
                <a:solidFill>
                  <a:schemeClr val="bg1"/>
                </a:solidFill>
              </a:defRPr>
            </a:lvl1pPr>
          </a:lstStyle>
          <a:p>
            <a:r>
              <a:rPr lang="en-US" dirty="0"/>
              <a:t>Click to Add Presentation Title</a:t>
            </a:r>
          </a:p>
        </p:txBody>
      </p:sp>
      <p:sp>
        <p:nvSpPr>
          <p:cNvPr id="20" name="Text Placeholder 12">
            <a:extLst>
              <a:ext uri="{FF2B5EF4-FFF2-40B4-BE49-F238E27FC236}">
                <a16:creationId xmlns:a16="http://schemas.microsoft.com/office/drawing/2014/main" id="{A0C7D67F-0EF8-B94F-8A1D-26E39847D4F7}"/>
              </a:ext>
            </a:extLst>
          </p:cNvPr>
          <p:cNvSpPr>
            <a:spLocks noGrp="1"/>
          </p:cNvSpPr>
          <p:nvPr>
            <p:ph type="body" sz="quarter" idx="14" hasCustomPrompt="1"/>
          </p:nvPr>
        </p:nvSpPr>
        <p:spPr>
          <a:xfrm>
            <a:off x="854959" y="4293765"/>
            <a:ext cx="4697775" cy="631755"/>
          </a:xfrm>
          <a:noFill/>
          <a:ln>
            <a:noFill/>
          </a:ln>
        </p:spPr>
        <p:txBody>
          <a:bodyPr lIns="0" tIns="72000" rIns="180000" bIns="0" anchor="t">
            <a:noAutofit/>
          </a:bodyPr>
          <a:lstStyle>
            <a:lvl1pPr>
              <a:lnSpc>
                <a:spcPct val="95000"/>
              </a:lnSpc>
              <a:spcBef>
                <a:spcPts val="0"/>
              </a:spcBef>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endParaRPr lang="en-US" dirty="0"/>
          </a:p>
        </p:txBody>
      </p:sp>
      <p:sp>
        <p:nvSpPr>
          <p:cNvPr id="19" name="Text Placeholder 12">
            <a:extLst>
              <a:ext uri="{FF2B5EF4-FFF2-40B4-BE49-F238E27FC236}">
                <a16:creationId xmlns:a16="http://schemas.microsoft.com/office/drawing/2014/main" id="{2960A480-D3F7-A841-9ED5-0C19AF80E3BC}"/>
              </a:ext>
            </a:extLst>
          </p:cNvPr>
          <p:cNvSpPr>
            <a:spLocks noGrp="1"/>
          </p:cNvSpPr>
          <p:nvPr>
            <p:ph type="body" sz="quarter" idx="13" hasCustomPrompt="1"/>
          </p:nvPr>
        </p:nvSpPr>
        <p:spPr>
          <a:xfrm>
            <a:off x="854959" y="4930275"/>
            <a:ext cx="4697775" cy="315212"/>
          </a:xfrm>
          <a:noFill/>
          <a:ln>
            <a:noFill/>
          </a:ln>
        </p:spPr>
        <p:txBody>
          <a:bodyPr lIns="0" tIns="0" rIns="180000" bIns="0" anchor="b">
            <a:noAutofit/>
          </a:bodyPr>
          <a:lstStyle>
            <a:lvl1pPr>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Presenter name</a:t>
            </a:r>
          </a:p>
        </p:txBody>
      </p:sp>
      <p:cxnSp>
        <p:nvCxnSpPr>
          <p:cNvPr id="18" name="Straight Connector 17">
            <a:extLst>
              <a:ext uri="{FF2B5EF4-FFF2-40B4-BE49-F238E27FC236}">
                <a16:creationId xmlns:a16="http://schemas.microsoft.com/office/drawing/2014/main" id="{5D769A60-1E88-804F-A912-2CBC69B8429D}"/>
              </a:ext>
              <a:ext uri="{C183D7F6-B498-43B3-948B-1728B52AA6E4}">
                <adec:decorative xmlns:adec="http://schemas.microsoft.com/office/drawing/2017/decorative" val="1"/>
              </a:ext>
            </a:extLst>
          </p:cNvPr>
          <p:cNvCxnSpPr>
            <a:cxnSpLocks/>
          </p:cNvCxnSpPr>
          <p:nvPr userDrawn="1"/>
        </p:nvCxnSpPr>
        <p:spPr>
          <a:xfrm>
            <a:off x="874698" y="5433456"/>
            <a:ext cx="467803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1" name="Picture Placeholder 9">
            <a:extLst>
              <a:ext uri="{FF2B5EF4-FFF2-40B4-BE49-F238E27FC236}">
                <a16:creationId xmlns:a16="http://schemas.microsoft.com/office/drawing/2014/main" id="{2ED20F88-F063-1C44-B6C6-FB730D81F62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059220" y="5788897"/>
            <a:ext cx="3490000" cy="360000"/>
          </a:xfrm>
          <a:prstGeom prst="rect">
            <a:avLst/>
          </a:prstGeom>
        </p:spPr>
      </p:pic>
      <p:sp>
        <p:nvSpPr>
          <p:cNvPr id="6" name="Picture Placeholder 5">
            <a:extLst>
              <a:ext uri="{FF2B5EF4-FFF2-40B4-BE49-F238E27FC236}">
                <a16:creationId xmlns:a16="http://schemas.microsoft.com/office/drawing/2014/main" id="{3F2924C3-2BEC-7C49-B3BE-B8B622BB3D2C}"/>
              </a:ext>
            </a:extLst>
          </p:cNvPr>
          <p:cNvSpPr>
            <a:spLocks noGrp="1"/>
          </p:cNvSpPr>
          <p:nvPr>
            <p:ph type="pic" sz="quarter" idx="15" hasCustomPrompt="1"/>
          </p:nvPr>
        </p:nvSpPr>
        <p:spPr>
          <a:xfrm>
            <a:off x="6456044" y="356400"/>
            <a:ext cx="5374800" cy="6145200"/>
          </a:xfrm>
          <a:solidFill>
            <a:schemeClr val="bg1"/>
          </a:solidFill>
        </p:spPr>
        <p:txBody>
          <a:bodyPr anchor="ctr"/>
          <a:lstStyle>
            <a:lvl1pPr algn="ctr">
              <a:defRPr/>
            </a:lvl1pPr>
          </a:lstStyle>
          <a:p>
            <a:r>
              <a:rPr lang="en-US"/>
              <a:t>Drop photo here to add background photo</a:t>
            </a:r>
          </a:p>
        </p:txBody>
      </p:sp>
      <p:sp>
        <p:nvSpPr>
          <p:cNvPr id="26" name="Freeform 25">
            <a:extLst>
              <a:ext uri="{FF2B5EF4-FFF2-40B4-BE49-F238E27FC236}">
                <a16:creationId xmlns:a16="http://schemas.microsoft.com/office/drawing/2014/main" id="{10F37B83-DB99-014C-A42F-9DA46E46F394}"/>
              </a:ext>
              <a:ext uri="{C183D7F6-B498-43B3-948B-1728B52AA6E4}">
                <adec:decorative xmlns:adec="http://schemas.microsoft.com/office/drawing/2017/decorative" val="1"/>
              </a:ext>
            </a:extLst>
          </p:cNvPr>
          <p:cNvSpPr/>
          <p:nvPr userDrawn="1"/>
        </p:nvSpPr>
        <p:spPr>
          <a:xfrm rot="5400000">
            <a:off x="5714999" y="381000"/>
            <a:ext cx="6858001" cy="6096001"/>
          </a:xfrm>
          <a:custGeom>
            <a:avLst/>
            <a:gdLst>
              <a:gd name="connsiteX0" fmla="*/ 360000 w 6858001"/>
              <a:gd name="connsiteY0" fmla="*/ 5736001 h 6096001"/>
              <a:gd name="connsiteX1" fmla="*/ 6498001 w 6858001"/>
              <a:gd name="connsiteY1" fmla="*/ 5736001 h 6096001"/>
              <a:gd name="connsiteX2" fmla="*/ 6498001 w 6858001"/>
              <a:gd name="connsiteY2" fmla="*/ 360001 h 6096001"/>
              <a:gd name="connsiteX3" fmla="*/ 360000 w 6858001"/>
              <a:gd name="connsiteY3" fmla="*/ 360001 h 6096001"/>
              <a:gd name="connsiteX4" fmla="*/ 0 w 6858001"/>
              <a:gd name="connsiteY4" fmla="*/ 6096000 h 6096001"/>
              <a:gd name="connsiteX5" fmla="*/ 0 w 6858001"/>
              <a:gd name="connsiteY5" fmla="*/ 0 h 6096001"/>
              <a:gd name="connsiteX6" fmla="*/ 360000 w 6858001"/>
              <a:gd name="connsiteY6" fmla="*/ 0 h 6096001"/>
              <a:gd name="connsiteX7" fmla="*/ 360000 w 6858001"/>
              <a:gd name="connsiteY7" fmla="*/ 1 h 6096001"/>
              <a:gd name="connsiteX8" fmla="*/ 6498001 w 6858001"/>
              <a:gd name="connsiteY8" fmla="*/ 1 h 6096001"/>
              <a:gd name="connsiteX9" fmla="*/ 6498001 w 6858001"/>
              <a:gd name="connsiteY9" fmla="*/ 0 h 6096001"/>
              <a:gd name="connsiteX10" fmla="*/ 6858001 w 6858001"/>
              <a:gd name="connsiteY10" fmla="*/ 0 h 6096001"/>
              <a:gd name="connsiteX11" fmla="*/ 6858001 w 6858001"/>
              <a:gd name="connsiteY11" fmla="*/ 6096000 h 6096001"/>
              <a:gd name="connsiteX12" fmla="*/ 6679406 w 6858001"/>
              <a:gd name="connsiteY12" fmla="*/ 6096000 h 6096001"/>
              <a:gd name="connsiteX13" fmla="*/ 6679406 w 6858001"/>
              <a:gd name="connsiteY13" fmla="*/ 6096001 h 6096001"/>
              <a:gd name="connsiteX14" fmla="*/ 212725 w 6858001"/>
              <a:gd name="connsiteY14" fmla="*/ 6096001 h 6096001"/>
              <a:gd name="connsiteX15" fmla="*/ 212725 w 6858001"/>
              <a:gd name="connsiteY15" fmla="*/ 6096000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1" h="6096001">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Rectangle 9">
            <a:extLst>
              <a:ext uri="{FF2B5EF4-FFF2-40B4-BE49-F238E27FC236}">
                <a16:creationId xmlns:a16="http://schemas.microsoft.com/office/drawing/2014/main" id="{2AEF8033-99AD-174D-9D4B-9BF2702F757A}"/>
              </a:ext>
            </a:extLst>
          </p:cNvPr>
          <p:cNvSpPr/>
          <p:nvPr userDrawn="1"/>
        </p:nvSpPr>
        <p:spPr>
          <a:xfrm>
            <a:off x="11830664" y="355443"/>
            <a:ext cx="361335" cy="6146157"/>
          </a:xfrm>
          <a:prstGeom prst="rect">
            <a:avLst/>
          </a:prstGeom>
          <a:solidFill>
            <a:srgbClr val="DBD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1041739"/>
      </p:ext>
    </p:extLst>
  </p:cSld>
  <p:clrMapOvr>
    <a:masterClrMapping/>
  </p:clrMapOvr>
  <p:extLst>
    <p:ext uri="{DCECCB84-F9BA-43D5-87BE-67443E8EF086}">
      <p15:sldGuideLst xmlns:p15="http://schemas.microsoft.com/office/powerpoint/2012/main">
        <p15:guide id="2" pos="529">
          <p15:clr>
            <a:srgbClr val="FBAE40"/>
          </p15:clr>
        </p15:guide>
        <p15:guide id="3" pos="350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Styl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82B35-F4CA-DE48-914A-B88E50670ED1}"/>
              </a:ext>
            </a:extLst>
          </p:cNvPr>
          <p:cNvSpPr>
            <a:spLocks noGrp="1"/>
          </p:cNvSpPr>
          <p:nvPr>
            <p:ph type="title" hasCustomPrompt="1"/>
          </p:nvPr>
        </p:nvSpPr>
        <p:spPr>
          <a:xfrm>
            <a:off x="854982" y="981075"/>
            <a:ext cx="4694238" cy="3071018"/>
          </a:xfrm>
        </p:spPr>
        <p:txBody>
          <a:bodyPr/>
          <a:lstStyle>
            <a:lvl1pPr>
              <a:defRPr sz="4000"/>
            </a:lvl1pPr>
          </a:lstStyle>
          <a:p>
            <a:r>
              <a:rPr lang="en-US" dirty="0"/>
              <a:t>Click to Add Presentation Title</a:t>
            </a:r>
          </a:p>
        </p:txBody>
      </p:sp>
      <p:sp>
        <p:nvSpPr>
          <p:cNvPr id="20" name="Text Placeholder 12">
            <a:extLst>
              <a:ext uri="{FF2B5EF4-FFF2-40B4-BE49-F238E27FC236}">
                <a16:creationId xmlns:a16="http://schemas.microsoft.com/office/drawing/2014/main" id="{A0C7D67F-0EF8-B94F-8A1D-26E39847D4F7}"/>
              </a:ext>
            </a:extLst>
          </p:cNvPr>
          <p:cNvSpPr>
            <a:spLocks noGrp="1"/>
          </p:cNvSpPr>
          <p:nvPr>
            <p:ph type="body" sz="quarter" idx="14" hasCustomPrompt="1"/>
          </p:nvPr>
        </p:nvSpPr>
        <p:spPr>
          <a:xfrm>
            <a:off x="854959" y="4293765"/>
            <a:ext cx="4697775" cy="631755"/>
          </a:xfrm>
          <a:noFill/>
          <a:ln>
            <a:noFill/>
          </a:ln>
        </p:spPr>
        <p:txBody>
          <a:bodyPr lIns="0" tIns="72000" rIns="180000" bIns="0" anchor="t">
            <a:noAutofit/>
          </a:bodyPr>
          <a:lstStyle>
            <a:lvl1pPr>
              <a:lnSpc>
                <a:spcPct val="95000"/>
              </a:lnSpc>
              <a:spcBef>
                <a:spcPts val="0"/>
              </a:spcBef>
              <a:defRPr sz="1600" b="0" i="0" cap="none" baseline="0">
                <a:solidFill>
                  <a:schemeClr val="tx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Presentation subtitle</a:t>
            </a:r>
            <a:endParaRPr lang="en-US" dirty="0"/>
          </a:p>
        </p:txBody>
      </p:sp>
      <p:sp>
        <p:nvSpPr>
          <p:cNvPr id="19" name="Text Placeholder 12">
            <a:extLst>
              <a:ext uri="{FF2B5EF4-FFF2-40B4-BE49-F238E27FC236}">
                <a16:creationId xmlns:a16="http://schemas.microsoft.com/office/drawing/2014/main" id="{2960A480-D3F7-A841-9ED5-0C19AF80E3BC}"/>
              </a:ext>
            </a:extLst>
          </p:cNvPr>
          <p:cNvSpPr>
            <a:spLocks noGrp="1"/>
          </p:cNvSpPr>
          <p:nvPr>
            <p:ph type="body" sz="quarter" idx="13" hasCustomPrompt="1"/>
          </p:nvPr>
        </p:nvSpPr>
        <p:spPr>
          <a:xfrm>
            <a:off x="854959" y="4930275"/>
            <a:ext cx="4697775" cy="315212"/>
          </a:xfrm>
          <a:noFill/>
          <a:ln>
            <a:noFill/>
          </a:ln>
        </p:spPr>
        <p:txBody>
          <a:bodyPr lIns="0" tIns="0" rIns="180000" bIns="0" anchor="b">
            <a:noAutofit/>
          </a:bodyPr>
          <a:lstStyle>
            <a:lvl1pPr>
              <a:defRPr sz="1200" b="1" i="0" cap="all" baseline="0">
                <a:solidFill>
                  <a:schemeClr val="tx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a:t>Presenter name</a:t>
            </a:r>
            <a:endParaRPr lang="en-US" dirty="0"/>
          </a:p>
        </p:txBody>
      </p:sp>
      <p:cxnSp>
        <p:nvCxnSpPr>
          <p:cNvPr id="18" name="Straight Connector 17">
            <a:extLst>
              <a:ext uri="{FF2B5EF4-FFF2-40B4-BE49-F238E27FC236}">
                <a16:creationId xmlns:a16="http://schemas.microsoft.com/office/drawing/2014/main" id="{5D769A60-1E88-804F-A912-2CBC69B8429D}"/>
              </a:ext>
              <a:ext uri="{C183D7F6-B498-43B3-948B-1728B52AA6E4}">
                <adec:decorative xmlns:adec="http://schemas.microsoft.com/office/drawing/2017/decorative" val="1"/>
              </a:ext>
            </a:extLst>
          </p:cNvPr>
          <p:cNvCxnSpPr>
            <a:cxnSpLocks/>
          </p:cNvCxnSpPr>
          <p:nvPr userDrawn="1"/>
        </p:nvCxnSpPr>
        <p:spPr>
          <a:xfrm>
            <a:off x="874698" y="5433456"/>
            <a:ext cx="467803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Picture Placeholder 5">
            <a:extLst>
              <a:ext uri="{FF2B5EF4-FFF2-40B4-BE49-F238E27FC236}">
                <a16:creationId xmlns:a16="http://schemas.microsoft.com/office/drawing/2014/main" id="{20CEDC29-5AA0-A644-B60C-D80C69C12B49}"/>
              </a:ext>
            </a:extLst>
          </p:cNvPr>
          <p:cNvSpPr>
            <a:spLocks noGrp="1"/>
          </p:cNvSpPr>
          <p:nvPr>
            <p:ph type="pic" sz="quarter" idx="15" hasCustomPrompt="1"/>
          </p:nvPr>
        </p:nvSpPr>
        <p:spPr>
          <a:xfrm>
            <a:off x="6463664" y="356400"/>
            <a:ext cx="5374800" cy="6145200"/>
          </a:xfrm>
          <a:solidFill>
            <a:schemeClr val="bg1"/>
          </a:solidFill>
          <a:ln>
            <a:solidFill>
              <a:schemeClr val="bg1"/>
            </a:solidFill>
          </a:ln>
        </p:spPr>
        <p:txBody>
          <a:bodyPr anchor="ctr"/>
          <a:lstStyle>
            <a:lvl1pPr algn="ctr">
              <a:defRPr/>
            </a:lvl1pPr>
          </a:lstStyle>
          <a:p>
            <a:r>
              <a:rPr lang="en-US"/>
              <a:t>Drop photo here to add background photo</a:t>
            </a:r>
          </a:p>
        </p:txBody>
      </p:sp>
      <p:sp>
        <p:nvSpPr>
          <p:cNvPr id="26" name="Freeform 25">
            <a:extLst>
              <a:ext uri="{FF2B5EF4-FFF2-40B4-BE49-F238E27FC236}">
                <a16:creationId xmlns:a16="http://schemas.microsoft.com/office/drawing/2014/main" id="{10F37B83-DB99-014C-A42F-9DA46E46F394}"/>
              </a:ext>
              <a:ext uri="{C183D7F6-B498-43B3-948B-1728B52AA6E4}">
                <adec:decorative xmlns:adec="http://schemas.microsoft.com/office/drawing/2017/decorative" val="1"/>
              </a:ext>
            </a:extLst>
          </p:cNvPr>
          <p:cNvSpPr/>
          <p:nvPr userDrawn="1"/>
        </p:nvSpPr>
        <p:spPr>
          <a:xfrm rot="5400000">
            <a:off x="5714999" y="381000"/>
            <a:ext cx="6858001" cy="6096001"/>
          </a:xfrm>
          <a:custGeom>
            <a:avLst/>
            <a:gdLst>
              <a:gd name="connsiteX0" fmla="*/ 360000 w 6858001"/>
              <a:gd name="connsiteY0" fmla="*/ 5736001 h 6096001"/>
              <a:gd name="connsiteX1" fmla="*/ 6498001 w 6858001"/>
              <a:gd name="connsiteY1" fmla="*/ 5736001 h 6096001"/>
              <a:gd name="connsiteX2" fmla="*/ 6498001 w 6858001"/>
              <a:gd name="connsiteY2" fmla="*/ 360001 h 6096001"/>
              <a:gd name="connsiteX3" fmla="*/ 360000 w 6858001"/>
              <a:gd name="connsiteY3" fmla="*/ 360001 h 6096001"/>
              <a:gd name="connsiteX4" fmla="*/ 0 w 6858001"/>
              <a:gd name="connsiteY4" fmla="*/ 6096000 h 6096001"/>
              <a:gd name="connsiteX5" fmla="*/ 0 w 6858001"/>
              <a:gd name="connsiteY5" fmla="*/ 0 h 6096001"/>
              <a:gd name="connsiteX6" fmla="*/ 360000 w 6858001"/>
              <a:gd name="connsiteY6" fmla="*/ 0 h 6096001"/>
              <a:gd name="connsiteX7" fmla="*/ 360000 w 6858001"/>
              <a:gd name="connsiteY7" fmla="*/ 1 h 6096001"/>
              <a:gd name="connsiteX8" fmla="*/ 6498001 w 6858001"/>
              <a:gd name="connsiteY8" fmla="*/ 1 h 6096001"/>
              <a:gd name="connsiteX9" fmla="*/ 6498001 w 6858001"/>
              <a:gd name="connsiteY9" fmla="*/ 0 h 6096001"/>
              <a:gd name="connsiteX10" fmla="*/ 6858001 w 6858001"/>
              <a:gd name="connsiteY10" fmla="*/ 0 h 6096001"/>
              <a:gd name="connsiteX11" fmla="*/ 6858001 w 6858001"/>
              <a:gd name="connsiteY11" fmla="*/ 6096000 h 6096001"/>
              <a:gd name="connsiteX12" fmla="*/ 6679406 w 6858001"/>
              <a:gd name="connsiteY12" fmla="*/ 6096000 h 6096001"/>
              <a:gd name="connsiteX13" fmla="*/ 6679406 w 6858001"/>
              <a:gd name="connsiteY13" fmla="*/ 6096001 h 6096001"/>
              <a:gd name="connsiteX14" fmla="*/ 212725 w 6858001"/>
              <a:gd name="connsiteY14" fmla="*/ 6096001 h 6096001"/>
              <a:gd name="connsiteX15" fmla="*/ 212725 w 6858001"/>
              <a:gd name="connsiteY15" fmla="*/ 6096000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1" h="6096001">
                <a:moveTo>
                  <a:pt x="360000" y="5736001"/>
                </a:moveTo>
                <a:lnTo>
                  <a:pt x="6498001" y="5736001"/>
                </a:lnTo>
                <a:lnTo>
                  <a:pt x="6498001" y="360001"/>
                </a:lnTo>
                <a:lnTo>
                  <a:pt x="360000" y="360001"/>
                </a:lnTo>
                <a:close/>
                <a:moveTo>
                  <a:pt x="0" y="6096000"/>
                </a:moveTo>
                <a:lnTo>
                  <a:pt x="0" y="0"/>
                </a:lnTo>
                <a:lnTo>
                  <a:pt x="360000" y="0"/>
                </a:lnTo>
                <a:lnTo>
                  <a:pt x="360000" y="1"/>
                </a:lnTo>
                <a:lnTo>
                  <a:pt x="6498001" y="1"/>
                </a:lnTo>
                <a:lnTo>
                  <a:pt x="6498001" y="0"/>
                </a:lnTo>
                <a:lnTo>
                  <a:pt x="6858001" y="0"/>
                </a:lnTo>
                <a:lnTo>
                  <a:pt x="6858001" y="6096000"/>
                </a:lnTo>
                <a:lnTo>
                  <a:pt x="6679406" y="6096000"/>
                </a:lnTo>
                <a:lnTo>
                  <a:pt x="6679406" y="6096001"/>
                </a:lnTo>
                <a:lnTo>
                  <a:pt x="212725" y="6096001"/>
                </a:lnTo>
                <a:lnTo>
                  <a:pt x="212725" y="609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Placeholder 9">
            <a:extLst>
              <a:ext uri="{FF2B5EF4-FFF2-40B4-BE49-F238E27FC236}">
                <a16:creationId xmlns:a16="http://schemas.microsoft.com/office/drawing/2014/main" id="{266E5768-3A4D-394B-9E1E-84D6921397A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059220" y="5788084"/>
            <a:ext cx="3490000" cy="360000"/>
          </a:xfrm>
          <a:prstGeom prst="rect">
            <a:avLst/>
          </a:prstGeom>
        </p:spPr>
      </p:pic>
      <p:sp>
        <p:nvSpPr>
          <p:cNvPr id="10" name="Rectangle 9">
            <a:extLst>
              <a:ext uri="{FF2B5EF4-FFF2-40B4-BE49-F238E27FC236}">
                <a16:creationId xmlns:a16="http://schemas.microsoft.com/office/drawing/2014/main" id="{30516BE8-D645-EC4E-9B28-F10C2698FE45}"/>
              </a:ext>
            </a:extLst>
          </p:cNvPr>
          <p:cNvSpPr/>
          <p:nvPr userDrawn="1"/>
        </p:nvSpPr>
        <p:spPr>
          <a:xfrm>
            <a:off x="11830664" y="355443"/>
            <a:ext cx="361335" cy="6146157"/>
          </a:xfrm>
          <a:prstGeom prst="rect">
            <a:avLst/>
          </a:prstGeom>
          <a:solidFill>
            <a:srgbClr val="DBD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7430212"/>
      </p:ext>
    </p:extLst>
  </p:cSld>
  <p:clrMapOvr>
    <a:masterClrMapping/>
  </p:clrMapOvr>
  <p:extLst>
    <p:ext uri="{DCECCB84-F9BA-43D5-87BE-67443E8EF086}">
      <p15:sldGuideLst xmlns:p15="http://schemas.microsoft.com/office/powerpoint/2012/main">
        <p15:guide id="2" pos="529">
          <p15:clr>
            <a:srgbClr val="FBAE40"/>
          </p15:clr>
        </p15:guide>
        <p15:guide id="3" pos="350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Style 5)">
    <p:bg>
      <p:bgPr>
        <a:solidFill>
          <a:schemeClr val="accent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3924A13-79EE-1D47-B49D-1565C986DA27}"/>
              </a:ext>
            </a:extLst>
          </p:cNvPr>
          <p:cNvSpPr>
            <a:spLocks noGrp="1"/>
          </p:cNvSpPr>
          <p:nvPr>
            <p:ph type="pic" sz="quarter" idx="11" hasCustomPrompt="1"/>
          </p:nvPr>
        </p:nvSpPr>
        <p:spPr>
          <a:xfrm>
            <a:off x="355599" y="358815"/>
            <a:ext cx="11485301" cy="6146157"/>
          </a:xfrm>
          <a:prstGeom prst="rect">
            <a:avLst/>
          </a:prstGeom>
          <a:solidFill>
            <a:schemeClr val="bg1"/>
          </a:solidFill>
        </p:spPr>
        <p:txBody>
          <a:bodyPr wrap="square" rIns="288000" anchor="ctr">
            <a:noAutofit/>
          </a:bodyPr>
          <a:lstStyle>
            <a:lvl1pPr algn="ctr">
              <a:defRPr/>
            </a:lvl1pPr>
          </a:lstStyle>
          <a:p>
            <a:r>
              <a:rPr lang="en-US"/>
              <a:t>Drop photo here to add background photo</a:t>
            </a:r>
          </a:p>
        </p:txBody>
      </p:sp>
      <p:sp>
        <p:nvSpPr>
          <p:cNvPr id="11" name="Freeform 10">
            <a:extLst>
              <a:ext uri="{FF2B5EF4-FFF2-40B4-BE49-F238E27FC236}">
                <a16:creationId xmlns:a16="http://schemas.microsoft.com/office/drawing/2014/main" id="{027E5C04-A6BF-204B-B6E3-68227002AE82}"/>
              </a:ext>
            </a:extLst>
          </p:cNvPr>
          <p:cNvSpPr/>
          <p:nvPr userDrawn="1"/>
        </p:nvSpPr>
        <p:spPr>
          <a:xfrm>
            <a:off x="-1" y="1"/>
            <a:ext cx="12192002" cy="6858000"/>
          </a:xfrm>
          <a:custGeom>
            <a:avLst/>
            <a:gdLst>
              <a:gd name="connsiteX0" fmla="*/ 360001 w 12192002"/>
              <a:gd name="connsiteY0" fmla="*/ 360000 h 6858000"/>
              <a:gd name="connsiteX1" fmla="*/ 360001 w 12192002"/>
              <a:gd name="connsiteY1" fmla="*/ 6497999 h 6858000"/>
              <a:gd name="connsiteX2" fmla="*/ 11832001 w 12192002"/>
              <a:gd name="connsiteY2" fmla="*/ 6497999 h 6858000"/>
              <a:gd name="connsiteX3" fmla="*/ 11832001 w 12192002"/>
              <a:gd name="connsiteY3" fmla="*/ 360000 h 6858000"/>
              <a:gd name="connsiteX4" fmla="*/ 1 w 12192002"/>
              <a:gd name="connsiteY4" fmla="*/ 0 h 6858000"/>
              <a:gd name="connsiteX5" fmla="*/ 360001 w 12192002"/>
              <a:gd name="connsiteY5" fmla="*/ 0 h 6858000"/>
              <a:gd name="connsiteX6" fmla="*/ 360001 w 12192002"/>
              <a:gd name="connsiteY6" fmla="*/ 0 h 6858000"/>
              <a:gd name="connsiteX7" fmla="*/ 11832001 w 12192002"/>
              <a:gd name="connsiteY7" fmla="*/ 0 h 6858000"/>
              <a:gd name="connsiteX8" fmla="*/ 12192001 w 12192002"/>
              <a:gd name="connsiteY8" fmla="*/ 0 h 6858000"/>
              <a:gd name="connsiteX9" fmla="*/ 12192002 w 12192002"/>
              <a:gd name="connsiteY9" fmla="*/ 0 h 6858000"/>
              <a:gd name="connsiteX10" fmla="*/ 12192002 w 12192002"/>
              <a:gd name="connsiteY10" fmla="*/ 360000 h 6858000"/>
              <a:gd name="connsiteX11" fmla="*/ 12192001 w 12192002"/>
              <a:gd name="connsiteY11" fmla="*/ 360000 h 6858000"/>
              <a:gd name="connsiteX12" fmla="*/ 12192001 w 12192002"/>
              <a:gd name="connsiteY12" fmla="*/ 6497999 h 6858000"/>
              <a:gd name="connsiteX13" fmla="*/ 12192002 w 12192002"/>
              <a:gd name="connsiteY13" fmla="*/ 6497999 h 6858000"/>
              <a:gd name="connsiteX14" fmla="*/ 12192002 w 12192002"/>
              <a:gd name="connsiteY14" fmla="*/ 6857999 h 6858000"/>
              <a:gd name="connsiteX15" fmla="*/ 12192001 w 12192002"/>
              <a:gd name="connsiteY15" fmla="*/ 6857999 h 6858000"/>
              <a:gd name="connsiteX16" fmla="*/ 12192001 w 12192002"/>
              <a:gd name="connsiteY16" fmla="*/ 6858000 h 6858000"/>
              <a:gd name="connsiteX17" fmla="*/ 11832001 w 12192002"/>
              <a:gd name="connsiteY17" fmla="*/ 6858000 h 6858000"/>
              <a:gd name="connsiteX18" fmla="*/ 11832001 w 12192002"/>
              <a:gd name="connsiteY18" fmla="*/ 6857999 h 6858000"/>
              <a:gd name="connsiteX19" fmla="*/ 360001 w 12192002"/>
              <a:gd name="connsiteY19" fmla="*/ 6857999 h 6858000"/>
              <a:gd name="connsiteX20" fmla="*/ 360001 w 12192002"/>
              <a:gd name="connsiteY20" fmla="*/ 6858000 h 6858000"/>
              <a:gd name="connsiteX21" fmla="*/ 1 w 12192002"/>
              <a:gd name="connsiteY21" fmla="*/ 6858000 h 6858000"/>
              <a:gd name="connsiteX22" fmla="*/ 1 w 12192002"/>
              <a:gd name="connsiteY22" fmla="*/ 6857999 h 6858000"/>
              <a:gd name="connsiteX23" fmla="*/ 0 w 12192002"/>
              <a:gd name="connsiteY23" fmla="*/ 6857999 h 6858000"/>
              <a:gd name="connsiteX24" fmla="*/ 0 w 12192002"/>
              <a:gd name="connsiteY24" fmla="*/ 6497999 h 6858000"/>
              <a:gd name="connsiteX25" fmla="*/ 1 w 12192002"/>
              <a:gd name="connsiteY25" fmla="*/ 6497999 h 6858000"/>
              <a:gd name="connsiteX26" fmla="*/ 1 w 12192002"/>
              <a:gd name="connsiteY26" fmla="*/ 360000 h 6858000"/>
              <a:gd name="connsiteX27" fmla="*/ 0 w 12192002"/>
              <a:gd name="connsiteY27" fmla="*/ 360000 h 6858000"/>
              <a:gd name="connsiteX28" fmla="*/ 0 w 12192002"/>
              <a:gd name="connsiteY28" fmla="*/ 0 h 6858000"/>
              <a:gd name="connsiteX29" fmla="*/ 1 w 12192002"/>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2002" h="6858000">
                <a:moveTo>
                  <a:pt x="360001" y="360000"/>
                </a:moveTo>
                <a:lnTo>
                  <a:pt x="360001" y="6497999"/>
                </a:lnTo>
                <a:lnTo>
                  <a:pt x="11832001" y="6497999"/>
                </a:lnTo>
                <a:lnTo>
                  <a:pt x="11832001" y="360000"/>
                </a:lnTo>
                <a:close/>
                <a:moveTo>
                  <a:pt x="1" y="0"/>
                </a:moveTo>
                <a:lnTo>
                  <a:pt x="360001" y="0"/>
                </a:lnTo>
                <a:lnTo>
                  <a:pt x="360001" y="0"/>
                </a:lnTo>
                <a:lnTo>
                  <a:pt x="11832001" y="0"/>
                </a:lnTo>
                <a:lnTo>
                  <a:pt x="12192001" y="0"/>
                </a:lnTo>
                <a:lnTo>
                  <a:pt x="12192002" y="0"/>
                </a:lnTo>
                <a:lnTo>
                  <a:pt x="12192002" y="360000"/>
                </a:lnTo>
                <a:lnTo>
                  <a:pt x="12192001" y="360000"/>
                </a:lnTo>
                <a:lnTo>
                  <a:pt x="12192001" y="6497999"/>
                </a:lnTo>
                <a:lnTo>
                  <a:pt x="12192002" y="6497999"/>
                </a:lnTo>
                <a:lnTo>
                  <a:pt x="12192002" y="6857999"/>
                </a:lnTo>
                <a:lnTo>
                  <a:pt x="12192001" y="6857999"/>
                </a:lnTo>
                <a:lnTo>
                  <a:pt x="12192001" y="6858000"/>
                </a:lnTo>
                <a:lnTo>
                  <a:pt x="11832001" y="6858000"/>
                </a:lnTo>
                <a:lnTo>
                  <a:pt x="11832001" y="6857999"/>
                </a:lnTo>
                <a:lnTo>
                  <a:pt x="360001" y="6857999"/>
                </a:lnTo>
                <a:lnTo>
                  <a:pt x="360001" y="6858000"/>
                </a:lnTo>
                <a:lnTo>
                  <a:pt x="1" y="6858000"/>
                </a:lnTo>
                <a:lnTo>
                  <a:pt x="1" y="6857999"/>
                </a:lnTo>
                <a:lnTo>
                  <a:pt x="0" y="6857999"/>
                </a:lnTo>
                <a:lnTo>
                  <a:pt x="0" y="6497999"/>
                </a:lnTo>
                <a:lnTo>
                  <a:pt x="1" y="6497999"/>
                </a:lnTo>
                <a:lnTo>
                  <a:pt x="1" y="360000"/>
                </a:lnTo>
                <a:lnTo>
                  <a:pt x="0" y="360000"/>
                </a:lnTo>
                <a:lnTo>
                  <a:pt x="0" y="0"/>
                </a:lnTo>
                <a:lnTo>
                  <a:pt x="1"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Text Placeholder 2">
            <a:extLst>
              <a:ext uri="{FF2B5EF4-FFF2-40B4-BE49-F238E27FC236}">
                <a16:creationId xmlns:a16="http://schemas.microsoft.com/office/drawing/2014/main" id="{5B0AA002-EEF2-0444-877C-29A9E5603201}"/>
              </a:ext>
            </a:extLst>
          </p:cNvPr>
          <p:cNvSpPr>
            <a:spLocks noGrp="1"/>
          </p:cNvSpPr>
          <p:nvPr userDrawn="1">
            <p:ph type="body" sz="quarter" idx="15" hasCustomPrompt="1"/>
          </p:nvPr>
        </p:nvSpPr>
        <p:spPr>
          <a:xfrm>
            <a:off x="359230" y="1443600"/>
            <a:ext cx="11471604" cy="5059585"/>
          </a:xfrm>
          <a:gradFill flip="none" rotWithShape="1">
            <a:gsLst>
              <a:gs pos="52000">
                <a:srgbClr val="000000">
                  <a:alpha val="54000"/>
                </a:srgbClr>
              </a:gs>
              <a:gs pos="100000">
                <a:schemeClr val="tx1">
                  <a:alpha val="0"/>
                </a:schemeClr>
              </a:gs>
            </a:gsLst>
            <a:lin ang="16200000" scaled="1"/>
            <a:tileRect/>
          </a:gradFill>
        </p:spPr>
        <p:txBody>
          <a:bodyPr vert="horz" wrap="square" lIns="0" tIns="0" rIns="0" bIns="0" rtlCol="0">
            <a:noAutofit/>
          </a:bodyPr>
          <a:lstStyle>
            <a:lvl1pPr>
              <a:defRPr lang="en-US" dirty="0">
                <a:solidFill>
                  <a:schemeClr val="tx1">
                    <a:alpha val="0"/>
                  </a:schemeClr>
                </a:solidFill>
              </a:defRPr>
            </a:lvl1pPr>
          </a:lstStyle>
          <a:p>
            <a:pPr lvl="0"/>
            <a:r>
              <a:rPr lang="en-US" dirty="0"/>
              <a:t> </a:t>
            </a:r>
          </a:p>
        </p:txBody>
      </p:sp>
      <p:sp>
        <p:nvSpPr>
          <p:cNvPr id="2" name="Title 1">
            <a:extLst>
              <a:ext uri="{FF2B5EF4-FFF2-40B4-BE49-F238E27FC236}">
                <a16:creationId xmlns:a16="http://schemas.microsoft.com/office/drawing/2014/main" id="{805A6E5F-ADC7-664D-A129-7CB283571BD0}"/>
              </a:ext>
            </a:extLst>
          </p:cNvPr>
          <p:cNvSpPr>
            <a:spLocks noGrp="1"/>
          </p:cNvSpPr>
          <p:nvPr>
            <p:ph type="title" hasCustomPrompt="1"/>
          </p:nvPr>
        </p:nvSpPr>
        <p:spPr>
          <a:xfrm>
            <a:off x="694023" y="2677886"/>
            <a:ext cx="10507378" cy="1697066"/>
          </a:xfrm>
          <a:noFill/>
          <a:ln>
            <a:noFill/>
          </a:ln>
        </p:spPr>
        <p:txBody>
          <a:bodyPr vert="horz" lIns="0" tIns="0" rIns="0" bIns="0" rtlCol="0" anchor="b">
            <a:noAutofit/>
          </a:bodyPr>
          <a:lstStyle>
            <a:lvl1pPr>
              <a:defRPr lang="en-US" sz="400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dirty="0"/>
              <a:t>Click to Add Presentation Title</a:t>
            </a:r>
          </a:p>
        </p:txBody>
      </p:sp>
      <p:sp>
        <p:nvSpPr>
          <p:cNvPr id="14" name="Text Placeholder 12">
            <a:extLst>
              <a:ext uri="{FF2B5EF4-FFF2-40B4-BE49-F238E27FC236}">
                <a16:creationId xmlns:a16="http://schemas.microsoft.com/office/drawing/2014/main" id="{0C179A9A-C7C8-7C48-A97C-FBC66812BEE9}"/>
              </a:ext>
            </a:extLst>
          </p:cNvPr>
          <p:cNvSpPr>
            <a:spLocks noGrp="1"/>
          </p:cNvSpPr>
          <p:nvPr userDrawn="1">
            <p:ph type="body" sz="quarter" idx="14" hasCustomPrompt="1"/>
          </p:nvPr>
        </p:nvSpPr>
        <p:spPr>
          <a:xfrm>
            <a:off x="704469" y="4410731"/>
            <a:ext cx="10496932" cy="631755"/>
          </a:xfrm>
          <a:noFill/>
          <a:ln>
            <a:noFill/>
          </a:ln>
        </p:spPr>
        <p:txBody>
          <a:bodyPr lIns="0" tIns="0" rIns="0" bIns="0" anchor="t">
            <a:noAutofit/>
          </a:bodyPr>
          <a:lstStyle>
            <a:lvl1pPr algn="l">
              <a:lnSpc>
                <a:spcPct val="100000"/>
              </a:lnSpc>
              <a:spcBef>
                <a:spcPts val="0"/>
              </a:spcBef>
              <a:defRPr sz="1600" b="0" i="0" cap="none" baseline="0">
                <a:solidFill>
                  <a:schemeClr val="bg1"/>
                </a:solidFill>
                <a:latin typeface="IBM Plex Sans Light" panose="020B04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Presentation subtitle</a:t>
            </a:r>
          </a:p>
        </p:txBody>
      </p:sp>
      <p:sp>
        <p:nvSpPr>
          <p:cNvPr id="12" name="Text Placeholder 12">
            <a:extLst>
              <a:ext uri="{FF2B5EF4-FFF2-40B4-BE49-F238E27FC236}">
                <a16:creationId xmlns:a16="http://schemas.microsoft.com/office/drawing/2014/main" id="{9E978879-4384-7944-8E60-E6FEF4E21A9D}"/>
              </a:ext>
            </a:extLst>
          </p:cNvPr>
          <p:cNvSpPr>
            <a:spLocks noGrp="1"/>
          </p:cNvSpPr>
          <p:nvPr userDrawn="1">
            <p:ph type="body" sz="quarter" idx="13" hasCustomPrompt="1"/>
          </p:nvPr>
        </p:nvSpPr>
        <p:spPr>
          <a:xfrm>
            <a:off x="704469" y="5047241"/>
            <a:ext cx="10496932" cy="315212"/>
          </a:xfrm>
          <a:noFill/>
          <a:ln>
            <a:noFill/>
          </a:ln>
        </p:spPr>
        <p:txBody>
          <a:bodyPr lIns="0" tIns="0" rIns="0" bIns="0" anchor="b">
            <a:noAutofit/>
          </a:bodyPr>
          <a:lstStyle>
            <a:lvl1pPr>
              <a:defRPr sz="1200" b="1" i="0" cap="all" baseline="0">
                <a:solidFill>
                  <a:schemeClr val="bg1"/>
                </a:solidFill>
                <a:latin typeface="IBM Plex Sans SemiBold" panose="020B0503050203000203" pitchFamily="34" charset="0"/>
              </a:defRPr>
            </a:lvl1pPr>
            <a:lvl2pPr>
              <a:defRPr sz="2800" b="1" i="0">
                <a:solidFill>
                  <a:schemeClr val="bg1"/>
                </a:solidFill>
                <a:latin typeface="IBM Plex Sans SemiBold" panose="020B0503050203000203" pitchFamily="34" charset="0"/>
              </a:defRPr>
            </a:lvl2pPr>
            <a:lvl3pPr>
              <a:defRPr sz="24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Presenter name</a:t>
            </a:r>
          </a:p>
        </p:txBody>
      </p:sp>
      <p:cxnSp>
        <p:nvCxnSpPr>
          <p:cNvPr id="5" name="Straight Connector 4">
            <a:extLst>
              <a:ext uri="{FF2B5EF4-FFF2-40B4-BE49-F238E27FC236}">
                <a16:creationId xmlns:a16="http://schemas.microsoft.com/office/drawing/2014/main" id="{F2D8F8C9-F49E-3048-826A-0937FBC04EBF}"/>
              </a:ext>
            </a:extLst>
          </p:cNvPr>
          <p:cNvCxnSpPr>
            <a:cxnSpLocks/>
          </p:cNvCxnSpPr>
          <p:nvPr userDrawn="1"/>
        </p:nvCxnSpPr>
        <p:spPr>
          <a:xfrm>
            <a:off x="694023" y="5586047"/>
            <a:ext cx="470529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A2DCE26A-0913-3C4C-A7AF-97294C25F422}"/>
              </a:ext>
            </a:extLst>
          </p:cNvPr>
          <p:cNvSpPr/>
          <p:nvPr userDrawn="1"/>
        </p:nvSpPr>
        <p:spPr>
          <a:xfrm>
            <a:off x="11830664" y="355443"/>
            <a:ext cx="361335" cy="6146157"/>
          </a:xfrm>
          <a:prstGeom prst="rect">
            <a:avLst/>
          </a:prstGeom>
          <a:solidFill>
            <a:srgbClr val="DBD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023924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4" name="Content Placeholder 7">
            <a:extLst>
              <a:ext uri="{FF2B5EF4-FFF2-40B4-BE49-F238E27FC236}">
                <a16:creationId xmlns:a16="http://schemas.microsoft.com/office/drawing/2014/main" id="{428611D5-FB4F-8B43-84A5-66355A2D6AE4}"/>
              </a:ext>
            </a:extLst>
          </p:cNvPr>
          <p:cNvSpPr>
            <a:spLocks noGrp="1"/>
          </p:cNvSpPr>
          <p:nvPr>
            <p:ph sz="quarter" idx="13" hasCustomPrompt="1"/>
          </p:nvPr>
        </p:nvSpPr>
        <p:spPr>
          <a:xfrm>
            <a:off x="6527800" y="500555"/>
            <a:ext cx="5133721" cy="5646471"/>
          </a:xfrm>
        </p:spPr>
        <p:txBody>
          <a:bodyPr>
            <a:noAutofit/>
          </a:bodyPr>
          <a:lstStyle>
            <a:lvl1pPr marL="285750" indent="-285750">
              <a:buFontTx/>
              <a:buBlip>
                <a:blip r:embed="rId2"/>
              </a:buBlip>
              <a:defRPr sz="20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add agenda items</a:t>
            </a:r>
          </a:p>
        </p:txBody>
      </p:sp>
      <p:sp>
        <p:nvSpPr>
          <p:cNvPr id="20" name="Freeform 19">
            <a:extLst>
              <a:ext uri="{FF2B5EF4-FFF2-40B4-BE49-F238E27FC236}">
                <a16:creationId xmlns:a16="http://schemas.microsoft.com/office/drawing/2014/main" id="{94AC1224-3BA0-134E-BC2C-FA6E6F4DBC3F}"/>
              </a:ext>
            </a:extLst>
          </p:cNvPr>
          <p:cNvSpPr/>
          <p:nvPr userDrawn="1"/>
        </p:nvSpPr>
        <p:spPr>
          <a:xfrm rot="5400000">
            <a:off x="-380999" y="381000"/>
            <a:ext cx="6858000" cy="6096001"/>
          </a:xfrm>
          <a:custGeom>
            <a:avLst/>
            <a:gdLst>
              <a:gd name="connsiteX0" fmla="*/ 360000 w 6858000"/>
              <a:gd name="connsiteY0" fmla="*/ 5736001 h 6096001"/>
              <a:gd name="connsiteX1" fmla="*/ 6497999 w 6858000"/>
              <a:gd name="connsiteY1" fmla="*/ 5736001 h 6096001"/>
              <a:gd name="connsiteX2" fmla="*/ 6497999 w 6858000"/>
              <a:gd name="connsiteY2" fmla="*/ 360001 h 6096001"/>
              <a:gd name="connsiteX3" fmla="*/ 360000 w 6858000"/>
              <a:gd name="connsiteY3" fmla="*/ 360001 h 6096001"/>
              <a:gd name="connsiteX4" fmla="*/ 0 w 6858000"/>
              <a:gd name="connsiteY4" fmla="*/ 360001 h 6096001"/>
              <a:gd name="connsiteX5" fmla="*/ 0 w 6858000"/>
              <a:gd name="connsiteY5" fmla="*/ 1 h 6096001"/>
              <a:gd name="connsiteX6" fmla="*/ 6497999 w 6858000"/>
              <a:gd name="connsiteY6" fmla="*/ 1 h 6096001"/>
              <a:gd name="connsiteX7" fmla="*/ 6497999 w 6858000"/>
              <a:gd name="connsiteY7" fmla="*/ 0 h 6096001"/>
              <a:gd name="connsiteX8" fmla="*/ 6857999 w 6858000"/>
              <a:gd name="connsiteY8" fmla="*/ 0 h 6096001"/>
              <a:gd name="connsiteX9" fmla="*/ 6857999 w 6858000"/>
              <a:gd name="connsiteY9" fmla="*/ 1 h 6096001"/>
              <a:gd name="connsiteX10" fmla="*/ 6858000 w 6858000"/>
              <a:gd name="connsiteY10" fmla="*/ 1 h 6096001"/>
              <a:gd name="connsiteX11" fmla="*/ 6858000 w 6858000"/>
              <a:gd name="connsiteY11" fmla="*/ 360001 h 6096001"/>
              <a:gd name="connsiteX12" fmla="*/ 6857999 w 6858000"/>
              <a:gd name="connsiteY12" fmla="*/ 360001 h 6096001"/>
              <a:gd name="connsiteX13" fmla="*/ 6857999 w 6858000"/>
              <a:gd name="connsiteY13" fmla="*/ 5736001 h 6096001"/>
              <a:gd name="connsiteX14" fmla="*/ 6858000 w 6858000"/>
              <a:gd name="connsiteY14" fmla="*/ 5736001 h 6096001"/>
              <a:gd name="connsiteX15" fmla="*/ 6858000 w 6858000"/>
              <a:gd name="connsiteY15" fmla="*/ 6096001 h 6096001"/>
              <a:gd name="connsiteX16" fmla="*/ 0 w 6858000"/>
              <a:gd name="connsiteY16" fmla="*/ 6096001 h 6096001"/>
              <a:gd name="connsiteX17" fmla="*/ 0 w 6858000"/>
              <a:gd name="connsiteY17" fmla="*/ 5736001 h 6096001"/>
              <a:gd name="connsiteX18" fmla="*/ 0 w 6858000"/>
              <a:gd name="connsiteY18" fmla="*/ 5736001 h 6096001"/>
              <a:gd name="connsiteX19" fmla="*/ 0 w 6858000"/>
              <a:gd name="connsiteY19" fmla="*/ 360001 h 60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6096001">
                <a:moveTo>
                  <a:pt x="360000" y="5736001"/>
                </a:moveTo>
                <a:lnTo>
                  <a:pt x="6497999" y="5736001"/>
                </a:lnTo>
                <a:lnTo>
                  <a:pt x="6497999" y="360001"/>
                </a:lnTo>
                <a:lnTo>
                  <a:pt x="360000" y="360001"/>
                </a:lnTo>
                <a:close/>
                <a:moveTo>
                  <a:pt x="0" y="360001"/>
                </a:moveTo>
                <a:lnTo>
                  <a:pt x="0" y="1"/>
                </a:lnTo>
                <a:lnTo>
                  <a:pt x="6497999" y="1"/>
                </a:lnTo>
                <a:lnTo>
                  <a:pt x="6497999" y="0"/>
                </a:lnTo>
                <a:lnTo>
                  <a:pt x="6857999" y="0"/>
                </a:lnTo>
                <a:lnTo>
                  <a:pt x="6857999" y="1"/>
                </a:lnTo>
                <a:lnTo>
                  <a:pt x="6858000" y="1"/>
                </a:lnTo>
                <a:lnTo>
                  <a:pt x="6858000" y="360001"/>
                </a:lnTo>
                <a:lnTo>
                  <a:pt x="6857999" y="360001"/>
                </a:lnTo>
                <a:lnTo>
                  <a:pt x="6857999" y="5736001"/>
                </a:lnTo>
                <a:lnTo>
                  <a:pt x="6858000" y="5736001"/>
                </a:lnTo>
                <a:lnTo>
                  <a:pt x="6858000" y="6096001"/>
                </a:lnTo>
                <a:lnTo>
                  <a:pt x="0" y="6096001"/>
                </a:lnTo>
                <a:lnTo>
                  <a:pt x="0" y="5736001"/>
                </a:lnTo>
                <a:lnTo>
                  <a:pt x="0" y="5736001"/>
                </a:lnTo>
                <a:lnTo>
                  <a:pt x="0" y="360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5">
            <a:extLst>
              <a:ext uri="{FF2B5EF4-FFF2-40B4-BE49-F238E27FC236}">
                <a16:creationId xmlns:a16="http://schemas.microsoft.com/office/drawing/2014/main" id="{DDE83E69-D9AC-584D-8346-2152F0FC075C}"/>
              </a:ext>
            </a:extLst>
          </p:cNvPr>
          <p:cNvSpPr/>
          <p:nvPr userDrawn="1"/>
        </p:nvSpPr>
        <p:spPr>
          <a:xfrm>
            <a:off x="3226003" y="3994099"/>
            <a:ext cx="2691994" cy="26919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7B927D-BB8E-8743-B943-3159959A0F98}"/>
              </a:ext>
            </a:extLst>
          </p:cNvPr>
          <p:cNvSpPr>
            <a:spLocks noGrp="1"/>
          </p:cNvSpPr>
          <p:nvPr>
            <p:ph type="title" hasCustomPrompt="1"/>
          </p:nvPr>
        </p:nvSpPr>
        <p:spPr>
          <a:xfrm>
            <a:off x="3776332" y="5099673"/>
            <a:ext cx="1627049" cy="553998"/>
          </a:xfrm>
          <a:noFill/>
        </p:spPr>
        <p:txBody>
          <a:bodyPr wrap="none" rtlCol="0" anchor="ctr">
            <a:spAutoFit/>
          </a:bodyPr>
          <a:lstStyle>
            <a:lvl1pPr>
              <a:defRPr lang="en-US" sz="3600">
                <a:solidFill>
                  <a:schemeClr val="bg1"/>
                </a:solidFill>
              </a:defRPr>
            </a:lvl1pPr>
          </a:lstStyle>
          <a:p>
            <a:pPr marL="0" lvl="0" indent="0" algn="ctr">
              <a:lnSpc>
                <a:spcPct val="100000"/>
              </a:lnSpc>
              <a:spcBef>
                <a:spcPts val="0"/>
              </a:spcBef>
              <a:spcAft>
                <a:spcPts val="300"/>
              </a:spcAft>
              <a:buFont typeface="Arial" panose="020B0604020202020204" pitchFamily="34" charset="0"/>
            </a:pPr>
            <a:r>
              <a:rPr lang="en-US" dirty="0"/>
              <a:t>Agenda</a:t>
            </a:r>
          </a:p>
        </p:txBody>
      </p:sp>
      <p:sp>
        <p:nvSpPr>
          <p:cNvPr id="10" name="Rectangle 9">
            <a:extLst>
              <a:ext uri="{FF2B5EF4-FFF2-40B4-BE49-F238E27FC236}">
                <a16:creationId xmlns:a16="http://schemas.microsoft.com/office/drawing/2014/main" id="{17E04B78-677A-6B46-914C-0B0515F95B2D}"/>
              </a:ext>
            </a:extLst>
          </p:cNvPr>
          <p:cNvSpPr/>
          <p:nvPr userDrawn="1"/>
        </p:nvSpPr>
        <p:spPr>
          <a:xfrm rot="5400000">
            <a:off x="2991208" y="3814165"/>
            <a:ext cx="175565" cy="59121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71F31E4-A063-1D4B-A816-3BC69BEB42A7}"/>
              </a:ext>
            </a:extLst>
          </p:cNvPr>
          <p:cNvSpPr>
            <a:spLocks noGrp="1"/>
          </p:cNvSpPr>
          <p:nvPr>
            <p:ph type="ftr" sz="quarter" idx="10"/>
          </p:nvPr>
        </p:nvSpPr>
        <p:spPr>
          <a:xfrm>
            <a:off x="6527800" y="6304235"/>
            <a:ext cx="4076286" cy="365125"/>
          </a:xfrm>
        </p:spPr>
        <p:txBody>
          <a:bodyPr/>
          <a:lstStyle/>
          <a:p>
            <a:endParaRPr lang="en-US"/>
          </a:p>
        </p:txBody>
      </p:sp>
      <p:sp>
        <p:nvSpPr>
          <p:cNvPr id="22" name="Picture Placeholder 21">
            <a:extLst>
              <a:ext uri="{FF2B5EF4-FFF2-40B4-BE49-F238E27FC236}">
                <a16:creationId xmlns:a16="http://schemas.microsoft.com/office/drawing/2014/main" id="{19512E45-9B20-744C-82C6-01AAA946D70E}"/>
              </a:ext>
            </a:extLst>
          </p:cNvPr>
          <p:cNvSpPr>
            <a:spLocks noGrp="1"/>
          </p:cNvSpPr>
          <p:nvPr>
            <p:ph type="pic" sz="quarter" idx="12" hasCustomPrompt="1"/>
          </p:nvPr>
        </p:nvSpPr>
        <p:spPr>
          <a:xfrm>
            <a:off x="360001" y="360002"/>
            <a:ext cx="5376000" cy="6137999"/>
          </a:xfrm>
          <a:custGeom>
            <a:avLst/>
            <a:gdLst>
              <a:gd name="connsiteX0" fmla="*/ 0 w 5376000"/>
              <a:gd name="connsiteY0" fmla="*/ 0 h 6137999"/>
              <a:gd name="connsiteX1" fmla="*/ 5376000 w 5376000"/>
              <a:gd name="connsiteY1" fmla="*/ 0 h 6137999"/>
              <a:gd name="connsiteX2" fmla="*/ 5376000 w 5376000"/>
              <a:gd name="connsiteY2" fmla="*/ 3634098 h 6137999"/>
              <a:gd name="connsiteX3" fmla="*/ 2875021 w 5376000"/>
              <a:gd name="connsiteY3" fmla="*/ 3634098 h 6137999"/>
              <a:gd name="connsiteX4" fmla="*/ 2875021 w 5376000"/>
              <a:gd name="connsiteY4" fmla="*/ 6137999 h 6137999"/>
              <a:gd name="connsiteX5" fmla="*/ 0 w 5376000"/>
              <a:gd name="connsiteY5" fmla="*/ 6137999 h 613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000" h="6137999">
                <a:moveTo>
                  <a:pt x="0" y="0"/>
                </a:moveTo>
                <a:lnTo>
                  <a:pt x="5376000" y="0"/>
                </a:lnTo>
                <a:lnTo>
                  <a:pt x="5376000" y="3634098"/>
                </a:lnTo>
                <a:lnTo>
                  <a:pt x="2875021" y="3634098"/>
                </a:lnTo>
                <a:lnTo>
                  <a:pt x="2875021" y="6137999"/>
                </a:lnTo>
                <a:lnTo>
                  <a:pt x="0" y="6137999"/>
                </a:lnTo>
                <a:close/>
              </a:path>
            </a:pathLst>
          </a:custGeom>
          <a:solidFill>
            <a:schemeClr val="bg1"/>
          </a:solidFill>
          <a:ln>
            <a:noFill/>
          </a:ln>
        </p:spPr>
        <p:txBody>
          <a:bodyPr wrap="square" lIns="180000" rIns="36000" bIns="1080000" anchor="ctr">
            <a:noAutofit/>
          </a:bodyPr>
          <a:lstStyle>
            <a:lvl1pPr algn="l">
              <a:defRPr/>
            </a:lvl1pPr>
          </a:lstStyle>
          <a:p>
            <a:r>
              <a:rPr lang="en-US"/>
              <a:t>Drop photo here</a:t>
            </a:r>
            <a:br>
              <a:rPr lang="en-US"/>
            </a:br>
            <a:r>
              <a:rPr lang="en-US"/>
              <a:t>to add background photo</a:t>
            </a:r>
          </a:p>
        </p:txBody>
      </p:sp>
      <p:sp>
        <p:nvSpPr>
          <p:cNvPr id="11" name="Rectangle 10">
            <a:extLst>
              <a:ext uri="{FF2B5EF4-FFF2-40B4-BE49-F238E27FC236}">
                <a16:creationId xmlns:a16="http://schemas.microsoft.com/office/drawing/2014/main" id="{50F55B82-879C-C141-B9A4-C66679589E00}"/>
              </a:ext>
            </a:extLst>
          </p:cNvPr>
          <p:cNvSpPr/>
          <p:nvPr userDrawn="1"/>
        </p:nvSpPr>
        <p:spPr>
          <a:xfrm>
            <a:off x="-2663" y="359998"/>
            <a:ext cx="362664" cy="6137999"/>
          </a:xfrm>
          <a:prstGeom prst="rect">
            <a:avLst/>
          </a:prstGeom>
          <a:solidFill>
            <a:srgbClr val="DBD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Placeholder 9">
            <a:extLst>
              <a:ext uri="{FF2B5EF4-FFF2-40B4-BE49-F238E27FC236}">
                <a16:creationId xmlns:a16="http://schemas.microsoft.com/office/drawing/2014/main" id="{E8140D56-A6D7-BA46-ADB8-C0CAE14D7043}"/>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057240" y="6368481"/>
            <a:ext cx="2916856" cy="300879"/>
          </a:xfrm>
          <a:prstGeom prst="rect">
            <a:avLst/>
          </a:prstGeom>
        </p:spPr>
      </p:pic>
    </p:spTree>
    <p:extLst>
      <p:ext uri="{BB962C8B-B14F-4D97-AF65-F5344CB8AC3E}">
        <p14:creationId xmlns:p14="http://schemas.microsoft.com/office/powerpoint/2010/main" val="2702022966"/>
      </p:ext>
    </p:extLst>
  </p:cSld>
  <p:clrMapOvr>
    <a:masterClrMapping/>
  </p:clrMapOvr>
  <p:extLst>
    <p:ext uri="{DCECCB84-F9BA-43D5-87BE-67443E8EF086}">
      <p15:sldGuideLst xmlns:p15="http://schemas.microsoft.com/office/powerpoint/2012/main">
        <p15:guide id="3" pos="4112">
          <p15:clr>
            <a:srgbClr val="FBAE40"/>
          </p15:clr>
        </p15:guide>
        <p15:guide id="4" pos="7363">
          <p15:clr>
            <a:srgbClr val="FBAE40"/>
          </p15:clr>
        </p15:guide>
        <p15:guide id="7" orient="horz" pos="323">
          <p15:clr>
            <a:srgbClr val="FBAE40"/>
          </p15:clr>
        </p15:guide>
        <p15:guide id="8" orient="horz" pos="388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Style 1 - Thickes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724931A-81CD-7C42-B650-1CE7B7075C55}"/>
              </a:ext>
            </a:extLst>
          </p:cNvPr>
          <p:cNvSpPr>
            <a:spLocks noGrp="1"/>
          </p:cNvSpPr>
          <p:nvPr>
            <p:ph type="body" sz="quarter" idx="12" hasCustomPrompt="1"/>
          </p:nvPr>
        </p:nvSpPr>
        <p:spPr>
          <a:xfrm>
            <a:off x="1436400" y="1436400"/>
            <a:ext cx="9310369" cy="3983714"/>
          </a:xfrm>
          <a:gradFill flip="none" rotWithShape="1">
            <a:gsLst>
              <a:gs pos="49000">
                <a:srgbClr val="000000">
                  <a:alpha val="54000"/>
                </a:srgbClr>
              </a:gs>
              <a:gs pos="12000">
                <a:schemeClr val="tx1">
                  <a:alpha val="55000"/>
                </a:schemeClr>
              </a:gs>
              <a:gs pos="75000">
                <a:schemeClr val="tx1">
                  <a:alpha val="0"/>
                </a:schemeClr>
              </a:gs>
            </a:gsLst>
            <a:lin ang="0" scaled="1"/>
            <a:tileRect/>
          </a:gradFill>
        </p:spPr>
        <p:txBody>
          <a:bodyPr vert="horz" wrap="square" lIns="0" tIns="0" rIns="0" bIns="0" rtlCol="0">
            <a:noAutofit/>
          </a:bodyPr>
          <a:lstStyle>
            <a:lvl1pPr>
              <a:defRPr lang="en-US" dirty="0">
                <a:solidFill>
                  <a:schemeClr val="tx1">
                    <a:alpha val="0"/>
                  </a:schemeClr>
                </a:solidFill>
              </a:defRPr>
            </a:lvl1pPr>
          </a:lstStyle>
          <a:p>
            <a:pPr lvl="0"/>
            <a:r>
              <a:rPr lang="en-US" dirty="0"/>
              <a:t> </a:t>
            </a:r>
          </a:p>
        </p:txBody>
      </p:sp>
      <p:sp>
        <p:nvSpPr>
          <p:cNvPr id="7" name="Freeform 6">
            <a:extLst>
              <a:ext uri="{FF2B5EF4-FFF2-40B4-BE49-F238E27FC236}">
                <a16:creationId xmlns:a16="http://schemas.microsoft.com/office/drawing/2014/main" id="{7DE443D4-724C-5D4E-9520-760A3A8238B2}"/>
              </a:ext>
            </a:extLst>
          </p:cNvPr>
          <p:cNvSpPr/>
          <p:nvPr userDrawn="1"/>
        </p:nvSpPr>
        <p:spPr>
          <a:xfrm rot="16200000">
            <a:off x="2667001" y="-2667001"/>
            <a:ext cx="6858000" cy="12192002"/>
          </a:xfrm>
          <a:custGeom>
            <a:avLst/>
            <a:gdLst>
              <a:gd name="connsiteX0" fmla="*/ 5418000 w 6858000"/>
              <a:gd name="connsiteY0" fmla="*/ 1440001 h 12192002"/>
              <a:gd name="connsiteX1" fmla="*/ 1440000 w 6858000"/>
              <a:gd name="connsiteY1" fmla="*/ 1440001 h 12192002"/>
              <a:gd name="connsiteX2" fmla="*/ 1440000 w 6858000"/>
              <a:gd name="connsiteY2" fmla="*/ 10752001 h 12192002"/>
              <a:gd name="connsiteX3" fmla="*/ 5418000 w 6858000"/>
              <a:gd name="connsiteY3" fmla="*/ 10752001 h 12192002"/>
              <a:gd name="connsiteX4" fmla="*/ 6858000 w 6858000"/>
              <a:gd name="connsiteY4" fmla="*/ 1 h 12192002"/>
              <a:gd name="connsiteX5" fmla="*/ 6858000 w 6858000"/>
              <a:gd name="connsiteY5" fmla="*/ 1440001 h 12192002"/>
              <a:gd name="connsiteX6" fmla="*/ 6858000 w 6858000"/>
              <a:gd name="connsiteY6" fmla="*/ 1440001 h 12192002"/>
              <a:gd name="connsiteX7" fmla="*/ 6858000 w 6858000"/>
              <a:gd name="connsiteY7" fmla="*/ 10752001 h 12192002"/>
              <a:gd name="connsiteX8" fmla="*/ 6858000 w 6858000"/>
              <a:gd name="connsiteY8" fmla="*/ 10752001 h 12192002"/>
              <a:gd name="connsiteX9" fmla="*/ 6858000 w 6858000"/>
              <a:gd name="connsiteY9" fmla="*/ 12192001 h 12192002"/>
              <a:gd name="connsiteX10" fmla="*/ 6858000 w 6858000"/>
              <a:gd name="connsiteY10" fmla="*/ 12192001 h 12192002"/>
              <a:gd name="connsiteX11" fmla="*/ 6858000 w 6858000"/>
              <a:gd name="connsiteY11" fmla="*/ 12192002 h 12192002"/>
              <a:gd name="connsiteX12" fmla="*/ 5418000 w 6858000"/>
              <a:gd name="connsiteY12" fmla="*/ 12192002 h 12192002"/>
              <a:gd name="connsiteX13" fmla="*/ 5418000 w 6858000"/>
              <a:gd name="connsiteY13" fmla="*/ 12192001 h 12192002"/>
              <a:gd name="connsiteX14" fmla="*/ 1440000 w 6858000"/>
              <a:gd name="connsiteY14" fmla="*/ 12192001 h 12192002"/>
              <a:gd name="connsiteX15" fmla="*/ 1440000 w 6858000"/>
              <a:gd name="connsiteY15" fmla="*/ 12192002 h 12192002"/>
              <a:gd name="connsiteX16" fmla="*/ 0 w 6858000"/>
              <a:gd name="connsiteY16" fmla="*/ 12192002 h 12192002"/>
              <a:gd name="connsiteX17" fmla="*/ 0 w 6858000"/>
              <a:gd name="connsiteY17" fmla="*/ 12192001 h 12192002"/>
              <a:gd name="connsiteX18" fmla="*/ 0 w 6858000"/>
              <a:gd name="connsiteY18" fmla="*/ 10752001 h 12192002"/>
              <a:gd name="connsiteX19" fmla="*/ 0 w 6858000"/>
              <a:gd name="connsiteY19" fmla="*/ 1440001 h 12192002"/>
              <a:gd name="connsiteX20" fmla="*/ 0 w 6858000"/>
              <a:gd name="connsiteY20" fmla="*/ 1 h 12192002"/>
              <a:gd name="connsiteX21" fmla="*/ 0 w 6858000"/>
              <a:gd name="connsiteY21" fmla="*/ 0 h 12192002"/>
              <a:gd name="connsiteX22" fmla="*/ 1440000 w 6858000"/>
              <a:gd name="connsiteY22" fmla="*/ 0 h 12192002"/>
              <a:gd name="connsiteX23" fmla="*/ 1440000 w 6858000"/>
              <a:gd name="connsiteY23" fmla="*/ 1 h 12192002"/>
              <a:gd name="connsiteX24" fmla="*/ 5418000 w 6858000"/>
              <a:gd name="connsiteY24" fmla="*/ 1 h 12192002"/>
              <a:gd name="connsiteX25" fmla="*/ 5418000 w 6858000"/>
              <a:gd name="connsiteY25" fmla="*/ 0 h 12192002"/>
              <a:gd name="connsiteX26" fmla="*/ 6858000 w 6858000"/>
              <a:gd name="connsiteY26" fmla="*/ 0 h 12192002"/>
              <a:gd name="connsiteX27" fmla="*/ 6858000 w 6858000"/>
              <a:gd name="connsiteY27" fmla="*/ 1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58000" h="12192002">
                <a:moveTo>
                  <a:pt x="5418000" y="1440001"/>
                </a:moveTo>
                <a:lnTo>
                  <a:pt x="1440000" y="1440001"/>
                </a:lnTo>
                <a:lnTo>
                  <a:pt x="1440000" y="10752001"/>
                </a:lnTo>
                <a:lnTo>
                  <a:pt x="5418000" y="10752001"/>
                </a:lnTo>
                <a:close/>
                <a:moveTo>
                  <a:pt x="6858000" y="1"/>
                </a:moveTo>
                <a:lnTo>
                  <a:pt x="6858000" y="1440001"/>
                </a:lnTo>
                <a:lnTo>
                  <a:pt x="6858000" y="1440001"/>
                </a:lnTo>
                <a:lnTo>
                  <a:pt x="6858000" y="10752001"/>
                </a:lnTo>
                <a:lnTo>
                  <a:pt x="6858000" y="10752001"/>
                </a:lnTo>
                <a:lnTo>
                  <a:pt x="6858000" y="12192001"/>
                </a:lnTo>
                <a:lnTo>
                  <a:pt x="6858000" y="12192001"/>
                </a:lnTo>
                <a:lnTo>
                  <a:pt x="6858000" y="12192002"/>
                </a:lnTo>
                <a:lnTo>
                  <a:pt x="5418000" y="12192002"/>
                </a:lnTo>
                <a:lnTo>
                  <a:pt x="5418000" y="12192001"/>
                </a:lnTo>
                <a:lnTo>
                  <a:pt x="1440000" y="12192001"/>
                </a:lnTo>
                <a:lnTo>
                  <a:pt x="1440000" y="12192002"/>
                </a:lnTo>
                <a:lnTo>
                  <a:pt x="0" y="12192002"/>
                </a:lnTo>
                <a:lnTo>
                  <a:pt x="0" y="12192001"/>
                </a:lnTo>
                <a:lnTo>
                  <a:pt x="0" y="10752001"/>
                </a:lnTo>
                <a:lnTo>
                  <a:pt x="0" y="1440001"/>
                </a:lnTo>
                <a:lnTo>
                  <a:pt x="0" y="1"/>
                </a:lnTo>
                <a:lnTo>
                  <a:pt x="0" y="0"/>
                </a:lnTo>
                <a:lnTo>
                  <a:pt x="1440000" y="0"/>
                </a:lnTo>
                <a:lnTo>
                  <a:pt x="1440000" y="1"/>
                </a:lnTo>
                <a:lnTo>
                  <a:pt x="5418000" y="1"/>
                </a:lnTo>
                <a:lnTo>
                  <a:pt x="5418000" y="0"/>
                </a:lnTo>
                <a:lnTo>
                  <a:pt x="6858000" y="0"/>
                </a:lnTo>
                <a:lnTo>
                  <a:pt x="6858000"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Picture Placeholder 9" hidden="1">
            <a:extLst>
              <a:ext uri="{FF2B5EF4-FFF2-40B4-BE49-F238E27FC236}">
                <a16:creationId xmlns:a16="http://schemas.microsoft.com/office/drawing/2014/main" id="{75B15DF3-21ED-6E41-B51C-925362B13EFE}"/>
              </a:ext>
            </a:extLst>
          </p:cNvPr>
          <p:cNvSpPr>
            <a:spLocks noGrp="1"/>
          </p:cNvSpPr>
          <p:nvPr>
            <p:ph type="pic" sz="quarter" idx="11" hasCustomPrompt="1"/>
          </p:nvPr>
        </p:nvSpPr>
        <p:spPr>
          <a:xfrm>
            <a:off x="1436914" y="1438679"/>
            <a:ext cx="9322526" cy="3986762"/>
          </a:xfrm>
          <a:prstGeom prst="rect">
            <a:avLst/>
          </a:prstGeom>
          <a:noFill/>
        </p:spPr>
        <p:txBody>
          <a:bodyPr wrap="square" rIns="288000" anchor="ctr">
            <a:noAutofit/>
          </a:bodyPr>
          <a:lstStyle>
            <a:lvl1pPr marL="0" marR="0" indent="0" algn="r" defTabSz="914400" rtl="0" eaLnBrk="1" fontAlgn="auto" latinLnBrk="0" hangingPunct="1">
              <a:lnSpc>
                <a:spcPct val="100000"/>
              </a:lnSpc>
              <a:spcBef>
                <a:spcPts val="0"/>
              </a:spcBef>
              <a:spcAft>
                <a:spcPts val="300"/>
              </a:spcAft>
              <a:buClrTx/>
              <a:buSzTx/>
              <a:buFont typeface="Arial" panose="020B0604020202020204" pitchFamily="34" charset="0"/>
              <a:buNone/>
              <a:tabLst/>
              <a:defRPr/>
            </a:lvl1pPr>
          </a:lstStyle>
          <a:p>
            <a:r>
              <a:rPr lang="en-US" dirty="0"/>
              <a:t>Drop photo here to add</a:t>
            </a:r>
            <a:br>
              <a:rPr lang="en-US" dirty="0"/>
            </a:br>
            <a:r>
              <a:rPr lang="en-US" dirty="0"/>
              <a:t>background photo. </a:t>
            </a:r>
          </a:p>
          <a:p>
            <a:r>
              <a:rPr lang="en-US" dirty="0"/>
              <a:t>This layout works best</a:t>
            </a:r>
            <a:br>
              <a:rPr lang="en-US" dirty="0"/>
            </a:br>
            <a:r>
              <a:rPr lang="en-US" dirty="0"/>
              <a:t>with dark photos.</a:t>
            </a:r>
            <a:br>
              <a:rPr lang="en-US" dirty="0"/>
            </a:br>
            <a:r>
              <a:rPr lang="en-US" dirty="0"/>
              <a:t>(then edit alt text)</a:t>
            </a:r>
          </a:p>
        </p:txBody>
      </p:sp>
      <p:sp>
        <p:nvSpPr>
          <p:cNvPr id="2" name="Title 1" hidden="1">
            <a:extLst>
              <a:ext uri="{FF2B5EF4-FFF2-40B4-BE49-F238E27FC236}">
                <a16:creationId xmlns:a16="http://schemas.microsoft.com/office/drawing/2014/main" id="{0BEEFB8F-4A79-464A-9960-012F07BC8989}"/>
              </a:ext>
            </a:extLst>
          </p:cNvPr>
          <p:cNvSpPr>
            <a:spLocks noGrp="1"/>
          </p:cNvSpPr>
          <p:nvPr>
            <p:ph type="title" hasCustomPrompt="1"/>
          </p:nvPr>
        </p:nvSpPr>
        <p:spPr>
          <a:xfrm>
            <a:off x="1436912" y="1432558"/>
            <a:ext cx="4659087" cy="3983715"/>
          </a:xfrm>
          <a:noFill/>
          <a:ln>
            <a:noFill/>
          </a:ln>
        </p:spPr>
        <p:txBody>
          <a:bodyPr vert="horz" lIns="0" tIns="0" rIns="0" bIns="0" rtlCol="0" anchor="ctr">
            <a:noAutofit/>
          </a:bodyPr>
          <a:lstStyle>
            <a:lvl1pPr>
              <a:defRPr lang="en-US" sz="4000" dirty="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dirty="0"/>
              <a:t>Click to Add a Title To Your Divider Slide</a:t>
            </a:r>
          </a:p>
        </p:txBody>
      </p:sp>
      <p:sp>
        <p:nvSpPr>
          <p:cNvPr id="4" name="Rectangle 3">
            <a:extLst>
              <a:ext uri="{FF2B5EF4-FFF2-40B4-BE49-F238E27FC236}">
                <a16:creationId xmlns:a16="http://schemas.microsoft.com/office/drawing/2014/main" id="{8F162AE8-AE24-9B4B-98B9-9B91526A8B82}"/>
              </a:ext>
            </a:extLst>
          </p:cNvPr>
          <p:cNvSpPr/>
          <p:nvPr userDrawn="1"/>
        </p:nvSpPr>
        <p:spPr>
          <a:xfrm>
            <a:off x="10746769" y="1436400"/>
            <a:ext cx="1445231" cy="3983714"/>
          </a:xfrm>
          <a:prstGeom prst="rect">
            <a:avLst/>
          </a:prstGeom>
          <a:solidFill>
            <a:srgbClr val="DBD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6873477"/>
      </p:ext>
    </p:extLst>
  </p:cSld>
  <p:clrMapOvr>
    <a:masterClrMapping/>
  </p:clrMapOvr>
  <p:extLst>
    <p:ext uri="{DCECCB84-F9BA-43D5-87BE-67443E8EF086}">
      <p15:sldGuideLst xmlns:p15="http://schemas.microsoft.com/office/powerpoint/2012/main">
        <p15:guide id="3" pos="31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Slide (Style 2 - Thick)">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D51DD35D-8795-6E48-9089-530B53B7B853}"/>
              </a:ext>
            </a:extLst>
          </p:cNvPr>
          <p:cNvSpPr>
            <a:spLocks noGrp="1"/>
          </p:cNvSpPr>
          <p:nvPr>
            <p:ph type="pic" sz="quarter" idx="11" hasCustomPrompt="1"/>
          </p:nvPr>
        </p:nvSpPr>
        <p:spPr>
          <a:xfrm>
            <a:off x="0" y="0"/>
            <a:ext cx="12192000" cy="6858000"/>
          </a:xfrm>
          <a:custGeom>
            <a:avLst/>
            <a:gdLst>
              <a:gd name="connsiteX0" fmla="*/ 857729 w 12192000"/>
              <a:gd name="connsiteY0" fmla="*/ 1085850 h 6858000"/>
              <a:gd name="connsiteX1" fmla="*/ 11359044 w 12192000"/>
              <a:gd name="connsiteY1" fmla="*/ 1085850 h 6858000"/>
              <a:gd name="connsiteX2" fmla="*/ 11359044 w 12192000"/>
              <a:gd name="connsiteY2" fmla="*/ 5815013 h 6858000"/>
              <a:gd name="connsiteX3" fmla="*/ 857729 w 12192000"/>
              <a:gd name="connsiteY3" fmla="*/ 5815013 h 6858000"/>
              <a:gd name="connsiteX4" fmla="*/ 500542 w 12192000"/>
              <a:gd name="connsiteY4" fmla="*/ 728663 h 6858000"/>
              <a:gd name="connsiteX5" fmla="*/ 500542 w 12192000"/>
              <a:gd name="connsiteY5" fmla="*/ 6129339 h 6858000"/>
              <a:gd name="connsiteX6" fmla="*/ 500543 w 12192000"/>
              <a:gd name="connsiteY6" fmla="*/ 6129339 h 6858000"/>
              <a:gd name="connsiteX7" fmla="*/ 500543 w 12192000"/>
              <a:gd name="connsiteY7" fmla="*/ 6172200 h 6858000"/>
              <a:gd name="connsiteX8" fmla="*/ 11712576 w 12192000"/>
              <a:gd name="connsiteY8" fmla="*/ 6172200 h 6858000"/>
              <a:gd name="connsiteX9" fmla="*/ 11712576 w 12192000"/>
              <a:gd name="connsiteY9" fmla="*/ 6129340 h 6858000"/>
              <a:gd name="connsiteX10" fmla="*/ 11716230 w 12192000"/>
              <a:gd name="connsiteY10" fmla="*/ 6129340 h 6858000"/>
              <a:gd name="connsiteX11" fmla="*/ 11716230 w 12192000"/>
              <a:gd name="connsiteY11" fmla="*/ 728664 h 6858000"/>
              <a:gd name="connsiteX12" fmla="*/ 11712576 w 12192000"/>
              <a:gd name="connsiteY12" fmla="*/ 728664 h 6858000"/>
              <a:gd name="connsiteX13" fmla="*/ 11712576 w 12192000"/>
              <a:gd name="connsiteY13" fmla="*/ 728663 h 6858000"/>
              <a:gd name="connsiteX14" fmla="*/ 857729 w 12192000"/>
              <a:gd name="connsiteY14" fmla="*/ 728663 h 6858000"/>
              <a:gd name="connsiteX15" fmla="*/ 0 w 12192000"/>
              <a:gd name="connsiteY15" fmla="*/ 0 h 6858000"/>
              <a:gd name="connsiteX16" fmla="*/ 12192000 w 12192000"/>
              <a:gd name="connsiteY16" fmla="*/ 0 h 6858000"/>
              <a:gd name="connsiteX17" fmla="*/ 12192000 w 12192000"/>
              <a:gd name="connsiteY17" fmla="*/ 6858000 h 6858000"/>
              <a:gd name="connsiteX18" fmla="*/ 0 w 12192000"/>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0">
                <a:moveTo>
                  <a:pt x="857729" y="1085850"/>
                </a:moveTo>
                <a:lnTo>
                  <a:pt x="11359044" y="1085850"/>
                </a:lnTo>
                <a:lnTo>
                  <a:pt x="11359044" y="5815013"/>
                </a:lnTo>
                <a:lnTo>
                  <a:pt x="857729" y="5815013"/>
                </a:lnTo>
                <a:close/>
                <a:moveTo>
                  <a:pt x="500542" y="728663"/>
                </a:moveTo>
                <a:lnTo>
                  <a:pt x="500542" y="6129339"/>
                </a:lnTo>
                <a:lnTo>
                  <a:pt x="500543" y="6129339"/>
                </a:lnTo>
                <a:lnTo>
                  <a:pt x="500543" y="6172200"/>
                </a:lnTo>
                <a:lnTo>
                  <a:pt x="11712576" y="6172200"/>
                </a:lnTo>
                <a:lnTo>
                  <a:pt x="11712576" y="6129340"/>
                </a:lnTo>
                <a:lnTo>
                  <a:pt x="11716230" y="6129340"/>
                </a:lnTo>
                <a:lnTo>
                  <a:pt x="11716230" y="728664"/>
                </a:lnTo>
                <a:lnTo>
                  <a:pt x="11712576" y="728664"/>
                </a:lnTo>
                <a:lnTo>
                  <a:pt x="11712576" y="728663"/>
                </a:lnTo>
                <a:lnTo>
                  <a:pt x="857729" y="728663"/>
                </a:lnTo>
                <a:close/>
                <a:moveTo>
                  <a:pt x="0" y="0"/>
                </a:moveTo>
                <a:lnTo>
                  <a:pt x="12192000" y="0"/>
                </a:lnTo>
                <a:lnTo>
                  <a:pt x="12192000" y="6858000"/>
                </a:lnTo>
                <a:lnTo>
                  <a:pt x="0" y="6858000"/>
                </a:lnTo>
                <a:close/>
              </a:path>
            </a:pathLst>
          </a:custGeom>
          <a:solidFill>
            <a:schemeClr val="bg1"/>
          </a:solidFill>
        </p:spPr>
        <p:txBody>
          <a:bodyPr wrap="square" rIns="1188000" anchor="ctr" anchorCtr="0">
            <a:noAutofit/>
          </a:bodyPr>
          <a:lstStyle>
            <a:lvl1pPr marL="0" marR="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Drop photo here to add</a:t>
            </a:r>
            <a:br>
              <a:rPr lang="en-US"/>
            </a:br>
            <a:r>
              <a:rPr lang="en-US"/>
              <a:t>background photo.</a:t>
            </a:r>
          </a:p>
        </p:txBody>
      </p:sp>
      <p:sp>
        <p:nvSpPr>
          <p:cNvPr id="42" name="Text Placeholder 41">
            <a:extLst>
              <a:ext uri="{FF2B5EF4-FFF2-40B4-BE49-F238E27FC236}">
                <a16:creationId xmlns:a16="http://schemas.microsoft.com/office/drawing/2014/main" id="{90D4015A-9A81-034F-AC64-D2D5054A732A}"/>
              </a:ext>
            </a:extLst>
          </p:cNvPr>
          <p:cNvSpPr>
            <a:spLocks noGrp="1"/>
          </p:cNvSpPr>
          <p:nvPr>
            <p:ph type="body" sz="quarter" idx="12"/>
          </p:nvPr>
        </p:nvSpPr>
        <p:spPr>
          <a:xfrm>
            <a:off x="12386" y="-6415"/>
            <a:ext cx="12192000" cy="6858000"/>
          </a:xfrm>
          <a:custGeom>
            <a:avLst/>
            <a:gdLst>
              <a:gd name="connsiteX0" fmla="*/ 857729 w 12192000"/>
              <a:gd name="connsiteY0" fmla="*/ 1085850 h 6858000"/>
              <a:gd name="connsiteX1" fmla="*/ 11359044 w 12192000"/>
              <a:gd name="connsiteY1" fmla="*/ 1085850 h 6858000"/>
              <a:gd name="connsiteX2" fmla="*/ 11359044 w 12192000"/>
              <a:gd name="connsiteY2" fmla="*/ 5815013 h 6858000"/>
              <a:gd name="connsiteX3" fmla="*/ 857729 w 12192000"/>
              <a:gd name="connsiteY3" fmla="*/ 5815012 h 6858000"/>
              <a:gd name="connsiteX4" fmla="*/ 500542 w 12192000"/>
              <a:gd name="connsiteY4" fmla="*/ 728662 h 6858000"/>
              <a:gd name="connsiteX5" fmla="*/ 500542 w 12192000"/>
              <a:gd name="connsiteY5" fmla="*/ 6129338 h 6858000"/>
              <a:gd name="connsiteX6" fmla="*/ 500543 w 12192000"/>
              <a:gd name="connsiteY6" fmla="*/ 6129338 h 6858000"/>
              <a:gd name="connsiteX7" fmla="*/ 500543 w 12192000"/>
              <a:gd name="connsiteY7" fmla="*/ 6172199 h 6858000"/>
              <a:gd name="connsiteX8" fmla="*/ 11712576 w 12192000"/>
              <a:gd name="connsiteY8" fmla="*/ 6172200 h 6858000"/>
              <a:gd name="connsiteX9" fmla="*/ 11712576 w 12192000"/>
              <a:gd name="connsiteY9" fmla="*/ 6129339 h 6858000"/>
              <a:gd name="connsiteX10" fmla="*/ 11716230 w 12192000"/>
              <a:gd name="connsiteY10" fmla="*/ 6129339 h 6858000"/>
              <a:gd name="connsiteX11" fmla="*/ 11716230 w 12192000"/>
              <a:gd name="connsiteY11" fmla="*/ 728663 h 6858000"/>
              <a:gd name="connsiteX12" fmla="*/ 11712576 w 12192000"/>
              <a:gd name="connsiteY12" fmla="*/ 728663 h 6858000"/>
              <a:gd name="connsiteX13" fmla="*/ 857729 w 12192000"/>
              <a:gd name="connsiteY13" fmla="*/ 728663 h 6858000"/>
              <a:gd name="connsiteX14" fmla="*/ 857729 w 12192000"/>
              <a:gd name="connsiteY14" fmla="*/ 728662 h 6858000"/>
              <a:gd name="connsiteX15" fmla="*/ 0 w 12192000"/>
              <a:gd name="connsiteY15" fmla="*/ 0 h 6858000"/>
              <a:gd name="connsiteX16" fmla="*/ 12192000 w 12192000"/>
              <a:gd name="connsiteY16" fmla="*/ 0 h 6858000"/>
              <a:gd name="connsiteX17" fmla="*/ 12192000 w 12192000"/>
              <a:gd name="connsiteY17" fmla="*/ 6858000 h 6858000"/>
              <a:gd name="connsiteX18" fmla="*/ 0 w 12192000"/>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0">
                <a:moveTo>
                  <a:pt x="857729" y="1085850"/>
                </a:moveTo>
                <a:lnTo>
                  <a:pt x="11359044" y="1085850"/>
                </a:lnTo>
                <a:lnTo>
                  <a:pt x="11359044" y="5815013"/>
                </a:lnTo>
                <a:lnTo>
                  <a:pt x="857729" y="5815012"/>
                </a:lnTo>
                <a:close/>
                <a:moveTo>
                  <a:pt x="500542" y="728662"/>
                </a:moveTo>
                <a:lnTo>
                  <a:pt x="500542" y="6129338"/>
                </a:lnTo>
                <a:lnTo>
                  <a:pt x="500543" y="6129338"/>
                </a:lnTo>
                <a:lnTo>
                  <a:pt x="500543" y="6172199"/>
                </a:lnTo>
                <a:lnTo>
                  <a:pt x="11712576" y="6172200"/>
                </a:lnTo>
                <a:lnTo>
                  <a:pt x="11712576" y="6129339"/>
                </a:lnTo>
                <a:lnTo>
                  <a:pt x="11716230" y="6129339"/>
                </a:lnTo>
                <a:lnTo>
                  <a:pt x="11716230" y="728663"/>
                </a:lnTo>
                <a:lnTo>
                  <a:pt x="11712576" y="728663"/>
                </a:lnTo>
                <a:lnTo>
                  <a:pt x="857729" y="728663"/>
                </a:lnTo>
                <a:lnTo>
                  <a:pt x="857729" y="728662"/>
                </a:lnTo>
                <a:close/>
                <a:moveTo>
                  <a:pt x="0" y="0"/>
                </a:moveTo>
                <a:lnTo>
                  <a:pt x="12192000" y="0"/>
                </a:lnTo>
                <a:lnTo>
                  <a:pt x="12192000" y="6858000"/>
                </a:lnTo>
                <a:lnTo>
                  <a:pt x="0" y="6858000"/>
                </a:lnTo>
                <a:close/>
              </a:path>
            </a:pathLst>
          </a:custGeom>
          <a:gradFill flip="none" rotWithShape="1">
            <a:gsLst>
              <a:gs pos="52000">
                <a:srgbClr val="000000">
                  <a:alpha val="54000"/>
                </a:srgbClr>
              </a:gs>
              <a:gs pos="12000">
                <a:schemeClr val="tx1">
                  <a:alpha val="55000"/>
                </a:schemeClr>
              </a:gs>
              <a:gs pos="79000">
                <a:schemeClr val="tx1">
                  <a:alpha val="0"/>
                </a:schemeClr>
              </a:gs>
            </a:gsLst>
            <a:lin ang="0" scaled="1"/>
            <a:tileRect/>
          </a:gradFill>
        </p:spPr>
        <p:txBody>
          <a:bodyPr wrap="square">
            <a:noAutofit/>
          </a:bodyPr>
          <a:lstStyle>
            <a:lvl1pPr>
              <a:defRPr>
                <a:solidFill>
                  <a:schemeClr val="tx1">
                    <a:alpha val="0"/>
                  </a:schemeClr>
                </a:solidFill>
              </a:defRPr>
            </a:lvl1pPr>
          </a:lstStyle>
          <a:p>
            <a:pPr lvl="0"/>
            <a:r>
              <a:rPr lang="en-US"/>
              <a:t>Click to edit Master text styles</a:t>
            </a:r>
          </a:p>
        </p:txBody>
      </p:sp>
      <p:sp>
        <p:nvSpPr>
          <p:cNvPr id="43" name="Freeform 42">
            <a:extLst>
              <a:ext uri="{FF2B5EF4-FFF2-40B4-BE49-F238E27FC236}">
                <a16:creationId xmlns:a16="http://schemas.microsoft.com/office/drawing/2014/main" id="{84B4DA2E-2D00-194E-8177-1800958BB9EF}"/>
              </a:ext>
            </a:extLst>
          </p:cNvPr>
          <p:cNvSpPr/>
          <p:nvPr userDrawn="1"/>
        </p:nvSpPr>
        <p:spPr>
          <a:xfrm rot="5400000">
            <a:off x="3386617" y="-2157413"/>
            <a:ext cx="5443538" cy="11215688"/>
          </a:xfrm>
          <a:custGeom>
            <a:avLst/>
            <a:gdLst>
              <a:gd name="connsiteX0" fmla="*/ 357188 w 5443538"/>
              <a:gd name="connsiteY0" fmla="*/ 10858501 h 11215688"/>
              <a:gd name="connsiteX1" fmla="*/ 5086350 w 5443538"/>
              <a:gd name="connsiteY1" fmla="*/ 10858501 h 11215688"/>
              <a:gd name="connsiteX2" fmla="*/ 5086351 w 5443538"/>
              <a:gd name="connsiteY2" fmla="*/ 357186 h 11215688"/>
              <a:gd name="connsiteX3" fmla="*/ 357188 w 5443538"/>
              <a:gd name="connsiteY3" fmla="*/ 357186 h 11215688"/>
              <a:gd name="connsiteX4" fmla="*/ 0 w 5443538"/>
              <a:gd name="connsiteY4" fmla="*/ 11215688 h 11215688"/>
              <a:gd name="connsiteX5" fmla="*/ 0 w 5443538"/>
              <a:gd name="connsiteY5" fmla="*/ 10858501 h 11215688"/>
              <a:gd name="connsiteX6" fmla="*/ 1 w 5443538"/>
              <a:gd name="connsiteY6" fmla="*/ 10858501 h 11215688"/>
              <a:gd name="connsiteX7" fmla="*/ 1 w 5443538"/>
              <a:gd name="connsiteY7" fmla="*/ 3654 h 11215688"/>
              <a:gd name="connsiteX8" fmla="*/ 1 w 5443538"/>
              <a:gd name="connsiteY8" fmla="*/ 3654 h 11215688"/>
              <a:gd name="connsiteX9" fmla="*/ 1 w 5443538"/>
              <a:gd name="connsiteY9" fmla="*/ 0 h 11215688"/>
              <a:gd name="connsiteX10" fmla="*/ 5400677 w 5443538"/>
              <a:gd name="connsiteY10" fmla="*/ 0 h 11215688"/>
              <a:gd name="connsiteX11" fmla="*/ 5400677 w 5443538"/>
              <a:gd name="connsiteY11" fmla="*/ 3654 h 11215688"/>
              <a:gd name="connsiteX12" fmla="*/ 5443538 w 5443538"/>
              <a:gd name="connsiteY12" fmla="*/ 3654 h 11215688"/>
              <a:gd name="connsiteX13" fmla="*/ 5443537 w 5443538"/>
              <a:gd name="connsiteY13" fmla="*/ 11215687 h 11215688"/>
              <a:gd name="connsiteX14" fmla="*/ 5400676 w 5443538"/>
              <a:gd name="connsiteY14" fmla="*/ 11215687 h 11215688"/>
              <a:gd name="connsiteX15" fmla="*/ 5400676 w 5443538"/>
              <a:gd name="connsiteY15" fmla="*/ 11215688 h 11215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43538" h="11215688">
                <a:moveTo>
                  <a:pt x="357188" y="10858501"/>
                </a:moveTo>
                <a:lnTo>
                  <a:pt x="5086350" y="10858501"/>
                </a:lnTo>
                <a:lnTo>
                  <a:pt x="5086351" y="357186"/>
                </a:lnTo>
                <a:lnTo>
                  <a:pt x="357188" y="357186"/>
                </a:lnTo>
                <a:close/>
                <a:moveTo>
                  <a:pt x="0" y="11215688"/>
                </a:moveTo>
                <a:lnTo>
                  <a:pt x="0" y="10858501"/>
                </a:lnTo>
                <a:lnTo>
                  <a:pt x="1" y="10858501"/>
                </a:lnTo>
                <a:lnTo>
                  <a:pt x="1" y="3654"/>
                </a:lnTo>
                <a:lnTo>
                  <a:pt x="1" y="3654"/>
                </a:lnTo>
                <a:lnTo>
                  <a:pt x="1" y="0"/>
                </a:lnTo>
                <a:lnTo>
                  <a:pt x="5400677" y="0"/>
                </a:lnTo>
                <a:lnTo>
                  <a:pt x="5400677" y="3654"/>
                </a:lnTo>
                <a:lnTo>
                  <a:pt x="5443538" y="3654"/>
                </a:lnTo>
                <a:lnTo>
                  <a:pt x="5443537" y="11215687"/>
                </a:lnTo>
                <a:lnTo>
                  <a:pt x="5400676" y="11215687"/>
                </a:lnTo>
                <a:lnTo>
                  <a:pt x="5400676" y="11215688"/>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tle 2">
            <a:extLst>
              <a:ext uri="{FF2B5EF4-FFF2-40B4-BE49-F238E27FC236}">
                <a16:creationId xmlns:a16="http://schemas.microsoft.com/office/drawing/2014/main" id="{00CF07F2-AD50-A94E-BFA6-92053CF133FD}"/>
              </a:ext>
            </a:extLst>
          </p:cNvPr>
          <p:cNvSpPr>
            <a:spLocks noGrp="1"/>
          </p:cNvSpPr>
          <p:nvPr>
            <p:ph type="title" hasCustomPrompt="1"/>
          </p:nvPr>
        </p:nvSpPr>
        <p:spPr>
          <a:xfrm>
            <a:off x="1258273" y="1446604"/>
            <a:ext cx="4823871" cy="3951962"/>
          </a:xfrm>
          <a:noFill/>
          <a:ln>
            <a:noFill/>
          </a:ln>
        </p:spPr>
        <p:txBody>
          <a:bodyPr vert="horz" wrap="square" lIns="0" tIns="360000" rIns="180000" bIns="0" rtlCol="0" anchor="ctr">
            <a:noAutofit/>
          </a:bodyPr>
          <a:lstStyle>
            <a:lvl1pPr>
              <a:defRPr lang="en-US" sz="4800" baseline="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dirty="0"/>
              <a:t>Click to Add a Title To Your Divider Slide</a:t>
            </a:r>
          </a:p>
        </p:txBody>
      </p:sp>
      <p:sp>
        <p:nvSpPr>
          <p:cNvPr id="2" name="Rectangle 1">
            <a:extLst>
              <a:ext uri="{FF2B5EF4-FFF2-40B4-BE49-F238E27FC236}">
                <a16:creationId xmlns:a16="http://schemas.microsoft.com/office/drawing/2014/main" id="{4A374E27-6628-3A47-9988-C808E9482F54}"/>
              </a:ext>
            </a:extLst>
          </p:cNvPr>
          <p:cNvSpPr/>
          <p:nvPr userDrawn="1"/>
        </p:nvSpPr>
        <p:spPr>
          <a:xfrm>
            <a:off x="11350625" y="1092200"/>
            <a:ext cx="371955" cy="4714875"/>
          </a:xfrm>
          <a:prstGeom prst="rect">
            <a:avLst/>
          </a:prstGeom>
          <a:solidFill>
            <a:srgbClr val="DBD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2202243"/>
      </p:ext>
    </p:extLst>
  </p:cSld>
  <p:clrMapOvr>
    <a:masterClrMapping/>
  </p:clrMapOvr>
  <p:extLst>
    <p:ext uri="{DCECCB84-F9BA-43D5-87BE-67443E8EF086}">
      <p15:sldGuideLst xmlns:p15="http://schemas.microsoft.com/office/powerpoint/2012/main">
        <p15:guide id="3" pos="778">
          <p15:clr>
            <a:srgbClr val="FBAE40"/>
          </p15:clr>
        </p15:guide>
        <p15:guide id="4" orient="horz" pos="3884">
          <p15:clr>
            <a:srgbClr val="FBAE40"/>
          </p15:clr>
        </p15:guide>
        <p15:guide id="5" pos="7378">
          <p15:clr>
            <a:srgbClr val="FBAE40"/>
          </p15:clr>
        </p15:guide>
        <p15:guide id="6" orient="horz" pos="45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Slide (Style 3 - Thin)">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FACCA2D9-CDD7-A74F-9151-CF6D728F3E9E}"/>
              </a:ext>
            </a:extLst>
          </p:cNvPr>
          <p:cNvSpPr>
            <a:spLocks noGrp="1"/>
          </p:cNvSpPr>
          <p:nvPr>
            <p:ph type="pic" sz="quarter" idx="11" hasCustomPrompt="1"/>
          </p:nvPr>
        </p:nvSpPr>
        <p:spPr>
          <a:xfrm>
            <a:off x="0" y="0"/>
            <a:ext cx="12192000" cy="6858000"/>
          </a:xfrm>
          <a:custGeom>
            <a:avLst/>
            <a:gdLst>
              <a:gd name="connsiteX0" fmla="*/ 664511 w 12192000"/>
              <a:gd name="connsiteY0" fmla="*/ 887497 h 6858000"/>
              <a:gd name="connsiteX1" fmla="*/ 11527491 w 12192000"/>
              <a:gd name="connsiteY1" fmla="*/ 887497 h 6858000"/>
              <a:gd name="connsiteX2" fmla="*/ 11527491 w 12192000"/>
              <a:gd name="connsiteY2" fmla="*/ 5967543 h 6858000"/>
              <a:gd name="connsiteX3" fmla="*/ 664511 w 12192000"/>
              <a:gd name="connsiteY3" fmla="*/ 5967543 h 6858000"/>
              <a:gd name="connsiteX4" fmla="*/ 484509 w 12192000"/>
              <a:gd name="connsiteY4" fmla="*/ 707497 h 6858000"/>
              <a:gd name="connsiteX5" fmla="*/ 484509 w 12192000"/>
              <a:gd name="connsiteY5" fmla="*/ 887497 h 6858000"/>
              <a:gd name="connsiteX6" fmla="*/ 484510 w 12192000"/>
              <a:gd name="connsiteY6" fmla="*/ 887497 h 6858000"/>
              <a:gd name="connsiteX7" fmla="*/ 484510 w 12192000"/>
              <a:gd name="connsiteY7" fmla="*/ 5967543 h 6858000"/>
              <a:gd name="connsiteX8" fmla="*/ 484509 w 12192000"/>
              <a:gd name="connsiteY8" fmla="*/ 5967543 h 6858000"/>
              <a:gd name="connsiteX9" fmla="*/ 484509 w 12192000"/>
              <a:gd name="connsiteY9" fmla="*/ 6147543 h 6858000"/>
              <a:gd name="connsiteX10" fmla="*/ 484510 w 12192000"/>
              <a:gd name="connsiteY10" fmla="*/ 6147543 h 6858000"/>
              <a:gd name="connsiteX11" fmla="*/ 484510 w 12192000"/>
              <a:gd name="connsiteY11" fmla="*/ 6150504 h 6858000"/>
              <a:gd name="connsiteX12" fmla="*/ 664511 w 12192000"/>
              <a:gd name="connsiteY12" fmla="*/ 6150504 h 6858000"/>
              <a:gd name="connsiteX13" fmla="*/ 664511 w 12192000"/>
              <a:gd name="connsiteY13" fmla="*/ 6147543 h 6858000"/>
              <a:gd name="connsiteX14" fmla="*/ 11527491 w 12192000"/>
              <a:gd name="connsiteY14" fmla="*/ 6147543 h 6858000"/>
              <a:gd name="connsiteX15" fmla="*/ 11527491 w 12192000"/>
              <a:gd name="connsiteY15" fmla="*/ 6150504 h 6858000"/>
              <a:gd name="connsiteX16" fmla="*/ 11707491 w 12192000"/>
              <a:gd name="connsiteY16" fmla="*/ 6150504 h 6858000"/>
              <a:gd name="connsiteX17" fmla="*/ 11707491 w 12192000"/>
              <a:gd name="connsiteY17" fmla="*/ 6147543 h 6858000"/>
              <a:gd name="connsiteX18" fmla="*/ 11707491 w 12192000"/>
              <a:gd name="connsiteY18" fmla="*/ 5967543 h 6858000"/>
              <a:gd name="connsiteX19" fmla="*/ 11707491 w 12192000"/>
              <a:gd name="connsiteY19" fmla="*/ 887497 h 6858000"/>
              <a:gd name="connsiteX20" fmla="*/ 11707491 w 12192000"/>
              <a:gd name="connsiteY20" fmla="*/ 734964 h 6858000"/>
              <a:gd name="connsiteX21" fmla="*/ 11707491 w 12192000"/>
              <a:gd name="connsiteY21" fmla="*/ 707497 h 6858000"/>
              <a:gd name="connsiteX22" fmla="*/ 0 w 12192000"/>
              <a:gd name="connsiteY22" fmla="*/ 0 h 6858000"/>
              <a:gd name="connsiteX23" fmla="*/ 12192000 w 12192000"/>
              <a:gd name="connsiteY23" fmla="*/ 0 h 6858000"/>
              <a:gd name="connsiteX24" fmla="*/ 12192000 w 12192000"/>
              <a:gd name="connsiteY24" fmla="*/ 6858000 h 6858000"/>
              <a:gd name="connsiteX25" fmla="*/ 0 w 12192000"/>
              <a:gd name="connsiteY2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664511" y="887497"/>
                </a:moveTo>
                <a:lnTo>
                  <a:pt x="11527491" y="887497"/>
                </a:lnTo>
                <a:lnTo>
                  <a:pt x="11527491" y="5967543"/>
                </a:lnTo>
                <a:lnTo>
                  <a:pt x="664511" y="5967543"/>
                </a:lnTo>
                <a:close/>
                <a:moveTo>
                  <a:pt x="484509" y="707497"/>
                </a:moveTo>
                <a:lnTo>
                  <a:pt x="484509" y="887497"/>
                </a:lnTo>
                <a:lnTo>
                  <a:pt x="484510" y="887497"/>
                </a:lnTo>
                <a:lnTo>
                  <a:pt x="484510" y="5967543"/>
                </a:lnTo>
                <a:lnTo>
                  <a:pt x="484509" y="5967543"/>
                </a:lnTo>
                <a:lnTo>
                  <a:pt x="484509" y="6147543"/>
                </a:lnTo>
                <a:lnTo>
                  <a:pt x="484510" y="6147543"/>
                </a:lnTo>
                <a:lnTo>
                  <a:pt x="484510" y="6150504"/>
                </a:lnTo>
                <a:lnTo>
                  <a:pt x="664511" y="6150504"/>
                </a:lnTo>
                <a:lnTo>
                  <a:pt x="664511" y="6147543"/>
                </a:lnTo>
                <a:lnTo>
                  <a:pt x="11527491" y="6147543"/>
                </a:lnTo>
                <a:lnTo>
                  <a:pt x="11527491" y="6150504"/>
                </a:lnTo>
                <a:lnTo>
                  <a:pt x="11707491" y="6150504"/>
                </a:lnTo>
                <a:lnTo>
                  <a:pt x="11707491" y="6147543"/>
                </a:lnTo>
                <a:lnTo>
                  <a:pt x="11707491" y="5967543"/>
                </a:lnTo>
                <a:lnTo>
                  <a:pt x="11707491" y="887497"/>
                </a:lnTo>
                <a:lnTo>
                  <a:pt x="11707491" y="734964"/>
                </a:lnTo>
                <a:lnTo>
                  <a:pt x="11707491" y="707497"/>
                </a:lnTo>
                <a:close/>
                <a:moveTo>
                  <a:pt x="0" y="0"/>
                </a:moveTo>
                <a:lnTo>
                  <a:pt x="12192000" y="0"/>
                </a:lnTo>
                <a:lnTo>
                  <a:pt x="12192000" y="6858000"/>
                </a:lnTo>
                <a:lnTo>
                  <a:pt x="0" y="6858000"/>
                </a:lnTo>
                <a:close/>
              </a:path>
            </a:pathLst>
          </a:custGeom>
          <a:solidFill>
            <a:schemeClr val="bg1"/>
          </a:solidFill>
        </p:spPr>
        <p:txBody>
          <a:bodyPr wrap="square" rIns="1188000" anchor="ctr" anchorCtr="0">
            <a:noAutofit/>
          </a:bodyPr>
          <a:lstStyle>
            <a:lvl1pPr marL="0" marR="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Drop photo here to add</a:t>
            </a:r>
            <a:br>
              <a:rPr lang="en-US" dirty="0"/>
            </a:br>
            <a:r>
              <a:rPr lang="en-US" dirty="0"/>
              <a:t>background photo.</a:t>
            </a:r>
            <a:br>
              <a:rPr lang="en-US" dirty="0"/>
            </a:br>
            <a:r>
              <a:rPr lang="en-US" dirty="0"/>
              <a:t>(then edit alt text)</a:t>
            </a:r>
          </a:p>
        </p:txBody>
      </p:sp>
      <p:sp>
        <p:nvSpPr>
          <p:cNvPr id="32" name="Text Placeholder 31">
            <a:extLst>
              <a:ext uri="{FF2B5EF4-FFF2-40B4-BE49-F238E27FC236}">
                <a16:creationId xmlns:a16="http://schemas.microsoft.com/office/drawing/2014/main" id="{39316D4C-C12B-3449-B9EE-F7CCDFBAA4FA}"/>
              </a:ext>
            </a:extLst>
          </p:cNvPr>
          <p:cNvSpPr>
            <a:spLocks noGrp="1"/>
          </p:cNvSpPr>
          <p:nvPr>
            <p:ph type="body" sz="quarter" idx="12"/>
          </p:nvPr>
        </p:nvSpPr>
        <p:spPr>
          <a:xfrm>
            <a:off x="0" y="-1588"/>
            <a:ext cx="12192000" cy="6858000"/>
          </a:xfrm>
          <a:custGeom>
            <a:avLst/>
            <a:gdLst>
              <a:gd name="connsiteX0" fmla="*/ 664511 w 12192000"/>
              <a:gd name="connsiteY0" fmla="*/ 887497 h 6858000"/>
              <a:gd name="connsiteX1" fmla="*/ 11527491 w 12192000"/>
              <a:gd name="connsiteY1" fmla="*/ 887497 h 6858000"/>
              <a:gd name="connsiteX2" fmla="*/ 11527491 w 12192000"/>
              <a:gd name="connsiteY2" fmla="*/ 5967543 h 6858000"/>
              <a:gd name="connsiteX3" fmla="*/ 664511 w 12192000"/>
              <a:gd name="connsiteY3" fmla="*/ 5967543 h 6858000"/>
              <a:gd name="connsiteX4" fmla="*/ 484509 w 12192000"/>
              <a:gd name="connsiteY4" fmla="*/ 707497 h 6858000"/>
              <a:gd name="connsiteX5" fmla="*/ 484509 w 12192000"/>
              <a:gd name="connsiteY5" fmla="*/ 887497 h 6858000"/>
              <a:gd name="connsiteX6" fmla="*/ 484510 w 12192000"/>
              <a:gd name="connsiteY6" fmla="*/ 887497 h 6858000"/>
              <a:gd name="connsiteX7" fmla="*/ 484510 w 12192000"/>
              <a:gd name="connsiteY7" fmla="*/ 5967543 h 6858000"/>
              <a:gd name="connsiteX8" fmla="*/ 484509 w 12192000"/>
              <a:gd name="connsiteY8" fmla="*/ 5967543 h 6858000"/>
              <a:gd name="connsiteX9" fmla="*/ 484509 w 12192000"/>
              <a:gd name="connsiteY9" fmla="*/ 6147543 h 6858000"/>
              <a:gd name="connsiteX10" fmla="*/ 484510 w 12192000"/>
              <a:gd name="connsiteY10" fmla="*/ 6147543 h 6858000"/>
              <a:gd name="connsiteX11" fmla="*/ 484510 w 12192000"/>
              <a:gd name="connsiteY11" fmla="*/ 6150504 h 6858000"/>
              <a:gd name="connsiteX12" fmla="*/ 664511 w 12192000"/>
              <a:gd name="connsiteY12" fmla="*/ 6150504 h 6858000"/>
              <a:gd name="connsiteX13" fmla="*/ 664511 w 12192000"/>
              <a:gd name="connsiteY13" fmla="*/ 6147543 h 6858000"/>
              <a:gd name="connsiteX14" fmla="*/ 11527491 w 12192000"/>
              <a:gd name="connsiteY14" fmla="*/ 6147543 h 6858000"/>
              <a:gd name="connsiteX15" fmla="*/ 11527491 w 12192000"/>
              <a:gd name="connsiteY15" fmla="*/ 6150504 h 6858000"/>
              <a:gd name="connsiteX16" fmla="*/ 11707491 w 12192000"/>
              <a:gd name="connsiteY16" fmla="*/ 6150504 h 6858000"/>
              <a:gd name="connsiteX17" fmla="*/ 11707491 w 12192000"/>
              <a:gd name="connsiteY17" fmla="*/ 6147543 h 6858000"/>
              <a:gd name="connsiteX18" fmla="*/ 11707491 w 12192000"/>
              <a:gd name="connsiteY18" fmla="*/ 5967543 h 6858000"/>
              <a:gd name="connsiteX19" fmla="*/ 11707491 w 12192000"/>
              <a:gd name="connsiteY19" fmla="*/ 887497 h 6858000"/>
              <a:gd name="connsiteX20" fmla="*/ 11707491 w 12192000"/>
              <a:gd name="connsiteY20" fmla="*/ 734964 h 6858000"/>
              <a:gd name="connsiteX21" fmla="*/ 11707491 w 12192000"/>
              <a:gd name="connsiteY21" fmla="*/ 707497 h 6858000"/>
              <a:gd name="connsiteX22" fmla="*/ 0 w 12192000"/>
              <a:gd name="connsiteY22" fmla="*/ 0 h 6858000"/>
              <a:gd name="connsiteX23" fmla="*/ 12192000 w 12192000"/>
              <a:gd name="connsiteY23" fmla="*/ 0 h 6858000"/>
              <a:gd name="connsiteX24" fmla="*/ 12192000 w 12192000"/>
              <a:gd name="connsiteY24" fmla="*/ 6858000 h 6858000"/>
              <a:gd name="connsiteX25" fmla="*/ 0 w 12192000"/>
              <a:gd name="connsiteY2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664511" y="887497"/>
                </a:moveTo>
                <a:lnTo>
                  <a:pt x="11527491" y="887497"/>
                </a:lnTo>
                <a:lnTo>
                  <a:pt x="11527491" y="5967543"/>
                </a:lnTo>
                <a:lnTo>
                  <a:pt x="664511" y="5967543"/>
                </a:lnTo>
                <a:close/>
                <a:moveTo>
                  <a:pt x="484509" y="707497"/>
                </a:moveTo>
                <a:lnTo>
                  <a:pt x="484509" y="887497"/>
                </a:lnTo>
                <a:lnTo>
                  <a:pt x="484510" y="887497"/>
                </a:lnTo>
                <a:lnTo>
                  <a:pt x="484510" y="5967543"/>
                </a:lnTo>
                <a:lnTo>
                  <a:pt x="484509" y="5967543"/>
                </a:lnTo>
                <a:lnTo>
                  <a:pt x="484509" y="6147543"/>
                </a:lnTo>
                <a:lnTo>
                  <a:pt x="484510" y="6147543"/>
                </a:lnTo>
                <a:lnTo>
                  <a:pt x="484510" y="6150504"/>
                </a:lnTo>
                <a:lnTo>
                  <a:pt x="664511" y="6150504"/>
                </a:lnTo>
                <a:lnTo>
                  <a:pt x="664511" y="6147543"/>
                </a:lnTo>
                <a:lnTo>
                  <a:pt x="11527491" y="6147543"/>
                </a:lnTo>
                <a:lnTo>
                  <a:pt x="11527491" y="6150504"/>
                </a:lnTo>
                <a:lnTo>
                  <a:pt x="11707491" y="6150504"/>
                </a:lnTo>
                <a:lnTo>
                  <a:pt x="11707491" y="6147543"/>
                </a:lnTo>
                <a:lnTo>
                  <a:pt x="11707491" y="5967543"/>
                </a:lnTo>
                <a:lnTo>
                  <a:pt x="11707491" y="887497"/>
                </a:lnTo>
                <a:lnTo>
                  <a:pt x="11707491" y="734964"/>
                </a:lnTo>
                <a:lnTo>
                  <a:pt x="11707491" y="707497"/>
                </a:lnTo>
                <a:close/>
                <a:moveTo>
                  <a:pt x="0" y="0"/>
                </a:moveTo>
                <a:lnTo>
                  <a:pt x="12192000" y="0"/>
                </a:lnTo>
                <a:lnTo>
                  <a:pt x="12192000" y="6858000"/>
                </a:lnTo>
                <a:lnTo>
                  <a:pt x="0" y="6858000"/>
                </a:lnTo>
                <a:close/>
              </a:path>
            </a:pathLst>
          </a:custGeom>
          <a:gradFill flip="none" rotWithShape="1">
            <a:gsLst>
              <a:gs pos="50000">
                <a:srgbClr val="000000">
                  <a:alpha val="54000"/>
                </a:srgbClr>
              </a:gs>
              <a:gs pos="12000">
                <a:schemeClr val="tx1">
                  <a:alpha val="55000"/>
                </a:schemeClr>
              </a:gs>
              <a:gs pos="82000">
                <a:schemeClr val="tx1">
                  <a:alpha val="0"/>
                </a:schemeClr>
              </a:gs>
            </a:gsLst>
            <a:lin ang="0" scaled="1"/>
            <a:tileRect/>
          </a:gradFill>
        </p:spPr>
        <p:txBody>
          <a:bodyPr wrap="square">
            <a:noAutofit/>
          </a:bodyPr>
          <a:lstStyle>
            <a:lvl1pPr>
              <a:defRPr>
                <a:solidFill>
                  <a:schemeClr val="tx1">
                    <a:alpha val="0"/>
                  </a:schemeClr>
                </a:solidFill>
              </a:defRPr>
            </a:lvl1pPr>
          </a:lstStyle>
          <a:p>
            <a:pPr lvl="0"/>
            <a:r>
              <a:rPr lang="en-US"/>
              <a:t>Click to edit Master text styles</a:t>
            </a:r>
          </a:p>
        </p:txBody>
      </p:sp>
      <p:sp>
        <p:nvSpPr>
          <p:cNvPr id="31" name="Freeform 30">
            <a:extLst>
              <a:ext uri="{FF2B5EF4-FFF2-40B4-BE49-F238E27FC236}">
                <a16:creationId xmlns:a16="http://schemas.microsoft.com/office/drawing/2014/main" id="{2C857AFE-1172-BA41-AF85-C4A51E95B2CA}"/>
              </a:ext>
            </a:extLst>
          </p:cNvPr>
          <p:cNvSpPr>
            <a:spLocks/>
          </p:cNvSpPr>
          <p:nvPr userDrawn="1"/>
        </p:nvSpPr>
        <p:spPr>
          <a:xfrm>
            <a:off x="484509" y="707497"/>
            <a:ext cx="11222982" cy="5443007"/>
          </a:xfrm>
          <a:custGeom>
            <a:avLst/>
            <a:gdLst>
              <a:gd name="connsiteX0" fmla="*/ 180002 w 11222982"/>
              <a:gd name="connsiteY0" fmla="*/ 180000 h 5443007"/>
              <a:gd name="connsiteX1" fmla="*/ 180002 w 11222982"/>
              <a:gd name="connsiteY1" fmla="*/ 5260046 h 5443007"/>
              <a:gd name="connsiteX2" fmla="*/ 11042982 w 11222982"/>
              <a:gd name="connsiteY2" fmla="*/ 5260046 h 5443007"/>
              <a:gd name="connsiteX3" fmla="*/ 11042982 w 11222982"/>
              <a:gd name="connsiteY3" fmla="*/ 180000 h 5443007"/>
              <a:gd name="connsiteX4" fmla="*/ 0 w 11222982"/>
              <a:gd name="connsiteY4" fmla="*/ 0 h 5443007"/>
              <a:gd name="connsiteX5" fmla="*/ 11222982 w 11222982"/>
              <a:gd name="connsiteY5" fmla="*/ 0 h 5443007"/>
              <a:gd name="connsiteX6" fmla="*/ 11222982 w 11222982"/>
              <a:gd name="connsiteY6" fmla="*/ 27467 h 5443007"/>
              <a:gd name="connsiteX7" fmla="*/ 11222982 w 11222982"/>
              <a:gd name="connsiteY7" fmla="*/ 180000 h 5443007"/>
              <a:gd name="connsiteX8" fmla="*/ 11222982 w 11222982"/>
              <a:gd name="connsiteY8" fmla="*/ 5260046 h 5443007"/>
              <a:gd name="connsiteX9" fmla="*/ 11222982 w 11222982"/>
              <a:gd name="connsiteY9" fmla="*/ 5440046 h 5443007"/>
              <a:gd name="connsiteX10" fmla="*/ 11222982 w 11222982"/>
              <a:gd name="connsiteY10" fmla="*/ 5443007 h 5443007"/>
              <a:gd name="connsiteX11" fmla="*/ 11042982 w 11222982"/>
              <a:gd name="connsiteY11" fmla="*/ 5443007 h 5443007"/>
              <a:gd name="connsiteX12" fmla="*/ 11042982 w 11222982"/>
              <a:gd name="connsiteY12" fmla="*/ 5440046 h 5443007"/>
              <a:gd name="connsiteX13" fmla="*/ 180002 w 11222982"/>
              <a:gd name="connsiteY13" fmla="*/ 5440046 h 5443007"/>
              <a:gd name="connsiteX14" fmla="*/ 180002 w 11222982"/>
              <a:gd name="connsiteY14" fmla="*/ 5443007 h 5443007"/>
              <a:gd name="connsiteX15" fmla="*/ 1 w 11222982"/>
              <a:gd name="connsiteY15" fmla="*/ 5443007 h 5443007"/>
              <a:gd name="connsiteX16" fmla="*/ 1 w 11222982"/>
              <a:gd name="connsiteY16" fmla="*/ 5440046 h 5443007"/>
              <a:gd name="connsiteX17" fmla="*/ 0 w 11222982"/>
              <a:gd name="connsiteY17" fmla="*/ 5440046 h 5443007"/>
              <a:gd name="connsiteX18" fmla="*/ 0 w 11222982"/>
              <a:gd name="connsiteY18" fmla="*/ 5260046 h 5443007"/>
              <a:gd name="connsiteX19" fmla="*/ 1 w 11222982"/>
              <a:gd name="connsiteY19" fmla="*/ 5260046 h 5443007"/>
              <a:gd name="connsiteX20" fmla="*/ 1 w 11222982"/>
              <a:gd name="connsiteY20" fmla="*/ 180000 h 5443007"/>
              <a:gd name="connsiteX21" fmla="*/ 0 w 11222982"/>
              <a:gd name="connsiteY21" fmla="*/ 180000 h 5443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222982" h="5443007">
                <a:moveTo>
                  <a:pt x="180002" y="180000"/>
                </a:moveTo>
                <a:lnTo>
                  <a:pt x="180002" y="5260046"/>
                </a:lnTo>
                <a:lnTo>
                  <a:pt x="11042982" y="5260046"/>
                </a:lnTo>
                <a:lnTo>
                  <a:pt x="11042982" y="180000"/>
                </a:lnTo>
                <a:close/>
                <a:moveTo>
                  <a:pt x="0" y="0"/>
                </a:moveTo>
                <a:lnTo>
                  <a:pt x="11222982" y="0"/>
                </a:lnTo>
                <a:lnTo>
                  <a:pt x="11222982" y="27467"/>
                </a:lnTo>
                <a:lnTo>
                  <a:pt x="11222982" y="180000"/>
                </a:lnTo>
                <a:lnTo>
                  <a:pt x="11222982" y="5260046"/>
                </a:lnTo>
                <a:lnTo>
                  <a:pt x="11222982" y="5440046"/>
                </a:lnTo>
                <a:lnTo>
                  <a:pt x="11222982" y="5443007"/>
                </a:lnTo>
                <a:lnTo>
                  <a:pt x="11042982" y="5443007"/>
                </a:lnTo>
                <a:lnTo>
                  <a:pt x="11042982" y="5440046"/>
                </a:lnTo>
                <a:lnTo>
                  <a:pt x="180002" y="5440046"/>
                </a:lnTo>
                <a:lnTo>
                  <a:pt x="180002" y="5443007"/>
                </a:lnTo>
                <a:lnTo>
                  <a:pt x="1" y="5443007"/>
                </a:lnTo>
                <a:lnTo>
                  <a:pt x="1" y="5440046"/>
                </a:lnTo>
                <a:lnTo>
                  <a:pt x="0" y="5440046"/>
                </a:lnTo>
                <a:lnTo>
                  <a:pt x="0" y="5260046"/>
                </a:lnTo>
                <a:lnTo>
                  <a:pt x="1" y="5260046"/>
                </a:lnTo>
                <a:lnTo>
                  <a:pt x="1"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355BA3F-6864-D84A-9233-DC55336FAC8E}"/>
              </a:ext>
            </a:extLst>
          </p:cNvPr>
          <p:cNvSpPr>
            <a:spLocks noGrp="1"/>
          </p:cNvSpPr>
          <p:nvPr>
            <p:ph type="title" hasCustomPrompt="1"/>
          </p:nvPr>
        </p:nvSpPr>
        <p:spPr>
          <a:xfrm>
            <a:off x="1228955" y="1635814"/>
            <a:ext cx="4867046" cy="3769166"/>
          </a:xfrm>
          <a:noFill/>
          <a:ln>
            <a:noFill/>
          </a:ln>
        </p:spPr>
        <p:txBody>
          <a:bodyPr vert="horz" wrap="square" lIns="0" tIns="360000" rIns="180000" bIns="0" rtlCol="0" anchor="ctr">
            <a:noAutofit/>
          </a:bodyPr>
          <a:lstStyle>
            <a:lvl1pPr>
              <a:defRPr lang="en-US" sz="4800" baseline="0">
                <a:solidFill>
                  <a:schemeClr val="bg1"/>
                </a:solidFill>
                <a:cs typeface="+mn-cs"/>
              </a:defRPr>
            </a:lvl1pPr>
          </a:lstStyle>
          <a:p>
            <a:pPr marL="0" lvl="0" indent="0">
              <a:lnSpc>
                <a:spcPct val="90000"/>
              </a:lnSpc>
              <a:spcBef>
                <a:spcPts val="0"/>
              </a:spcBef>
              <a:spcAft>
                <a:spcPts val="300"/>
              </a:spcAft>
              <a:buFont typeface="Arial" panose="020B0604020202020204" pitchFamily="34" charset="0"/>
            </a:pPr>
            <a:r>
              <a:rPr lang="en-US" dirty="0"/>
              <a:t>Click to Add a Title To Your Divider Slide</a:t>
            </a:r>
          </a:p>
        </p:txBody>
      </p:sp>
      <p:sp>
        <p:nvSpPr>
          <p:cNvPr id="3" name="Rectangle 2">
            <a:extLst>
              <a:ext uri="{FF2B5EF4-FFF2-40B4-BE49-F238E27FC236}">
                <a16:creationId xmlns:a16="http://schemas.microsoft.com/office/drawing/2014/main" id="{A1A29081-9551-C344-96C7-90FB8BC99CC2}"/>
              </a:ext>
            </a:extLst>
          </p:cNvPr>
          <p:cNvSpPr/>
          <p:nvPr userDrawn="1"/>
        </p:nvSpPr>
        <p:spPr>
          <a:xfrm>
            <a:off x="11522075" y="895350"/>
            <a:ext cx="191766" cy="5064125"/>
          </a:xfrm>
          <a:prstGeom prst="rect">
            <a:avLst/>
          </a:prstGeom>
          <a:solidFill>
            <a:srgbClr val="DBD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7067460"/>
      </p:ext>
    </p:extLst>
  </p:cSld>
  <p:clrMapOvr>
    <a:masterClrMapping/>
  </p:clrMapOvr>
  <p:extLst>
    <p:ext uri="{DCECCB84-F9BA-43D5-87BE-67443E8EF086}">
      <p15:sldGuideLst xmlns:p15="http://schemas.microsoft.com/office/powerpoint/2012/main">
        <p15:guide id="3" pos="778">
          <p15:clr>
            <a:srgbClr val="FBAE40"/>
          </p15:clr>
        </p15:guide>
        <p15:guide id="4" orient="horz" pos="3884">
          <p15:clr>
            <a:srgbClr val="FBAE40"/>
          </p15:clr>
        </p15:guide>
        <p15:guide id="5" pos="7378">
          <p15:clr>
            <a:srgbClr val="FBAE40"/>
          </p15:clr>
        </p15:guide>
        <p15:guide id="6" orient="horz" pos="45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355800" y="357216"/>
            <a:ext cx="11480400" cy="1562400"/>
          </a:xfrm>
          <a:solidFill>
            <a:schemeClr val="tx1">
              <a:alpha val="54000"/>
            </a:schemeClr>
          </a:solidFill>
        </p:spPr>
        <p:txBody>
          <a:bodyPr anchor="ctr"/>
          <a:lstStyle>
            <a:lvl1pPr algn="ctr">
              <a:defRPr b="1" i="0">
                <a:solidFill>
                  <a:schemeClr val="bg1"/>
                </a:solidFill>
                <a:latin typeface="IBM Plex Sans SemiBold" panose="020B0503050203000203" pitchFamily="34" charset="0"/>
              </a:defRPr>
            </a:lvl1pPr>
          </a:lstStyle>
          <a:p>
            <a:r>
              <a:rPr lang="en-US" dirty="0"/>
              <a:t>Click to Add a Title To Your Slide</a:t>
            </a:r>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432" y="2468097"/>
            <a:ext cx="5400000" cy="455613"/>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7" name="Text Placeholder 57">
            <a:extLst>
              <a:ext uri="{FF2B5EF4-FFF2-40B4-BE49-F238E27FC236}">
                <a16:creationId xmlns:a16="http://schemas.microsoft.com/office/drawing/2014/main" id="{1AF0F73F-121B-4645-901F-267B00C591B5}"/>
              </a:ext>
            </a:extLst>
          </p:cNvPr>
          <p:cNvSpPr>
            <a:spLocks noGrp="1"/>
          </p:cNvSpPr>
          <p:nvPr>
            <p:ph type="body" sz="quarter" idx="15"/>
          </p:nvPr>
        </p:nvSpPr>
        <p:spPr>
          <a:xfrm>
            <a:off x="518859" y="3015397"/>
            <a:ext cx="5411922"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5" name="Text Placeholder 53">
            <a:extLst>
              <a:ext uri="{FF2B5EF4-FFF2-40B4-BE49-F238E27FC236}">
                <a16:creationId xmlns:a16="http://schemas.microsoft.com/office/drawing/2014/main" id="{85171A1C-33F0-154B-A90A-134189461561}"/>
              </a:ext>
            </a:extLst>
          </p:cNvPr>
          <p:cNvSpPr>
            <a:spLocks noGrp="1"/>
          </p:cNvSpPr>
          <p:nvPr>
            <p:ph type="body" sz="quarter" idx="13" hasCustomPrompt="1"/>
          </p:nvPr>
        </p:nvSpPr>
        <p:spPr>
          <a:xfrm>
            <a:off x="6264399" y="2468097"/>
            <a:ext cx="5412090" cy="455613"/>
          </a:xfr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endParaRPr lang="en-US" dirty="0"/>
          </a:p>
        </p:txBody>
      </p:sp>
      <p:sp>
        <p:nvSpPr>
          <p:cNvPr id="20" name="Text Placeholder 57">
            <a:extLst>
              <a:ext uri="{FF2B5EF4-FFF2-40B4-BE49-F238E27FC236}">
                <a16:creationId xmlns:a16="http://schemas.microsoft.com/office/drawing/2014/main" id="{D832DB65-C34A-724C-BC2D-C88133F6D6C0}"/>
              </a:ext>
            </a:extLst>
          </p:cNvPr>
          <p:cNvSpPr>
            <a:spLocks noGrp="1"/>
          </p:cNvSpPr>
          <p:nvPr>
            <p:ph type="body" sz="quarter" idx="19"/>
          </p:nvPr>
        </p:nvSpPr>
        <p:spPr>
          <a:xfrm>
            <a:off x="6264399" y="3015397"/>
            <a:ext cx="5421633"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Rectangle 17">
            <a:extLst>
              <a:ext uri="{FF2B5EF4-FFF2-40B4-BE49-F238E27FC236}">
                <a16:creationId xmlns:a16="http://schemas.microsoft.com/office/drawing/2014/main" id="{2F9C4D6D-A922-1345-A1A8-1C756DCF58EF}"/>
              </a:ext>
            </a:extLst>
          </p:cNvPr>
          <p:cNvSpPr/>
          <p:nvPr userDrawn="1"/>
        </p:nvSpPr>
        <p:spPr>
          <a:xfrm>
            <a:off x="0" y="6799943"/>
            <a:ext cx="12192000" cy="58057"/>
          </a:xfrm>
          <a:prstGeom prst="rect">
            <a:avLst/>
          </a:prstGeom>
          <a:solidFill>
            <a:srgbClr val="DBD21B"/>
          </a:solidFill>
          <a:ln>
            <a:solidFill>
              <a:srgbClr val="DBD2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7AA6FF0F-EF68-C34F-8441-557C608E34D2}"/>
              </a:ext>
            </a:extLst>
          </p:cNvPr>
          <p:cNvSpPr/>
          <p:nvPr userDrawn="1"/>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Picture Placeholder 6">
            <a:extLst>
              <a:ext uri="{FF2B5EF4-FFF2-40B4-BE49-F238E27FC236}">
                <a16:creationId xmlns:a16="http://schemas.microsoft.com/office/drawing/2014/main" id="{603B2061-D856-4A41-B120-2B85C6C79AAD}"/>
              </a:ext>
            </a:extLst>
          </p:cNvPr>
          <p:cNvSpPr>
            <a:spLocks noGrp="1"/>
          </p:cNvSpPr>
          <p:nvPr>
            <p:ph type="pic" sz="quarter" idx="18" hasCustomPrompt="1"/>
          </p:nvPr>
        </p:nvSpPr>
        <p:spPr>
          <a:xfrm>
            <a:off x="355512" y="358954"/>
            <a:ext cx="11480977" cy="1558925"/>
          </a:xfrm>
        </p:spPr>
        <p:txBody>
          <a:bodyPr bIns="180000" anchor="b">
            <a:normAutofit/>
          </a:bodyPr>
          <a:lstStyle>
            <a:lvl1pPr algn="ctr">
              <a:defRPr sz="1600">
                <a:solidFill>
                  <a:schemeClr val="bg1"/>
                </a:solidFill>
              </a:defRPr>
            </a:lvl1pPr>
          </a:lstStyle>
          <a:p>
            <a:r>
              <a:rPr lang="en-US"/>
              <a:t>Drag and drop photo onto slide to add header image</a:t>
            </a:r>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5" name="Rectangle 4">
            <a:extLst>
              <a:ext uri="{FF2B5EF4-FFF2-40B4-BE49-F238E27FC236}">
                <a16:creationId xmlns:a16="http://schemas.microsoft.com/office/drawing/2014/main" id="{12E551ED-98B4-7C4C-B2F3-0474B1F7C8B3}"/>
              </a:ext>
            </a:extLst>
          </p:cNvPr>
          <p:cNvSpPr/>
          <p:nvPr userDrawn="1"/>
        </p:nvSpPr>
        <p:spPr>
          <a:xfrm>
            <a:off x="11836200" y="357216"/>
            <a:ext cx="355800" cy="1560663"/>
          </a:xfrm>
          <a:prstGeom prst="rect">
            <a:avLst/>
          </a:prstGeom>
          <a:solidFill>
            <a:srgbClr val="DBD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Placeholder 9">
            <a:extLst>
              <a:ext uri="{FF2B5EF4-FFF2-40B4-BE49-F238E27FC236}">
                <a16:creationId xmlns:a16="http://schemas.microsoft.com/office/drawing/2014/main" id="{B7D51BD9-DD58-AF43-B749-A05B6B47C08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057240" y="6368481"/>
            <a:ext cx="2916856" cy="300879"/>
          </a:xfrm>
          <a:prstGeom prst="rect">
            <a:avLst/>
          </a:prstGeom>
        </p:spPr>
      </p:pic>
    </p:spTree>
    <p:extLst>
      <p:ext uri="{BB962C8B-B14F-4D97-AF65-F5344CB8AC3E}">
        <p14:creationId xmlns:p14="http://schemas.microsoft.com/office/powerpoint/2010/main" val="3919522669"/>
      </p:ext>
    </p:extLst>
  </p:cSld>
  <p:clrMapOvr>
    <a:masterClrMapping/>
  </p:clrMapOvr>
  <p:extLst>
    <p:ext uri="{DCECCB84-F9BA-43D5-87BE-67443E8EF086}">
      <p15:sldGuideLst xmlns:p15="http://schemas.microsoft.com/office/powerpoint/2012/main">
        <p15:guide id="3" pos="316">
          <p15:clr>
            <a:srgbClr val="FBAE40"/>
          </p15:clr>
        </p15:guide>
        <p15:guide id="4" pos="3739">
          <p15:clr>
            <a:srgbClr val="FBAE40"/>
          </p15:clr>
        </p15:guide>
        <p15:guide id="5" pos="3940">
          <p15:clr>
            <a:srgbClr val="FBAE40"/>
          </p15:clr>
        </p15:guide>
        <p15:guide id="6" pos="7363">
          <p15:clr>
            <a:srgbClr val="FBAE40"/>
          </p15:clr>
        </p15:guide>
        <p15:guide id="9" orient="horz" pos="1842">
          <p15:clr>
            <a:srgbClr val="FBAE40"/>
          </p15:clr>
        </p15:guide>
        <p15:guide id="10" orient="horz" pos="388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lum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355800" y="348748"/>
            <a:ext cx="11480400" cy="1569600"/>
          </a:xfrm>
          <a:solidFill>
            <a:schemeClr val="tx1">
              <a:alpha val="54000"/>
            </a:schemeClr>
          </a:solidFill>
        </p:spPr>
        <p:txBody>
          <a:bodyPr anchor="ctr"/>
          <a:lstStyle>
            <a:lvl1pPr algn="ctr">
              <a:defRPr b="1" i="0">
                <a:solidFill>
                  <a:schemeClr val="bg1"/>
                </a:solidFill>
                <a:latin typeface="IBM Plex Sans SemiBold" panose="020B0503050203000203" pitchFamily="34" charset="0"/>
              </a:defRPr>
            </a:lvl1pPr>
          </a:lstStyle>
          <a:p>
            <a:r>
              <a:rPr lang="en-US" dirty="0"/>
              <a:t>Click to Add a Title To Your Slide</a:t>
            </a:r>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859" y="2468097"/>
            <a:ext cx="3514725" cy="455613"/>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4" name="Text Placeholder 57">
            <a:extLst>
              <a:ext uri="{FF2B5EF4-FFF2-40B4-BE49-F238E27FC236}">
                <a16:creationId xmlns:a16="http://schemas.microsoft.com/office/drawing/2014/main" id="{A0685936-FD89-8644-B6EC-36AD7532FB26}"/>
              </a:ext>
            </a:extLst>
          </p:cNvPr>
          <p:cNvSpPr>
            <a:spLocks noGrp="1"/>
          </p:cNvSpPr>
          <p:nvPr>
            <p:ph type="body" sz="quarter" idx="15"/>
          </p:nvPr>
        </p:nvSpPr>
        <p:spPr>
          <a:xfrm>
            <a:off x="518859" y="3015397"/>
            <a:ext cx="3523302"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5" name="Text Placeholder 53">
            <a:extLst>
              <a:ext uri="{FF2B5EF4-FFF2-40B4-BE49-F238E27FC236}">
                <a16:creationId xmlns:a16="http://schemas.microsoft.com/office/drawing/2014/main" id="{85171A1C-33F0-154B-A90A-134189461561}"/>
              </a:ext>
            </a:extLst>
          </p:cNvPr>
          <p:cNvSpPr>
            <a:spLocks noGrp="1"/>
          </p:cNvSpPr>
          <p:nvPr>
            <p:ph type="body" sz="quarter" idx="13" hasCustomPrompt="1"/>
          </p:nvPr>
        </p:nvSpPr>
        <p:spPr>
          <a:xfrm>
            <a:off x="4338637" y="2468097"/>
            <a:ext cx="3514725" cy="455613"/>
          </a:xfr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a:t>CLICK TO ADD SUBHEADER</a:t>
            </a:r>
            <a:endParaRPr lang="en-US" dirty="0"/>
          </a:p>
        </p:txBody>
      </p:sp>
      <p:sp>
        <p:nvSpPr>
          <p:cNvPr id="16" name="Text Placeholder 57">
            <a:extLst>
              <a:ext uri="{FF2B5EF4-FFF2-40B4-BE49-F238E27FC236}">
                <a16:creationId xmlns:a16="http://schemas.microsoft.com/office/drawing/2014/main" id="{1490539A-E4E2-DE44-B3A7-F6ADD2E83C64}"/>
              </a:ext>
            </a:extLst>
          </p:cNvPr>
          <p:cNvSpPr>
            <a:spLocks noGrp="1"/>
          </p:cNvSpPr>
          <p:nvPr>
            <p:ph type="body" sz="quarter" idx="19"/>
          </p:nvPr>
        </p:nvSpPr>
        <p:spPr>
          <a:xfrm>
            <a:off x="4338637" y="3015397"/>
            <a:ext cx="3510000"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6" name="Text Placeholder 53">
            <a:extLst>
              <a:ext uri="{FF2B5EF4-FFF2-40B4-BE49-F238E27FC236}">
                <a16:creationId xmlns:a16="http://schemas.microsoft.com/office/drawing/2014/main" id="{A0CAE2A1-4EB9-AE45-A294-C7AF8E330E2E}"/>
              </a:ext>
            </a:extLst>
          </p:cNvPr>
          <p:cNvSpPr>
            <a:spLocks noGrp="1"/>
          </p:cNvSpPr>
          <p:nvPr>
            <p:ph type="body" sz="quarter" idx="14" hasCustomPrompt="1"/>
          </p:nvPr>
        </p:nvSpPr>
        <p:spPr>
          <a:xfrm>
            <a:off x="8175244" y="2468097"/>
            <a:ext cx="3513519" cy="455613"/>
          </a:xfr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7" name="Text Placeholder 57">
            <a:extLst>
              <a:ext uri="{FF2B5EF4-FFF2-40B4-BE49-F238E27FC236}">
                <a16:creationId xmlns:a16="http://schemas.microsoft.com/office/drawing/2014/main" id="{6A290EEA-CFEC-614B-B849-D38F318885F1}"/>
              </a:ext>
            </a:extLst>
          </p:cNvPr>
          <p:cNvSpPr>
            <a:spLocks noGrp="1"/>
          </p:cNvSpPr>
          <p:nvPr>
            <p:ph type="body" sz="quarter" idx="20"/>
          </p:nvPr>
        </p:nvSpPr>
        <p:spPr>
          <a:xfrm>
            <a:off x="8175244" y="3015397"/>
            <a:ext cx="3514385" cy="3138341"/>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Rectangle 12">
            <a:extLst>
              <a:ext uri="{FF2B5EF4-FFF2-40B4-BE49-F238E27FC236}">
                <a16:creationId xmlns:a16="http://schemas.microsoft.com/office/drawing/2014/main" id="{BC3A69CB-0B60-2E46-9CE9-075656CED18E}"/>
              </a:ext>
            </a:extLst>
          </p:cNvPr>
          <p:cNvSpPr/>
          <p:nvPr userDrawn="1"/>
        </p:nvSpPr>
        <p:spPr>
          <a:xfrm>
            <a:off x="0" y="6799943"/>
            <a:ext cx="12192000" cy="58057"/>
          </a:xfrm>
          <a:prstGeom prst="rect">
            <a:avLst/>
          </a:prstGeom>
          <a:solidFill>
            <a:srgbClr val="DBD21B"/>
          </a:solidFill>
          <a:ln>
            <a:solidFill>
              <a:srgbClr val="DBD2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7AA6FF0F-EF68-C34F-8441-557C608E34D2}"/>
              </a:ext>
            </a:extLst>
          </p:cNvPr>
          <p:cNvSpPr/>
          <p:nvPr userDrawn="1"/>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a:p>
        </p:txBody>
      </p:sp>
      <p:pic>
        <p:nvPicPr>
          <p:cNvPr id="18" name="Picture Placeholder 9">
            <a:extLst>
              <a:ext uri="{FF2B5EF4-FFF2-40B4-BE49-F238E27FC236}">
                <a16:creationId xmlns:a16="http://schemas.microsoft.com/office/drawing/2014/main" id="{2FD0512F-975B-374A-B619-58035EBF147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057240" y="6368481"/>
            <a:ext cx="2916856" cy="300879"/>
          </a:xfrm>
          <a:prstGeom prst="rect">
            <a:avLst/>
          </a:prstGeom>
        </p:spPr>
      </p:pic>
      <p:sp>
        <p:nvSpPr>
          <p:cNvPr id="19" name="Rectangle 18">
            <a:extLst>
              <a:ext uri="{FF2B5EF4-FFF2-40B4-BE49-F238E27FC236}">
                <a16:creationId xmlns:a16="http://schemas.microsoft.com/office/drawing/2014/main" id="{7E091C47-543D-124A-9607-639A0FA3A372}"/>
              </a:ext>
            </a:extLst>
          </p:cNvPr>
          <p:cNvSpPr/>
          <p:nvPr userDrawn="1"/>
        </p:nvSpPr>
        <p:spPr>
          <a:xfrm>
            <a:off x="11836200" y="357216"/>
            <a:ext cx="355800" cy="1560663"/>
          </a:xfrm>
          <a:prstGeom prst="rect">
            <a:avLst/>
          </a:prstGeom>
          <a:solidFill>
            <a:srgbClr val="DBD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7886055"/>
      </p:ext>
    </p:extLst>
  </p:cSld>
  <p:clrMapOvr>
    <a:masterClrMapping/>
  </p:clrMapOvr>
  <p:extLst>
    <p:ext uri="{DCECCB84-F9BA-43D5-87BE-67443E8EF086}">
      <p15:sldGuideLst xmlns:p15="http://schemas.microsoft.com/office/powerpoint/2012/main">
        <p15:guide id="3" pos="316">
          <p15:clr>
            <a:srgbClr val="FBAE40"/>
          </p15:clr>
        </p15:guide>
        <p15:guide id="4" pos="2547">
          <p15:clr>
            <a:srgbClr val="FBAE40"/>
          </p15:clr>
        </p15:guide>
        <p15:guide id="5" pos="2732">
          <p15:clr>
            <a:srgbClr val="FBAE40"/>
          </p15:clr>
        </p15:guide>
        <p15:guide id="6" pos="4947">
          <p15:clr>
            <a:srgbClr val="FBAE40"/>
          </p15:clr>
        </p15:guide>
        <p15:guide id="7" pos="5148">
          <p15:clr>
            <a:srgbClr val="FBAE40"/>
          </p15:clr>
        </p15:guide>
        <p15:guide id="8" pos="7363">
          <p15:clr>
            <a:srgbClr val="FBAE40"/>
          </p15:clr>
        </p15:guide>
        <p15:guide id="11" orient="horz" pos="1843">
          <p15:clr>
            <a:srgbClr val="FBAE40"/>
          </p15:clr>
        </p15:guide>
        <p15:guide id="12" orient="horz" pos="388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Column Slide">
    <p:spTree>
      <p:nvGrpSpPr>
        <p:cNvPr id="1" name=""/>
        <p:cNvGrpSpPr/>
        <p:nvPr/>
      </p:nvGrpSpPr>
      <p:grpSpPr>
        <a:xfrm>
          <a:off x="0" y="0"/>
          <a:ext cx="0" cy="0"/>
          <a:chOff x="0" y="0"/>
          <a:chExt cx="0" cy="0"/>
        </a:xfrm>
      </p:grpSpPr>
      <p:sp>
        <p:nvSpPr>
          <p:cNvPr id="69" name="Title 1">
            <a:extLst>
              <a:ext uri="{FF2B5EF4-FFF2-40B4-BE49-F238E27FC236}">
                <a16:creationId xmlns:a16="http://schemas.microsoft.com/office/drawing/2014/main" id="{20E1D805-0FBE-4047-AA28-F7B71DA351E3}"/>
              </a:ext>
            </a:extLst>
          </p:cNvPr>
          <p:cNvSpPr>
            <a:spLocks noGrp="1"/>
          </p:cNvSpPr>
          <p:nvPr>
            <p:ph type="title" hasCustomPrompt="1"/>
          </p:nvPr>
        </p:nvSpPr>
        <p:spPr>
          <a:xfrm>
            <a:off x="355800" y="357216"/>
            <a:ext cx="11480400" cy="1562400"/>
          </a:xfrm>
          <a:solidFill>
            <a:schemeClr val="tx1">
              <a:alpha val="54000"/>
            </a:schemeClr>
          </a:solidFill>
        </p:spPr>
        <p:txBody>
          <a:bodyPr anchor="ctr"/>
          <a:lstStyle>
            <a:lvl1pPr algn="ctr">
              <a:defRPr b="1" i="0">
                <a:solidFill>
                  <a:schemeClr val="bg1"/>
                </a:solidFill>
                <a:latin typeface="IBM Plex Sans SemiBold" panose="020B0503050203000203" pitchFamily="34" charset="0"/>
              </a:defRPr>
            </a:lvl1pPr>
          </a:lstStyle>
          <a:p>
            <a:r>
              <a:rPr lang="en-US" dirty="0"/>
              <a:t>Click to Add a Title To Your Slide</a:t>
            </a:r>
          </a:p>
        </p:txBody>
      </p:sp>
      <p:sp>
        <p:nvSpPr>
          <p:cNvPr id="54" name="Text Placeholder 53">
            <a:extLst>
              <a:ext uri="{FF2B5EF4-FFF2-40B4-BE49-F238E27FC236}">
                <a16:creationId xmlns:a16="http://schemas.microsoft.com/office/drawing/2014/main" id="{DDA1CF8A-1741-6B40-A154-613324130EC4}"/>
              </a:ext>
            </a:extLst>
          </p:cNvPr>
          <p:cNvSpPr>
            <a:spLocks noGrp="1"/>
          </p:cNvSpPr>
          <p:nvPr>
            <p:ph type="body" sz="quarter" idx="12" hasCustomPrompt="1"/>
          </p:nvPr>
        </p:nvSpPr>
        <p:spPr>
          <a:xfrm>
            <a:off x="518860" y="2467711"/>
            <a:ext cx="2539980" cy="455613"/>
          </a:xfrm>
        </p:spPr>
        <p:txBody>
          <a:bodyPr lIns="0" anchor="b">
            <a:noAutofit/>
          </a:bodyPr>
          <a:lstStyle>
            <a:lvl1pPr>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6" name="Text Placeholder 57">
            <a:extLst>
              <a:ext uri="{FF2B5EF4-FFF2-40B4-BE49-F238E27FC236}">
                <a16:creationId xmlns:a16="http://schemas.microsoft.com/office/drawing/2014/main" id="{CD95C082-98A0-6748-A678-AAFE8DE67E8D}"/>
              </a:ext>
            </a:extLst>
          </p:cNvPr>
          <p:cNvSpPr>
            <a:spLocks noGrp="1"/>
          </p:cNvSpPr>
          <p:nvPr>
            <p:ph type="body" sz="quarter" idx="15"/>
          </p:nvPr>
        </p:nvSpPr>
        <p:spPr>
          <a:xfrm>
            <a:off x="518859" y="3015397"/>
            <a:ext cx="2540254" cy="3138341"/>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7" name="Text Placeholder 53">
            <a:extLst>
              <a:ext uri="{FF2B5EF4-FFF2-40B4-BE49-F238E27FC236}">
                <a16:creationId xmlns:a16="http://schemas.microsoft.com/office/drawing/2014/main" id="{05ABEBBB-8B74-7A42-8A9F-A3DDD027B073}"/>
              </a:ext>
            </a:extLst>
          </p:cNvPr>
          <p:cNvSpPr>
            <a:spLocks noGrp="1"/>
          </p:cNvSpPr>
          <p:nvPr>
            <p:ph type="body" sz="quarter" idx="16" hasCustomPrompt="1"/>
          </p:nvPr>
        </p:nvSpPr>
        <p:spPr>
          <a:xfrm>
            <a:off x="3382808" y="2467711"/>
            <a:ext cx="2552855" cy="455613"/>
          </a:xfrm>
        </p:spPr>
        <p:txBody>
          <a:bodyPr lIns="0" anchor="b">
            <a:noAutofit/>
          </a:bodyPr>
          <a:lstStyle>
            <a:lvl1pPr>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8" name="Text Placeholder 57">
            <a:extLst>
              <a:ext uri="{FF2B5EF4-FFF2-40B4-BE49-F238E27FC236}">
                <a16:creationId xmlns:a16="http://schemas.microsoft.com/office/drawing/2014/main" id="{D443BBF1-455E-AF49-A986-735889667730}"/>
              </a:ext>
            </a:extLst>
          </p:cNvPr>
          <p:cNvSpPr>
            <a:spLocks noGrp="1"/>
          </p:cNvSpPr>
          <p:nvPr>
            <p:ph type="body" sz="quarter" idx="23"/>
          </p:nvPr>
        </p:nvSpPr>
        <p:spPr>
          <a:xfrm>
            <a:off x="3382530" y="3015397"/>
            <a:ext cx="2553130" cy="3138341"/>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2" name="Text Placeholder 53">
            <a:extLst>
              <a:ext uri="{FF2B5EF4-FFF2-40B4-BE49-F238E27FC236}">
                <a16:creationId xmlns:a16="http://schemas.microsoft.com/office/drawing/2014/main" id="{4952AB17-501E-A84A-B8E5-47E1F3E05446}"/>
              </a:ext>
            </a:extLst>
          </p:cNvPr>
          <p:cNvSpPr>
            <a:spLocks noGrp="1"/>
          </p:cNvSpPr>
          <p:nvPr>
            <p:ph type="body" sz="quarter" idx="18" hasCustomPrompt="1"/>
          </p:nvPr>
        </p:nvSpPr>
        <p:spPr>
          <a:xfrm>
            <a:off x="6254750" y="2467711"/>
            <a:ext cx="2562128" cy="455613"/>
          </a:xfrm>
        </p:spPr>
        <p:txBody>
          <a:bodyPr lIns="0" anchor="b">
            <a:noAutofit/>
          </a:bodyPr>
          <a:lstStyle>
            <a:lvl1pPr>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9" name="Text Placeholder 57">
            <a:extLst>
              <a:ext uri="{FF2B5EF4-FFF2-40B4-BE49-F238E27FC236}">
                <a16:creationId xmlns:a16="http://schemas.microsoft.com/office/drawing/2014/main" id="{993B8260-5652-8746-BF74-85470FB85505}"/>
              </a:ext>
            </a:extLst>
          </p:cNvPr>
          <p:cNvSpPr>
            <a:spLocks noGrp="1"/>
          </p:cNvSpPr>
          <p:nvPr>
            <p:ph type="body" sz="quarter" idx="24"/>
          </p:nvPr>
        </p:nvSpPr>
        <p:spPr>
          <a:xfrm>
            <a:off x="6254751" y="3015397"/>
            <a:ext cx="2562404" cy="3138341"/>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4" name="Text Placeholder 53">
            <a:extLst>
              <a:ext uri="{FF2B5EF4-FFF2-40B4-BE49-F238E27FC236}">
                <a16:creationId xmlns:a16="http://schemas.microsoft.com/office/drawing/2014/main" id="{DF00A96C-E66D-9343-B080-A9DE19366887}"/>
              </a:ext>
            </a:extLst>
          </p:cNvPr>
          <p:cNvSpPr>
            <a:spLocks noGrp="1"/>
          </p:cNvSpPr>
          <p:nvPr>
            <p:ph type="body" sz="quarter" idx="20" hasCustomPrompt="1"/>
          </p:nvPr>
        </p:nvSpPr>
        <p:spPr>
          <a:xfrm>
            <a:off x="9132890" y="2467711"/>
            <a:ext cx="2555873" cy="455613"/>
          </a:xfrm>
        </p:spPr>
        <p:txBody>
          <a:bodyPr lIns="0" anchor="b">
            <a:noAutofit/>
          </a:bodyPr>
          <a:lstStyle>
            <a:lvl1pPr>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20" name="Text Placeholder 57">
            <a:extLst>
              <a:ext uri="{FF2B5EF4-FFF2-40B4-BE49-F238E27FC236}">
                <a16:creationId xmlns:a16="http://schemas.microsoft.com/office/drawing/2014/main" id="{0E4B3554-1F36-134D-A7B1-C7726BF5C8CC}"/>
              </a:ext>
            </a:extLst>
          </p:cNvPr>
          <p:cNvSpPr>
            <a:spLocks noGrp="1"/>
          </p:cNvSpPr>
          <p:nvPr>
            <p:ph type="body" sz="quarter" idx="25"/>
          </p:nvPr>
        </p:nvSpPr>
        <p:spPr>
          <a:xfrm>
            <a:off x="9132890" y="3015397"/>
            <a:ext cx="2556148" cy="3138341"/>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8" name="Freeform 67">
            <a:extLst>
              <a:ext uri="{FF2B5EF4-FFF2-40B4-BE49-F238E27FC236}">
                <a16:creationId xmlns:a16="http://schemas.microsoft.com/office/drawing/2014/main" id="{A81A7D1D-57C2-7F4D-86FF-CCB8244B5FD9}"/>
              </a:ext>
              <a:ext uri="{C183D7F6-B498-43B3-948B-1728B52AA6E4}">
                <adec:decorative xmlns:adec="http://schemas.microsoft.com/office/drawing/2017/decorative" val="1"/>
              </a:ext>
            </a:extLst>
          </p:cNvPr>
          <p:cNvSpPr/>
          <p:nvPr userDrawn="1"/>
        </p:nvSpPr>
        <p:spPr>
          <a:xfrm rot="5400000">
            <a:off x="4957584" y="-4957585"/>
            <a:ext cx="2276833" cy="12192003"/>
          </a:xfrm>
          <a:custGeom>
            <a:avLst/>
            <a:gdLst>
              <a:gd name="connsiteX0" fmla="*/ 360000 w 2276833"/>
              <a:gd name="connsiteY0" fmla="*/ 11832003 h 12192003"/>
              <a:gd name="connsiteX1" fmla="*/ 1916832 w 2276833"/>
              <a:gd name="connsiteY1" fmla="*/ 11832003 h 12192003"/>
              <a:gd name="connsiteX2" fmla="*/ 1916833 w 2276833"/>
              <a:gd name="connsiteY2" fmla="*/ 360002 h 12192003"/>
              <a:gd name="connsiteX3" fmla="*/ 360000 w 2276833"/>
              <a:gd name="connsiteY3" fmla="*/ 360002 h 12192003"/>
              <a:gd name="connsiteX4" fmla="*/ 0 w 2276833"/>
              <a:gd name="connsiteY4" fmla="*/ 12192000 h 12192003"/>
              <a:gd name="connsiteX5" fmla="*/ 0 w 2276833"/>
              <a:gd name="connsiteY5" fmla="*/ 0 h 12192003"/>
              <a:gd name="connsiteX6" fmla="*/ 360000 w 2276833"/>
              <a:gd name="connsiteY6" fmla="*/ 0 h 12192003"/>
              <a:gd name="connsiteX7" fmla="*/ 360000 w 2276833"/>
              <a:gd name="connsiteY7" fmla="*/ 1 h 12192003"/>
              <a:gd name="connsiteX8" fmla="*/ 1916833 w 2276833"/>
              <a:gd name="connsiteY8" fmla="*/ 1 h 12192003"/>
              <a:gd name="connsiteX9" fmla="*/ 1916833 w 2276833"/>
              <a:gd name="connsiteY9" fmla="*/ 0 h 12192003"/>
              <a:gd name="connsiteX10" fmla="*/ 2276833 w 2276833"/>
              <a:gd name="connsiteY10" fmla="*/ 0 h 12192003"/>
              <a:gd name="connsiteX11" fmla="*/ 2276832 w 2276833"/>
              <a:gd name="connsiteY11" fmla="*/ 12192000 h 12192003"/>
              <a:gd name="connsiteX12" fmla="*/ 2266791 w 2276833"/>
              <a:gd name="connsiteY12" fmla="*/ 12192000 h 12192003"/>
              <a:gd name="connsiteX13" fmla="*/ 2266791 w 2276833"/>
              <a:gd name="connsiteY13" fmla="*/ 12192003 h 12192003"/>
              <a:gd name="connsiteX14" fmla="*/ 0 w 2276833"/>
              <a:gd name="connsiteY14" fmla="*/ 12192003 h 12192003"/>
              <a:gd name="connsiteX15" fmla="*/ 0 w 2276833"/>
              <a:gd name="connsiteY15" fmla="*/ 12192000 h 121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6833" h="12192003">
                <a:moveTo>
                  <a:pt x="360000" y="11832003"/>
                </a:moveTo>
                <a:lnTo>
                  <a:pt x="1916832" y="11832003"/>
                </a:lnTo>
                <a:lnTo>
                  <a:pt x="1916833" y="360002"/>
                </a:lnTo>
                <a:lnTo>
                  <a:pt x="360000" y="360002"/>
                </a:lnTo>
                <a:close/>
                <a:moveTo>
                  <a:pt x="0" y="12192000"/>
                </a:moveTo>
                <a:lnTo>
                  <a:pt x="0" y="0"/>
                </a:lnTo>
                <a:lnTo>
                  <a:pt x="360000" y="0"/>
                </a:lnTo>
                <a:lnTo>
                  <a:pt x="360000" y="1"/>
                </a:lnTo>
                <a:lnTo>
                  <a:pt x="1916833" y="1"/>
                </a:lnTo>
                <a:lnTo>
                  <a:pt x="1916833" y="0"/>
                </a:lnTo>
                <a:lnTo>
                  <a:pt x="2276833" y="0"/>
                </a:lnTo>
                <a:lnTo>
                  <a:pt x="2276832" y="12192000"/>
                </a:lnTo>
                <a:lnTo>
                  <a:pt x="2266791" y="12192000"/>
                </a:lnTo>
                <a:lnTo>
                  <a:pt x="2266791" y="12192003"/>
                </a:lnTo>
                <a:lnTo>
                  <a:pt x="0" y="12192003"/>
                </a:lnTo>
                <a:lnTo>
                  <a:pt x="0" y="12192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0" name="Rectangle 69">
            <a:extLst>
              <a:ext uri="{FF2B5EF4-FFF2-40B4-BE49-F238E27FC236}">
                <a16:creationId xmlns:a16="http://schemas.microsoft.com/office/drawing/2014/main" id="{79E4E51C-FB87-8B4E-8FE3-8608D1425507}"/>
              </a:ext>
              <a:ext uri="{C183D7F6-B498-43B3-948B-1728B52AA6E4}">
                <adec:decorative xmlns:adec="http://schemas.microsoft.com/office/drawing/2017/decorative" val="1"/>
              </a:ext>
            </a:extLst>
          </p:cNvPr>
          <p:cNvSpPr/>
          <p:nvPr userDrawn="1"/>
        </p:nvSpPr>
        <p:spPr>
          <a:xfrm>
            <a:off x="0" y="6799943"/>
            <a:ext cx="12192000" cy="58057"/>
          </a:xfrm>
          <a:prstGeom prst="rect">
            <a:avLst/>
          </a:prstGeom>
          <a:solidFill>
            <a:srgbClr val="DBD21B"/>
          </a:solidFill>
          <a:ln>
            <a:solidFill>
              <a:srgbClr val="DBD2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a:p>
        </p:txBody>
      </p:sp>
      <p:sp>
        <p:nvSpPr>
          <p:cNvPr id="17" name="Rectangle 16">
            <a:extLst>
              <a:ext uri="{FF2B5EF4-FFF2-40B4-BE49-F238E27FC236}">
                <a16:creationId xmlns:a16="http://schemas.microsoft.com/office/drawing/2014/main" id="{72DDF257-6417-564F-8FF5-D3346C51E75A}"/>
              </a:ext>
            </a:extLst>
          </p:cNvPr>
          <p:cNvSpPr/>
          <p:nvPr userDrawn="1"/>
        </p:nvSpPr>
        <p:spPr>
          <a:xfrm>
            <a:off x="11836200" y="357216"/>
            <a:ext cx="355800" cy="1560663"/>
          </a:xfrm>
          <a:prstGeom prst="rect">
            <a:avLst/>
          </a:prstGeom>
          <a:solidFill>
            <a:srgbClr val="DBD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Placeholder 9">
            <a:extLst>
              <a:ext uri="{FF2B5EF4-FFF2-40B4-BE49-F238E27FC236}">
                <a16:creationId xmlns:a16="http://schemas.microsoft.com/office/drawing/2014/main" id="{5E788CF5-F553-C049-8DF1-82DBD1DB5F0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057240" y="6368481"/>
            <a:ext cx="2916856" cy="300879"/>
          </a:xfrm>
          <a:prstGeom prst="rect">
            <a:avLst/>
          </a:prstGeom>
        </p:spPr>
      </p:pic>
    </p:spTree>
    <p:extLst>
      <p:ext uri="{BB962C8B-B14F-4D97-AF65-F5344CB8AC3E}">
        <p14:creationId xmlns:p14="http://schemas.microsoft.com/office/powerpoint/2010/main" val="3658067483"/>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316">
          <p15:clr>
            <a:srgbClr val="FBAE40"/>
          </p15:clr>
        </p15:guide>
        <p15:guide id="4" pos="1927">
          <p15:clr>
            <a:srgbClr val="FBAE40"/>
          </p15:clr>
        </p15:guide>
        <p15:guide id="5" pos="2128">
          <p15:clr>
            <a:srgbClr val="FBAE40"/>
          </p15:clr>
        </p15:guide>
        <p15:guide id="6" pos="3739">
          <p15:clr>
            <a:srgbClr val="FBAE40"/>
          </p15:clr>
        </p15:guide>
        <p15:guide id="7" pos="3940">
          <p15:clr>
            <a:srgbClr val="FBAE40"/>
          </p15:clr>
        </p15:guide>
        <p15:guide id="8" pos="5551">
          <p15:clr>
            <a:srgbClr val="FBAE40"/>
          </p15:clr>
        </p15:guide>
        <p15:guide id="9" pos="5752">
          <p15:clr>
            <a:srgbClr val="FBAE40"/>
          </p15:clr>
        </p15:guide>
        <p15:guide id="10" pos="7363">
          <p15:clr>
            <a:srgbClr val="FBAE40"/>
          </p15:clr>
        </p15:guide>
        <p15:guide id="11" orient="horz">
          <p15:clr>
            <a:srgbClr val="FBAE40"/>
          </p15:clr>
        </p15:guide>
        <p15:guide id="12" orient="horz" pos="4320">
          <p15:clr>
            <a:srgbClr val="FBAE40"/>
          </p15:clr>
        </p15:guide>
        <p15:guide id="13" orient="horz" pos="1843">
          <p15:clr>
            <a:srgbClr val="FBAE40"/>
          </p15:clr>
        </p15:guide>
        <p15:guide id="14" orient="horz" pos="388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Key Message Slide - Horizonta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EA3B59-861D-CC42-A8F6-D7799EDD6436}"/>
              </a:ext>
            </a:extLst>
          </p:cNvPr>
          <p:cNvSpPr>
            <a:spLocks noGrp="1"/>
          </p:cNvSpPr>
          <p:nvPr>
            <p:ph type="title" hasCustomPrompt="1"/>
          </p:nvPr>
        </p:nvSpPr>
        <p:spPr/>
        <p:txBody>
          <a:bodyPr/>
          <a:lstStyle/>
          <a:p>
            <a:r>
              <a:rPr lang="en-US" dirty="0"/>
              <a:t>Click to Add a Title To Your Slide</a:t>
            </a:r>
          </a:p>
        </p:txBody>
      </p:sp>
      <p:sp>
        <p:nvSpPr>
          <p:cNvPr id="9" name="Text Placeholder 57">
            <a:extLst>
              <a:ext uri="{FF2B5EF4-FFF2-40B4-BE49-F238E27FC236}">
                <a16:creationId xmlns:a16="http://schemas.microsoft.com/office/drawing/2014/main" id="{82A7616C-08E1-5C4A-94C3-59BF9457407A}"/>
              </a:ext>
            </a:extLst>
          </p:cNvPr>
          <p:cNvSpPr>
            <a:spLocks noGrp="1"/>
          </p:cNvSpPr>
          <p:nvPr>
            <p:ph type="body" sz="quarter" idx="15"/>
          </p:nvPr>
        </p:nvSpPr>
        <p:spPr>
          <a:xfrm>
            <a:off x="518859" y="1196975"/>
            <a:ext cx="5469192" cy="3631399"/>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a:extLst>
              <a:ext uri="{FF2B5EF4-FFF2-40B4-BE49-F238E27FC236}">
                <a16:creationId xmlns:a16="http://schemas.microsoft.com/office/drawing/2014/main" id="{9CF470C1-9891-4042-9E4B-7B72C488D569}"/>
              </a:ext>
            </a:extLst>
          </p:cNvPr>
          <p:cNvSpPr>
            <a:spLocks noGrp="1"/>
          </p:cNvSpPr>
          <p:nvPr>
            <p:ph sz="quarter" idx="17"/>
          </p:nvPr>
        </p:nvSpPr>
        <p:spPr>
          <a:xfrm>
            <a:off x="6199187" y="1196975"/>
            <a:ext cx="5481638" cy="3631963"/>
          </a:xfrm>
        </p:spPr>
        <p:txBody>
          <a:bodyPr>
            <a:noAutofit/>
          </a:bodyPr>
          <a:lstStyle>
            <a:lvl1pPr>
              <a:defRPr sz="1800"/>
            </a:lvl1pPr>
            <a:lvl2pPr>
              <a:defRPr sz="1400"/>
            </a:lvl2pPr>
            <a:lvl3pPr>
              <a:defRPr sz="1400"/>
            </a:lvl3pPr>
            <a:lvl4pPr>
              <a:defRPr sz="1400"/>
            </a:lvl4pPr>
            <a:lvl5pPr>
              <a:defRPr sz="1400"/>
            </a:lvl5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22">
            <a:extLst>
              <a:ext uri="{FF2B5EF4-FFF2-40B4-BE49-F238E27FC236}">
                <a16:creationId xmlns:a16="http://schemas.microsoft.com/office/drawing/2014/main" id="{00C011D8-2A62-E249-872A-5B51381422FD}"/>
              </a:ext>
            </a:extLst>
          </p:cNvPr>
          <p:cNvSpPr>
            <a:spLocks noGrp="1"/>
          </p:cNvSpPr>
          <p:nvPr>
            <p:ph type="body" sz="quarter" idx="16" hasCustomPrompt="1"/>
          </p:nvPr>
        </p:nvSpPr>
        <p:spPr>
          <a:xfrm>
            <a:off x="0" y="4983481"/>
            <a:ext cx="12192000" cy="1182370"/>
          </a:xfrm>
          <a:solidFill>
            <a:schemeClr val="accent1"/>
          </a:solidFill>
        </p:spPr>
        <p:txBody>
          <a:bodyPr lIns="360000" rIns="360000" anchor="ctr">
            <a:noAutofit/>
          </a:bodyPr>
          <a:lstStyle>
            <a:lvl1pPr algn="ctr">
              <a:spcBef>
                <a:spcPts val="0"/>
              </a:spcBef>
              <a:defRPr sz="2500" b="1" i="0">
                <a:solidFill>
                  <a:schemeClr val="bg1"/>
                </a:solidFill>
                <a:latin typeface="IBM Plex Sans SemiBold" panose="020B0503050203000203" pitchFamily="34" charset="0"/>
              </a:defRPr>
            </a:lvl1pPr>
            <a:lvl2pPr algn="ctr">
              <a:defRPr/>
            </a:lvl2pPr>
            <a:lvl3pPr algn="ctr">
              <a:defRPr/>
            </a:lvl3pPr>
            <a:lvl4pPr algn="ctr">
              <a:defRPr/>
            </a:lvl4pPr>
            <a:lvl5pPr algn="ctr">
              <a:defRPr/>
            </a:lvl5pPr>
          </a:lstStyle>
          <a:p>
            <a:pPr lvl="0"/>
            <a:r>
              <a:rPr lang="en-US"/>
              <a:t>Click to add key message here</a:t>
            </a:r>
            <a:endParaRPr lang="en-US" dirty="0"/>
          </a:p>
        </p:txBody>
      </p:sp>
      <p:sp>
        <p:nvSpPr>
          <p:cNvPr id="8" name="Rectangle 7">
            <a:extLst>
              <a:ext uri="{FF2B5EF4-FFF2-40B4-BE49-F238E27FC236}">
                <a16:creationId xmlns:a16="http://schemas.microsoft.com/office/drawing/2014/main" id="{459BDC70-74B9-044C-8E4F-7A7CA082BF9A}"/>
              </a:ext>
            </a:extLst>
          </p:cNvPr>
          <p:cNvSpPr/>
          <p:nvPr userDrawn="1"/>
        </p:nvSpPr>
        <p:spPr>
          <a:xfrm>
            <a:off x="0" y="6799943"/>
            <a:ext cx="12192000" cy="58057"/>
          </a:xfrm>
          <a:prstGeom prst="rect">
            <a:avLst/>
          </a:prstGeom>
          <a:solidFill>
            <a:srgbClr val="DBD21B"/>
          </a:solidFill>
          <a:ln>
            <a:solidFill>
              <a:srgbClr val="DBD2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p:txBody>
          <a:bodyPr/>
          <a:lstStyle/>
          <a:p>
            <a:endParaRPr lang="en-US"/>
          </a:p>
        </p:txBody>
      </p:sp>
      <p:pic>
        <p:nvPicPr>
          <p:cNvPr id="10" name="Picture Placeholder 9">
            <a:extLst>
              <a:ext uri="{FF2B5EF4-FFF2-40B4-BE49-F238E27FC236}">
                <a16:creationId xmlns:a16="http://schemas.microsoft.com/office/drawing/2014/main" id="{9FC61B63-0D9A-BB4D-89E7-0BAE242FE40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057240" y="6368481"/>
            <a:ext cx="2916856" cy="300879"/>
          </a:xfrm>
          <a:prstGeom prst="rect">
            <a:avLst/>
          </a:prstGeom>
        </p:spPr>
      </p:pic>
    </p:spTree>
    <p:extLst>
      <p:ext uri="{BB962C8B-B14F-4D97-AF65-F5344CB8AC3E}">
        <p14:creationId xmlns:p14="http://schemas.microsoft.com/office/powerpoint/2010/main" val="4126767161"/>
      </p:ext>
    </p:extLst>
  </p:cSld>
  <p:clrMapOvr>
    <a:masterClrMapping/>
  </p:clrMapOvr>
  <p:extLst>
    <p:ext uri="{DCECCB84-F9BA-43D5-87BE-67443E8EF086}">
      <p15:sldGuideLst xmlns:p15="http://schemas.microsoft.com/office/powerpoint/2012/main">
        <p15:guide id="3" pos="316">
          <p15:clr>
            <a:srgbClr val="FBAE40"/>
          </p15:clr>
        </p15:guide>
        <p15:guide id="4" pos="3772">
          <p15:clr>
            <a:srgbClr val="FBAE40"/>
          </p15:clr>
        </p15:guide>
        <p15:guide id="5" pos="3908">
          <p15:clr>
            <a:srgbClr val="FBAE40"/>
          </p15:clr>
        </p15:guide>
        <p15:guide id="6" pos="7363">
          <p15:clr>
            <a:srgbClr val="FBAE40"/>
          </p15:clr>
        </p15:guide>
        <p15:guide id="7" orient="horz" pos="3045">
          <p15:clr>
            <a:srgbClr val="FBAE40"/>
          </p15:clr>
        </p15:guide>
        <p15:guide id="9" orient="horz" pos="754">
          <p15:clr>
            <a:srgbClr val="FBAE40"/>
          </p15:clr>
        </p15:guide>
        <p15:guide id="10" orient="horz" pos="388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Key Message Slide - Right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2438-6E57-9647-843B-BA5F13D0AA18}"/>
              </a:ext>
            </a:extLst>
          </p:cNvPr>
          <p:cNvSpPr>
            <a:spLocks noGrp="1"/>
          </p:cNvSpPr>
          <p:nvPr>
            <p:ph type="title" hasCustomPrompt="1"/>
          </p:nvPr>
        </p:nvSpPr>
        <p:spPr>
          <a:xfrm>
            <a:off x="515380" y="241403"/>
            <a:ext cx="11161240" cy="720000"/>
          </a:xfrm>
        </p:spPr>
        <p:txBody>
          <a:bodyPr/>
          <a:lstStyle/>
          <a:p>
            <a:r>
              <a:rPr lang="en-US" dirty="0"/>
              <a:t>Click to Add a Title To Your Slide</a:t>
            </a:r>
          </a:p>
        </p:txBody>
      </p:sp>
      <p:sp>
        <p:nvSpPr>
          <p:cNvPr id="15" name="Content Placeholder 7">
            <a:extLst>
              <a:ext uri="{FF2B5EF4-FFF2-40B4-BE49-F238E27FC236}">
                <a16:creationId xmlns:a16="http://schemas.microsoft.com/office/drawing/2014/main" id="{5B00F938-8D68-9B4D-9BF9-D2B9ADDA7056}"/>
              </a:ext>
            </a:extLst>
          </p:cNvPr>
          <p:cNvSpPr>
            <a:spLocks noGrp="1"/>
          </p:cNvSpPr>
          <p:nvPr>
            <p:ph sz="quarter" idx="13"/>
          </p:nvPr>
        </p:nvSpPr>
        <p:spPr>
          <a:xfrm>
            <a:off x="519197" y="1196975"/>
            <a:ext cx="6773796" cy="2377498"/>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8" name="Rectangle 7">
            <a:extLst>
              <a:ext uri="{FF2B5EF4-FFF2-40B4-BE49-F238E27FC236}">
                <a16:creationId xmlns:a16="http://schemas.microsoft.com/office/drawing/2014/main" id="{459BDC70-74B9-044C-8E4F-7A7CA082BF9A}"/>
              </a:ext>
            </a:extLst>
          </p:cNvPr>
          <p:cNvSpPr/>
          <p:nvPr userDrawn="1"/>
        </p:nvSpPr>
        <p:spPr>
          <a:xfrm>
            <a:off x="0" y="6799943"/>
            <a:ext cx="12192000" cy="58057"/>
          </a:xfrm>
          <a:prstGeom prst="rect">
            <a:avLst/>
          </a:prstGeom>
          <a:solidFill>
            <a:srgbClr val="DBD21B"/>
          </a:solidFill>
          <a:ln>
            <a:solidFill>
              <a:srgbClr val="DBD2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9EF7FFA-B04E-C541-A81B-39886A3ECF51}"/>
              </a:ext>
            </a:extLst>
          </p:cNvPr>
          <p:cNvSpPr/>
          <p:nvPr userDrawn="1"/>
        </p:nvSpPr>
        <p:spPr>
          <a:xfrm>
            <a:off x="7464425" y="1196976"/>
            <a:ext cx="4727575" cy="4968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3" name="Text Placeholder 12">
            <a:extLst>
              <a:ext uri="{FF2B5EF4-FFF2-40B4-BE49-F238E27FC236}">
                <a16:creationId xmlns:a16="http://schemas.microsoft.com/office/drawing/2014/main" id="{BD292504-3200-184C-B462-F52FB17C00F5}"/>
              </a:ext>
            </a:extLst>
          </p:cNvPr>
          <p:cNvSpPr>
            <a:spLocks noGrp="1"/>
          </p:cNvSpPr>
          <p:nvPr>
            <p:ph type="body" sz="quarter" idx="19" hasCustomPrompt="1"/>
          </p:nvPr>
        </p:nvSpPr>
        <p:spPr>
          <a:xfrm>
            <a:off x="7904938" y="3789363"/>
            <a:ext cx="3775886" cy="2200376"/>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add supporting text</a:t>
            </a:r>
          </a:p>
        </p:txBody>
      </p:sp>
      <p:sp>
        <p:nvSpPr>
          <p:cNvPr id="7" name="Text Placeholder 6">
            <a:extLst>
              <a:ext uri="{FF2B5EF4-FFF2-40B4-BE49-F238E27FC236}">
                <a16:creationId xmlns:a16="http://schemas.microsoft.com/office/drawing/2014/main" id="{204EFEAB-5229-BC4B-901B-5A2A517F5510}"/>
              </a:ext>
            </a:extLst>
          </p:cNvPr>
          <p:cNvSpPr>
            <a:spLocks noGrp="1"/>
          </p:cNvSpPr>
          <p:nvPr>
            <p:ph type="body" sz="quarter" idx="18" hasCustomPrompt="1"/>
          </p:nvPr>
        </p:nvSpPr>
        <p:spPr>
          <a:xfrm>
            <a:off x="7906871" y="1400175"/>
            <a:ext cx="3795771" cy="2173288"/>
          </a:xfrm>
          <a:prstGeom prst="callout1">
            <a:avLst>
              <a:gd name="adj1" fmla="val 99688"/>
              <a:gd name="adj2" fmla="val 118"/>
              <a:gd name="adj3" fmla="val 99626"/>
              <a:gd name="adj4" fmla="val 99603"/>
            </a:avLst>
          </a:prstGeom>
          <a:ln w="12700">
            <a:solidFill>
              <a:schemeClr val="bg1"/>
            </a:solidFill>
          </a:ln>
        </p:spPr>
        <p:txBody>
          <a:bodyPr bIns="180000" anchor="b">
            <a:noAutofit/>
          </a:bodyPr>
          <a:lstStyle>
            <a:lvl1pPr>
              <a:defRPr sz="2800" b="1" i="0">
                <a:solidFill>
                  <a:schemeClr val="bg1"/>
                </a:solidFill>
                <a:latin typeface="IBM Plex Sans SemiBold" panose="020B0503050203000203" pitchFamily="34" charset="0"/>
              </a:defRPr>
            </a:lvl1pPr>
            <a:lvl2pPr>
              <a:defRPr sz="2000" b="1" i="0">
                <a:solidFill>
                  <a:schemeClr val="bg1"/>
                </a:solidFill>
                <a:latin typeface="IBM Plex Sans SemiBold" panose="020B0503050203000203" pitchFamily="34" charset="0"/>
              </a:defRPr>
            </a:lvl2pPr>
            <a:lvl3pPr>
              <a:defRPr sz="20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XX% </a:t>
            </a:r>
          </a:p>
          <a:p>
            <a:pPr lvl="0"/>
            <a:r>
              <a:rPr lang="en-US" dirty="0"/>
              <a:t>Key takeaway here</a:t>
            </a:r>
          </a:p>
        </p:txBody>
      </p:sp>
      <p:sp>
        <p:nvSpPr>
          <p:cNvPr id="16" name="Content Placeholder 7">
            <a:extLst>
              <a:ext uri="{FF2B5EF4-FFF2-40B4-BE49-F238E27FC236}">
                <a16:creationId xmlns:a16="http://schemas.microsoft.com/office/drawing/2014/main" id="{1AB37550-8A87-7441-9466-8056CD272C07}"/>
              </a:ext>
            </a:extLst>
          </p:cNvPr>
          <p:cNvSpPr>
            <a:spLocks noGrp="1"/>
          </p:cNvSpPr>
          <p:nvPr>
            <p:ph sz="quarter" idx="20"/>
          </p:nvPr>
        </p:nvSpPr>
        <p:spPr>
          <a:xfrm>
            <a:off x="519197" y="3789040"/>
            <a:ext cx="6773796" cy="237749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Placeholder 9">
            <a:extLst>
              <a:ext uri="{FF2B5EF4-FFF2-40B4-BE49-F238E27FC236}">
                <a16:creationId xmlns:a16="http://schemas.microsoft.com/office/drawing/2014/main" id="{6AE86CD5-4D2F-0648-9C89-9DADC5D1B74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057240" y="6368481"/>
            <a:ext cx="2916856" cy="300879"/>
          </a:xfrm>
          <a:prstGeom prst="rect">
            <a:avLst/>
          </a:prstGeom>
        </p:spPr>
      </p:pic>
    </p:spTree>
    <p:extLst>
      <p:ext uri="{BB962C8B-B14F-4D97-AF65-F5344CB8AC3E}">
        <p14:creationId xmlns:p14="http://schemas.microsoft.com/office/powerpoint/2010/main" val="71126948"/>
      </p:ext>
    </p:extLst>
  </p:cSld>
  <p:clrMapOvr>
    <a:masterClrMapping/>
  </p:clrMapOvr>
  <p:extLst>
    <p:ext uri="{DCECCB84-F9BA-43D5-87BE-67443E8EF086}">
      <p15:sldGuideLst xmlns:p15="http://schemas.microsoft.com/office/powerpoint/2012/main">
        <p15:guide id="3" pos="316">
          <p15:clr>
            <a:srgbClr val="FBAE40"/>
          </p15:clr>
        </p15:guide>
        <p15:guide id="5" pos="4702">
          <p15:clr>
            <a:srgbClr val="FBAE40"/>
          </p15:clr>
        </p15:guide>
        <p15:guide id="6" pos="7363">
          <p15:clr>
            <a:srgbClr val="FBAE40"/>
          </p15:clr>
        </p15:guide>
        <p15:guide id="9" orient="horz" pos="2251">
          <p15:clr>
            <a:srgbClr val="FBAE40"/>
          </p15:clr>
        </p15:guide>
        <p15:guide id="10" orient="horz" pos="2387">
          <p15:clr>
            <a:srgbClr val="FBAE40"/>
          </p15:clr>
        </p15:guide>
        <p15:guide id="11" orient="horz" pos="754">
          <p15:clr>
            <a:srgbClr val="FBAE40"/>
          </p15:clr>
        </p15:guide>
        <p15:guide id="12" orient="horz" pos="388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ey Message Slide - Left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2438-6E57-9647-843B-BA5F13D0AA18}"/>
              </a:ext>
            </a:extLst>
          </p:cNvPr>
          <p:cNvSpPr>
            <a:spLocks noGrp="1"/>
          </p:cNvSpPr>
          <p:nvPr>
            <p:ph type="title" hasCustomPrompt="1"/>
          </p:nvPr>
        </p:nvSpPr>
        <p:spPr>
          <a:xfrm>
            <a:off x="515380" y="241403"/>
            <a:ext cx="11161240" cy="720000"/>
          </a:xfrm>
        </p:spPr>
        <p:txBody>
          <a:bodyPr/>
          <a:lstStyle/>
          <a:p>
            <a:r>
              <a:rPr lang="en-US" dirty="0"/>
              <a:t>Click to Add a Title To Your Slide</a:t>
            </a:r>
          </a:p>
        </p:txBody>
      </p:sp>
      <p:sp>
        <p:nvSpPr>
          <p:cNvPr id="8" name="Rectangle 7">
            <a:extLst>
              <a:ext uri="{FF2B5EF4-FFF2-40B4-BE49-F238E27FC236}">
                <a16:creationId xmlns:a16="http://schemas.microsoft.com/office/drawing/2014/main" id="{459BDC70-74B9-044C-8E4F-7A7CA082BF9A}"/>
              </a:ext>
            </a:extLst>
          </p:cNvPr>
          <p:cNvSpPr/>
          <p:nvPr userDrawn="1"/>
        </p:nvSpPr>
        <p:spPr>
          <a:xfrm>
            <a:off x="0" y="6799943"/>
            <a:ext cx="12192000" cy="58057"/>
          </a:xfrm>
          <a:prstGeom prst="rect">
            <a:avLst/>
          </a:prstGeom>
          <a:solidFill>
            <a:srgbClr val="DBD21B"/>
          </a:solidFill>
          <a:ln>
            <a:solidFill>
              <a:srgbClr val="DBD2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9EF7FFA-B04E-C541-A81B-39886A3ECF51}"/>
              </a:ext>
            </a:extLst>
          </p:cNvPr>
          <p:cNvSpPr/>
          <p:nvPr userDrawn="1"/>
        </p:nvSpPr>
        <p:spPr>
          <a:xfrm>
            <a:off x="0" y="1196975"/>
            <a:ext cx="4709020" cy="4975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4" name="Content Placeholder 7">
            <a:extLst>
              <a:ext uri="{FF2B5EF4-FFF2-40B4-BE49-F238E27FC236}">
                <a16:creationId xmlns:a16="http://schemas.microsoft.com/office/drawing/2014/main" id="{627D0DAE-E129-5445-8C07-39C5633DAD93}"/>
              </a:ext>
            </a:extLst>
          </p:cNvPr>
          <p:cNvSpPr>
            <a:spLocks noGrp="1"/>
          </p:cNvSpPr>
          <p:nvPr>
            <p:ph sz="quarter" idx="20"/>
          </p:nvPr>
        </p:nvSpPr>
        <p:spPr>
          <a:xfrm>
            <a:off x="4907029" y="3789040"/>
            <a:ext cx="6773796" cy="237749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7">
            <a:extLst>
              <a:ext uri="{FF2B5EF4-FFF2-40B4-BE49-F238E27FC236}">
                <a16:creationId xmlns:a16="http://schemas.microsoft.com/office/drawing/2014/main" id="{3C53C104-C340-4445-B597-ADA10F229264}"/>
              </a:ext>
            </a:extLst>
          </p:cNvPr>
          <p:cNvSpPr>
            <a:spLocks noGrp="1"/>
          </p:cNvSpPr>
          <p:nvPr>
            <p:ph sz="quarter" idx="13"/>
          </p:nvPr>
        </p:nvSpPr>
        <p:spPr>
          <a:xfrm>
            <a:off x="4907029" y="1196975"/>
            <a:ext cx="6773796" cy="2377498"/>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a:extLst>
              <a:ext uri="{FF2B5EF4-FFF2-40B4-BE49-F238E27FC236}">
                <a16:creationId xmlns:a16="http://schemas.microsoft.com/office/drawing/2014/main" id="{BD292504-3200-184C-B462-F52FB17C00F5}"/>
              </a:ext>
            </a:extLst>
          </p:cNvPr>
          <p:cNvSpPr>
            <a:spLocks noGrp="1"/>
          </p:cNvSpPr>
          <p:nvPr>
            <p:ph type="body" sz="quarter" idx="19" hasCustomPrompt="1"/>
          </p:nvPr>
        </p:nvSpPr>
        <p:spPr>
          <a:xfrm>
            <a:off x="508784" y="3741738"/>
            <a:ext cx="3689059" cy="2248001"/>
          </a:xfrm>
        </p:spPr>
        <p:txBody>
          <a:bodyPr bIns="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add supporting text</a:t>
            </a:r>
          </a:p>
        </p:txBody>
      </p:sp>
      <p:sp>
        <p:nvSpPr>
          <p:cNvPr id="7" name="Text Placeholder 6">
            <a:extLst>
              <a:ext uri="{FF2B5EF4-FFF2-40B4-BE49-F238E27FC236}">
                <a16:creationId xmlns:a16="http://schemas.microsoft.com/office/drawing/2014/main" id="{204EFEAB-5229-BC4B-901B-5A2A517F5510}"/>
              </a:ext>
            </a:extLst>
          </p:cNvPr>
          <p:cNvSpPr>
            <a:spLocks noGrp="1"/>
          </p:cNvSpPr>
          <p:nvPr>
            <p:ph type="body" sz="quarter" idx="18" hasCustomPrompt="1"/>
          </p:nvPr>
        </p:nvSpPr>
        <p:spPr>
          <a:xfrm>
            <a:off x="511175" y="1400175"/>
            <a:ext cx="3708487" cy="2215480"/>
          </a:xfrm>
          <a:prstGeom prst="callout1">
            <a:avLst>
              <a:gd name="adj1" fmla="val 99688"/>
              <a:gd name="adj2" fmla="val 118"/>
              <a:gd name="adj3" fmla="val 99626"/>
              <a:gd name="adj4" fmla="val 99603"/>
            </a:avLst>
          </a:prstGeom>
          <a:ln w="12700">
            <a:solidFill>
              <a:schemeClr val="bg1"/>
            </a:solidFill>
          </a:ln>
        </p:spPr>
        <p:txBody>
          <a:bodyPr bIns="0" anchor="b">
            <a:noAutofit/>
          </a:bodyPr>
          <a:lstStyle>
            <a:lvl1pPr>
              <a:defRPr sz="2800" b="1" i="0">
                <a:solidFill>
                  <a:schemeClr val="bg1"/>
                </a:solidFill>
                <a:latin typeface="IBM Plex Sans SemiBold" panose="020B0503050203000203" pitchFamily="34" charset="0"/>
              </a:defRPr>
            </a:lvl1pPr>
            <a:lvl2pPr>
              <a:defRPr sz="2000" b="1" i="0">
                <a:solidFill>
                  <a:schemeClr val="bg1"/>
                </a:solidFill>
                <a:latin typeface="IBM Plex Sans SemiBold" panose="020B0503050203000203" pitchFamily="34" charset="0"/>
              </a:defRPr>
            </a:lvl2pPr>
            <a:lvl3pPr>
              <a:defRPr sz="2000" b="1" i="0">
                <a:solidFill>
                  <a:schemeClr val="bg1"/>
                </a:solidFill>
                <a:latin typeface="IBM Plex Sans SemiBold" panose="020B0503050203000203" pitchFamily="34" charset="0"/>
              </a:defRPr>
            </a:lvl3pPr>
            <a:lvl4pPr>
              <a:defRPr sz="2000" b="1" i="0">
                <a:solidFill>
                  <a:schemeClr val="bg1"/>
                </a:solidFill>
                <a:latin typeface="IBM Plex Sans SemiBold" panose="020B0503050203000203" pitchFamily="34" charset="0"/>
              </a:defRPr>
            </a:lvl4pPr>
            <a:lvl5pPr>
              <a:defRPr sz="2000" b="1" i="0">
                <a:solidFill>
                  <a:schemeClr val="bg1"/>
                </a:solidFill>
                <a:latin typeface="IBM Plex Sans SemiBold" panose="020B0503050203000203" pitchFamily="34" charset="0"/>
              </a:defRPr>
            </a:lvl5pPr>
          </a:lstStyle>
          <a:p>
            <a:pPr lvl="0"/>
            <a:r>
              <a:rPr lang="en-US" dirty="0"/>
              <a:t>XX% </a:t>
            </a:r>
          </a:p>
          <a:p>
            <a:pPr lvl="0"/>
            <a:r>
              <a:rPr lang="en-US" dirty="0"/>
              <a:t>Key takeaway here</a:t>
            </a:r>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p:txBody>
          <a:bodyPr/>
          <a:lstStyle/>
          <a:p>
            <a:endParaRPr lang="en-US"/>
          </a:p>
        </p:txBody>
      </p:sp>
      <p:pic>
        <p:nvPicPr>
          <p:cNvPr id="16" name="Picture Placeholder 9">
            <a:extLst>
              <a:ext uri="{FF2B5EF4-FFF2-40B4-BE49-F238E27FC236}">
                <a16:creationId xmlns:a16="http://schemas.microsoft.com/office/drawing/2014/main" id="{FD80D60F-92F2-344A-B184-E018AE1A54D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057240" y="6368481"/>
            <a:ext cx="2916856" cy="300879"/>
          </a:xfrm>
          <a:prstGeom prst="rect">
            <a:avLst/>
          </a:prstGeom>
        </p:spPr>
      </p:pic>
    </p:spTree>
    <p:extLst>
      <p:ext uri="{BB962C8B-B14F-4D97-AF65-F5344CB8AC3E}">
        <p14:creationId xmlns:p14="http://schemas.microsoft.com/office/powerpoint/2010/main" val="2169392020"/>
      </p:ext>
    </p:extLst>
  </p:cSld>
  <p:clrMapOvr>
    <a:masterClrMapping/>
  </p:clrMapOvr>
  <p:extLst>
    <p:ext uri="{DCECCB84-F9BA-43D5-87BE-67443E8EF086}">
      <p15:sldGuideLst xmlns:p15="http://schemas.microsoft.com/office/powerpoint/2012/main">
        <p15:guide id="3" pos="316">
          <p15:clr>
            <a:srgbClr val="FBAE40"/>
          </p15:clr>
        </p15:guide>
        <p15:guide id="7" orient="horz" pos="754">
          <p15:clr>
            <a:srgbClr val="FBAE40"/>
          </p15:clr>
        </p15:guide>
        <p15:guide id="8" orient="horz" pos="2251">
          <p15:clr>
            <a:srgbClr val="FBAE40"/>
          </p15:clr>
        </p15:guide>
        <p15:guide id="9" orient="horz" pos="2387">
          <p15:clr>
            <a:srgbClr val="FBAE40"/>
          </p15:clr>
        </p15:guide>
        <p15:guide id="10" orient="horz" pos="388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to Column Slide -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3E130-96B9-2A4D-8ECC-62AAABB506C6}"/>
              </a:ext>
            </a:extLst>
          </p:cNvPr>
          <p:cNvSpPr>
            <a:spLocks noGrp="1"/>
          </p:cNvSpPr>
          <p:nvPr>
            <p:ph type="title" hasCustomPrompt="1"/>
          </p:nvPr>
        </p:nvSpPr>
        <p:spPr>
          <a:xfrm>
            <a:off x="4478866" y="225425"/>
            <a:ext cx="7197753" cy="720000"/>
          </a:xfrm>
        </p:spPr>
        <p:txBody>
          <a:bodyPr/>
          <a:lstStyle/>
          <a:p>
            <a:r>
              <a:rPr lang="en-US" dirty="0"/>
              <a:t>Click to Add a Title To Your Slide</a:t>
            </a:r>
          </a:p>
        </p:txBody>
      </p:sp>
      <p:sp>
        <p:nvSpPr>
          <p:cNvPr id="7" name="Content Placeholder 7">
            <a:extLst>
              <a:ext uri="{FF2B5EF4-FFF2-40B4-BE49-F238E27FC236}">
                <a16:creationId xmlns:a16="http://schemas.microsoft.com/office/drawing/2014/main" id="{9D18FA23-2CD1-AD41-99C8-1AC86935DDEF}"/>
              </a:ext>
            </a:extLst>
          </p:cNvPr>
          <p:cNvSpPr>
            <a:spLocks noGrp="1"/>
          </p:cNvSpPr>
          <p:nvPr>
            <p:ph sz="quarter" idx="13"/>
          </p:nvPr>
        </p:nvSpPr>
        <p:spPr>
          <a:xfrm>
            <a:off x="4478866" y="1268412"/>
            <a:ext cx="7201959" cy="489743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Freeform 18">
            <a:extLst>
              <a:ext uri="{FF2B5EF4-FFF2-40B4-BE49-F238E27FC236}">
                <a16:creationId xmlns:a16="http://schemas.microsoft.com/office/drawing/2014/main" id="{43A43FB6-03C7-CC41-BCE9-0DF5F24BF3CB}"/>
              </a:ext>
            </a:extLst>
          </p:cNvPr>
          <p:cNvSpPr/>
          <p:nvPr userDrawn="1"/>
        </p:nvSpPr>
        <p:spPr>
          <a:xfrm>
            <a:off x="182982"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Picture Placeholder 22">
            <a:extLst>
              <a:ext uri="{FF2B5EF4-FFF2-40B4-BE49-F238E27FC236}">
                <a16:creationId xmlns:a16="http://schemas.microsoft.com/office/drawing/2014/main" id="{10960A72-CFDD-F747-A1D3-7264486AF543}"/>
              </a:ext>
            </a:extLst>
          </p:cNvPr>
          <p:cNvSpPr>
            <a:spLocks noGrp="1"/>
          </p:cNvSpPr>
          <p:nvPr>
            <p:ph type="pic" sz="quarter" idx="18" hasCustomPrompt="1"/>
          </p:nvPr>
        </p:nvSpPr>
        <p:spPr>
          <a:xfrm>
            <a:off x="0" y="4913"/>
            <a:ext cx="4258733" cy="6856262"/>
          </a:xfrm>
          <a:custGeom>
            <a:avLst/>
            <a:gdLst>
              <a:gd name="connsiteX0" fmla="*/ 362982 w 4258733"/>
              <a:gd name="connsiteY0" fmla="*/ 357707 h 6856262"/>
              <a:gd name="connsiteX1" fmla="*/ 3914316 w 4258733"/>
              <a:gd name="connsiteY1" fmla="*/ 357707 h 6856262"/>
              <a:gd name="connsiteX2" fmla="*/ 3914316 w 4258733"/>
              <a:gd name="connsiteY2" fmla="*/ 6496176 h 6856262"/>
              <a:gd name="connsiteX3" fmla="*/ 362982 w 4258733"/>
              <a:gd name="connsiteY3" fmla="*/ 6496176 h 6856262"/>
              <a:gd name="connsiteX4" fmla="*/ 182982 w 4258733"/>
              <a:gd name="connsiteY4" fmla="*/ 177707 h 6856262"/>
              <a:gd name="connsiteX5" fmla="*/ 182982 w 4258733"/>
              <a:gd name="connsiteY5" fmla="*/ 357707 h 6856262"/>
              <a:gd name="connsiteX6" fmla="*/ 182982 w 4258733"/>
              <a:gd name="connsiteY6" fmla="*/ 6496176 h 6856262"/>
              <a:gd name="connsiteX7" fmla="*/ 182982 w 4258733"/>
              <a:gd name="connsiteY7" fmla="*/ 6676176 h 6856262"/>
              <a:gd name="connsiteX8" fmla="*/ 182982 w 4258733"/>
              <a:gd name="connsiteY8" fmla="*/ 6677040 h 6856262"/>
              <a:gd name="connsiteX9" fmla="*/ 362982 w 4258733"/>
              <a:gd name="connsiteY9" fmla="*/ 6677040 h 6856262"/>
              <a:gd name="connsiteX10" fmla="*/ 362982 w 4258733"/>
              <a:gd name="connsiteY10" fmla="*/ 6676176 h 6856262"/>
              <a:gd name="connsiteX11" fmla="*/ 3914316 w 4258733"/>
              <a:gd name="connsiteY11" fmla="*/ 6676176 h 6856262"/>
              <a:gd name="connsiteX12" fmla="*/ 3914316 w 4258733"/>
              <a:gd name="connsiteY12" fmla="*/ 6677040 h 6856262"/>
              <a:gd name="connsiteX13" fmla="*/ 4094316 w 4258733"/>
              <a:gd name="connsiteY13" fmla="*/ 6677040 h 6856262"/>
              <a:gd name="connsiteX14" fmla="*/ 4094316 w 4258733"/>
              <a:gd name="connsiteY14" fmla="*/ 6676176 h 6856262"/>
              <a:gd name="connsiteX15" fmla="*/ 4096011 w 4258733"/>
              <a:gd name="connsiteY15" fmla="*/ 6676176 h 6856262"/>
              <a:gd name="connsiteX16" fmla="*/ 4096011 w 4258733"/>
              <a:gd name="connsiteY16" fmla="*/ 6496176 h 6856262"/>
              <a:gd name="connsiteX17" fmla="*/ 4094316 w 4258733"/>
              <a:gd name="connsiteY17" fmla="*/ 6496176 h 6856262"/>
              <a:gd name="connsiteX18" fmla="*/ 4094316 w 4258733"/>
              <a:gd name="connsiteY18" fmla="*/ 357707 h 6856262"/>
              <a:gd name="connsiteX19" fmla="*/ 4096011 w 4258733"/>
              <a:gd name="connsiteY19" fmla="*/ 357707 h 6856262"/>
              <a:gd name="connsiteX20" fmla="*/ 4096011 w 4258733"/>
              <a:gd name="connsiteY20" fmla="*/ 177707 h 6856262"/>
              <a:gd name="connsiteX21" fmla="*/ 0 w 4258733"/>
              <a:gd name="connsiteY21" fmla="*/ 0 h 6856262"/>
              <a:gd name="connsiteX22" fmla="*/ 4258733 w 4258733"/>
              <a:gd name="connsiteY22" fmla="*/ 0 h 6856262"/>
              <a:gd name="connsiteX23" fmla="*/ 4258733 w 4258733"/>
              <a:gd name="connsiteY23" fmla="*/ 6856262 h 6856262"/>
              <a:gd name="connsiteX24" fmla="*/ 0 w 4258733"/>
              <a:gd name="connsiteY24" fmla="*/ 6856262 h 68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8733" h="6856262">
                <a:moveTo>
                  <a:pt x="362982" y="357707"/>
                </a:moveTo>
                <a:lnTo>
                  <a:pt x="3914316" y="357707"/>
                </a:lnTo>
                <a:lnTo>
                  <a:pt x="3914316" y="6496176"/>
                </a:lnTo>
                <a:lnTo>
                  <a:pt x="362982" y="6496176"/>
                </a:lnTo>
                <a:close/>
                <a:moveTo>
                  <a:pt x="182982" y="177707"/>
                </a:moveTo>
                <a:lnTo>
                  <a:pt x="182982" y="357707"/>
                </a:lnTo>
                <a:lnTo>
                  <a:pt x="182982" y="6496176"/>
                </a:lnTo>
                <a:lnTo>
                  <a:pt x="182982" y="6676176"/>
                </a:lnTo>
                <a:lnTo>
                  <a:pt x="182982" y="6677040"/>
                </a:lnTo>
                <a:lnTo>
                  <a:pt x="362982" y="6677040"/>
                </a:lnTo>
                <a:lnTo>
                  <a:pt x="362982" y="6676176"/>
                </a:lnTo>
                <a:lnTo>
                  <a:pt x="3914316" y="6676176"/>
                </a:lnTo>
                <a:lnTo>
                  <a:pt x="3914316" y="6677040"/>
                </a:lnTo>
                <a:lnTo>
                  <a:pt x="4094316" y="6677040"/>
                </a:lnTo>
                <a:lnTo>
                  <a:pt x="4094316" y="6676176"/>
                </a:lnTo>
                <a:lnTo>
                  <a:pt x="4096011" y="6676176"/>
                </a:lnTo>
                <a:lnTo>
                  <a:pt x="4096011" y="6496176"/>
                </a:lnTo>
                <a:lnTo>
                  <a:pt x="4094316" y="6496176"/>
                </a:lnTo>
                <a:lnTo>
                  <a:pt x="4094316" y="357707"/>
                </a:lnTo>
                <a:lnTo>
                  <a:pt x="4096011" y="357707"/>
                </a:lnTo>
                <a:lnTo>
                  <a:pt x="4096011" y="177707"/>
                </a:lnTo>
                <a:close/>
                <a:moveTo>
                  <a:pt x="0" y="0"/>
                </a:moveTo>
                <a:lnTo>
                  <a:pt x="4258733" y="0"/>
                </a:lnTo>
                <a:lnTo>
                  <a:pt x="4258733" y="6856262"/>
                </a:lnTo>
                <a:lnTo>
                  <a:pt x="0" y="6856262"/>
                </a:lnTo>
                <a:close/>
              </a:path>
            </a:pathLst>
          </a:custGeom>
        </p:spPr>
        <p:txBody>
          <a:bodyPr wrap="square" bIns="180000" anchor="ctr">
            <a:noAutofit/>
          </a:bodyPr>
          <a:lstStyle>
            <a:lvl1pPr algn="ctr">
              <a:defRPr sz="1600" b="0" i="0">
                <a:solidFill>
                  <a:schemeClr val="tx1"/>
                </a:solidFill>
                <a:latin typeface="IBM Plex Sans" panose="020B0503050203000203" pitchFamily="34" charset="0"/>
              </a:defRPr>
            </a:lvl1pPr>
          </a:lstStyle>
          <a:p>
            <a:r>
              <a:rPr lang="en-US"/>
              <a:t>Drag and drop photo onto slide</a:t>
            </a:r>
            <a:br>
              <a:rPr lang="en-US"/>
            </a:br>
            <a:r>
              <a:rPr lang="en-US"/>
              <a:t>to add image here</a:t>
            </a:r>
          </a:p>
        </p:txBody>
      </p:sp>
      <p:sp>
        <p:nvSpPr>
          <p:cNvPr id="3" name="Footer Placeholder 2">
            <a:extLst>
              <a:ext uri="{FF2B5EF4-FFF2-40B4-BE49-F238E27FC236}">
                <a16:creationId xmlns:a16="http://schemas.microsoft.com/office/drawing/2014/main" id="{7D2718D5-9D0C-8349-B83F-55829CC37D41}"/>
              </a:ext>
            </a:extLst>
          </p:cNvPr>
          <p:cNvSpPr>
            <a:spLocks noGrp="1"/>
          </p:cNvSpPr>
          <p:nvPr>
            <p:ph type="ftr" sz="quarter" idx="10"/>
          </p:nvPr>
        </p:nvSpPr>
        <p:spPr>
          <a:xfrm>
            <a:off x="4472940" y="6304235"/>
            <a:ext cx="6131146" cy="365125"/>
          </a:xfrm>
        </p:spPr>
        <p:txBody>
          <a:bodyPr/>
          <a:lstStyle/>
          <a:p>
            <a:endParaRPr lang="en-US"/>
          </a:p>
        </p:txBody>
      </p:sp>
      <p:pic>
        <p:nvPicPr>
          <p:cNvPr id="8" name="Picture Placeholder 9">
            <a:extLst>
              <a:ext uri="{FF2B5EF4-FFF2-40B4-BE49-F238E27FC236}">
                <a16:creationId xmlns:a16="http://schemas.microsoft.com/office/drawing/2014/main" id="{B7823BEE-9461-0841-98BE-D024E35A63A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057240" y="6368481"/>
            <a:ext cx="2916856" cy="300879"/>
          </a:xfrm>
          <a:prstGeom prst="rect">
            <a:avLst/>
          </a:prstGeom>
        </p:spPr>
      </p:pic>
      <p:sp>
        <p:nvSpPr>
          <p:cNvPr id="4" name="Rectangle 3">
            <a:extLst>
              <a:ext uri="{FF2B5EF4-FFF2-40B4-BE49-F238E27FC236}">
                <a16:creationId xmlns:a16="http://schemas.microsoft.com/office/drawing/2014/main" id="{1AF5FB5E-479E-7F4F-A72D-EBB9D015DE5A}"/>
              </a:ext>
            </a:extLst>
          </p:cNvPr>
          <p:cNvSpPr/>
          <p:nvPr userDrawn="1"/>
        </p:nvSpPr>
        <p:spPr>
          <a:xfrm>
            <a:off x="176631" y="365125"/>
            <a:ext cx="191669" cy="6124576"/>
          </a:xfrm>
          <a:prstGeom prst="rect">
            <a:avLst/>
          </a:prstGeom>
          <a:solidFill>
            <a:srgbClr val="DBD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9285858"/>
      </p:ext>
    </p:extLst>
  </p:cSld>
  <p:clrMapOvr>
    <a:masterClrMapping/>
  </p:clrMapOvr>
  <p:extLst>
    <p:ext uri="{DCECCB84-F9BA-43D5-87BE-67443E8EF086}">
      <p15:sldGuideLst xmlns:p15="http://schemas.microsoft.com/office/powerpoint/2012/main">
        <p15:guide id="3" pos="2819">
          <p15:clr>
            <a:srgbClr val="FBAE40"/>
          </p15:clr>
        </p15:guide>
        <p15:guide id="4" pos="7363">
          <p15:clr>
            <a:srgbClr val="FBAE40"/>
          </p15:clr>
        </p15:guide>
        <p15:guide id="8" orient="horz" pos="388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oto Column Slide -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3E130-96B9-2A4D-8ECC-62AAABB506C6}"/>
              </a:ext>
            </a:extLst>
          </p:cNvPr>
          <p:cNvSpPr>
            <a:spLocks noGrp="1"/>
          </p:cNvSpPr>
          <p:nvPr>
            <p:ph type="title" hasCustomPrompt="1"/>
          </p:nvPr>
        </p:nvSpPr>
        <p:spPr>
          <a:xfrm>
            <a:off x="519641" y="225425"/>
            <a:ext cx="7197753" cy="720000"/>
          </a:xfrm>
        </p:spPr>
        <p:txBody>
          <a:bodyPr/>
          <a:lstStyle/>
          <a:p>
            <a:r>
              <a:rPr lang="en-US" dirty="0"/>
              <a:t>Click to Add a Title To Your Slide</a:t>
            </a:r>
          </a:p>
        </p:txBody>
      </p:sp>
      <p:sp>
        <p:nvSpPr>
          <p:cNvPr id="3" name="Footer Placeholder 2">
            <a:extLst>
              <a:ext uri="{FF2B5EF4-FFF2-40B4-BE49-F238E27FC236}">
                <a16:creationId xmlns:a16="http://schemas.microsoft.com/office/drawing/2014/main" id="{7D2718D5-9D0C-8349-B83F-55829CC37D41}"/>
              </a:ext>
            </a:extLst>
          </p:cNvPr>
          <p:cNvSpPr>
            <a:spLocks noGrp="1"/>
          </p:cNvSpPr>
          <p:nvPr>
            <p:ph type="ftr" sz="quarter" idx="10"/>
          </p:nvPr>
        </p:nvSpPr>
        <p:spPr>
          <a:xfrm>
            <a:off x="1004465" y="6304235"/>
            <a:ext cx="6722215" cy="365125"/>
          </a:xfrm>
        </p:spPr>
        <p:txBody>
          <a:bodyPr/>
          <a:lstStyle/>
          <a:p>
            <a:endParaRPr lang="en-US"/>
          </a:p>
        </p:txBody>
      </p:sp>
      <p:sp>
        <p:nvSpPr>
          <p:cNvPr id="13" name="Freeform 12">
            <a:extLst>
              <a:ext uri="{FF2B5EF4-FFF2-40B4-BE49-F238E27FC236}">
                <a16:creationId xmlns:a16="http://schemas.microsoft.com/office/drawing/2014/main" id="{3F8F1147-DAD1-334F-B034-7921149D6AFE}"/>
              </a:ext>
            </a:extLst>
          </p:cNvPr>
          <p:cNvSpPr/>
          <p:nvPr userDrawn="1"/>
        </p:nvSpPr>
        <p:spPr>
          <a:xfrm>
            <a:off x="8116249" y="179445"/>
            <a:ext cx="3913029" cy="6499333"/>
          </a:xfrm>
          <a:custGeom>
            <a:avLst/>
            <a:gdLst>
              <a:gd name="connsiteX0" fmla="*/ 180000 w 3913029"/>
              <a:gd name="connsiteY0" fmla="*/ 180000 h 6499333"/>
              <a:gd name="connsiteX1" fmla="*/ 180000 w 3913029"/>
              <a:gd name="connsiteY1" fmla="*/ 6318469 h 6499333"/>
              <a:gd name="connsiteX2" fmla="*/ 3731334 w 3913029"/>
              <a:gd name="connsiteY2" fmla="*/ 6318469 h 6499333"/>
              <a:gd name="connsiteX3" fmla="*/ 3731334 w 3913029"/>
              <a:gd name="connsiteY3" fmla="*/ 180000 h 6499333"/>
              <a:gd name="connsiteX4" fmla="*/ 0 w 3913029"/>
              <a:gd name="connsiteY4" fmla="*/ 0 h 6499333"/>
              <a:gd name="connsiteX5" fmla="*/ 3913029 w 3913029"/>
              <a:gd name="connsiteY5" fmla="*/ 0 h 6499333"/>
              <a:gd name="connsiteX6" fmla="*/ 3913029 w 3913029"/>
              <a:gd name="connsiteY6" fmla="*/ 180000 h 6499333"/>
              <a:gd name="connsiteX7" fmla="*/ 3911334 w 3913029"/>
              <a:gd name="connsiteY7" fmla="*/ 180000 h 6499333"/>
              <a:gd name="connsiteX8" fmla="*/ 3911334 w 3913029"/>
              <a:gd name="connsiteY8" fmla="*/ 6318469 h 6499333"/>
              <a:gd name="connsiteX9" fmla="*/ 3913029 w 3913029"/>
              <a:gd name="connsiteY9" fmla="*/ 6318469 h 6499333"/>
              <a:gd name="connsiteX10" fmla="*/ 3913029 w 3913029"/>
              <a:gd name="connsiteY10" fmla="*/ 6498469 h 6499333"/>
              <a:gd name="connsiteX11" fmla="*/ 3911334 w 3913029"/>
              <a:gd name="connsiteY11" fmla="*/ 6498469 h 6499333"/>
              <a:gd name="connsiteX12" fmla="*/ 3911334 w 3913029"/>
              <a:gd name="connsiteY12" fmla="*/ 6499333 h 6499333"/>
              <a:gd name="connsiteX13" fmla="*/ 3731334 w 3913029"/>
              <a:gd name="connsiteY13" fmla="*/ 6499333 h 6499333"/>
              <a:gd name="connsiteX14" fmla="*/ 3731334 w 3913029"/>
              <a:gd name="connsiteY14" fmla="*/ 6498469 h 6499333"/>
              <a:gd name="connsiteX15" fmla="*/ 180000 w 3913029"/>
              <a:gd name="connsiteY15" fmla="*/ 6498469 h 6499333"/>
              <a:gd name="connsiteX16" fmla="*/ 180000 w 3913029"/>
              <a:gd name="connsiteY16" fmla="*/ 6499333 h 6499333"/>
              <a:gd name="connsiteX17" fmla="*/ 0 w 3913029"/>
              <a:gd name="connsiteY17" fmla="*/ 6499333 h 6499333"/>
              <a:gd name="connsiteX18" fmla="*/ 0 w 3913029"/>
              <a:gd name="connsiteY18" fmla="*/ 6498469 h 6499333"/>
              <a:gd name="connsiteX19" fmla="*/ 0 w 3913029"/>
              <a:gd name="connsiteY19" fmla="*/ 6318469 h 6499333"/>
              <a:gd name="connsiteX20" fmla="*/ 0 w 3913029"/>
              <a:gd name="connsiteY20" fmla="*/ 180000 h 6499333"/>
              <a:gd name="connsiteX21" fmla="*/ 0 w 3913029"/>
              <a:gd name="connsiteY21" fmla="*/ 180000 h 649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13029" h="6499333">
                <a:moveTo>
                  <a:pt x="180000" y="180000"/>
                </a:moveTo>
                <a:lnTo>
                  <a:pt x="180000" y="6318469"/>
                </a:lnTo>
                <a:lnTo>
                  <a:pt x="3731334" y="6318469"/>
                </a:lnTo>
                <a:lnTo>
                  <a:pt x="3731334" y="180000"/>
                </a:lnTo>
                <a:close/>
                <a:moveTo>
                  <a:pt x="0" y="0"/>
                </a:moveTo>
                <a:lnTo>
                  <a:pt x="3913029" y="0"/>
                </a:lnTo>
                <a:lnTo>
                  <a:pt x="3913029" y="180000"/>
                </a:lnTo>
                <a:lnTo>
                  <a:pt x="3911334" y="180000"/>
                </a:lnTo>
                <a:lnTo>
                  <a:pt x="3911334" y="6318469"/>
                </a:lnTo>
                <a:lnTo>
                  <a:pt x="3913029" y="6318469"/>
                </a:lnTo>
                <a:lnTo>
                  <a:pt x="3913029" y="6498469"/>
                </a:lnTo>
                <a:lnTo>
                  <a:pt x="3911334" y="6498469"/>
                </a:lnTo>
                <a:lnTo>
                  <a:pt x="3911334" y="6499333"/>
                </a:lnTo>
                <a:lnTo>
                  <a:pt x="3731334" y="6499333"/>
                </a:lnTo>
                <a:lnTo>
                  <a:pt x="3731334" y="6498469"/>
                </a:lnTo>
                <a:lnTo>
                  <a:pt x="180000" y="6498469"/>
                </a:lnTo>
                <a:lnTo>
                  <a:pt x="180000" y="6499333"/>
                </a:lnTo>
                <a:lnTo>
                  <a:pt x="0" y="6499333"/>
                </a:lnTo>
                <a:lnTo>
                  <a:pt x="0" y="6498469"/>
                </a:lnTo>
                <a:lnTo>
                  <a:pt x="0" y="6318469"/>
                </a:lnTo>
                <a:lnTo>
                  <a:pt x="0" y="180000"/>
                </a:lnTo>
                <a:lnTo>
                  <a:pt x="0" y="180000"/>
                </a:lnTo>
                <a:close/>
              </a:path>
            </a:pathLst>
          </a:cu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Content Placeholder 7">
            <a:extLst>
              <a:ext uri="{FF2B5EF4-FFF2-40B4-BE49-F238E27FC236}">
                <a16:creationId xmlns:a16="http://schemas.microsoft.com/office/drawing/2014/main" id="{68046148-C3C4-4143-90BF-3DA8EB1FD094}"/>
              </a:ext>
            </a:extLst>
          </p:cNvPr>
          <p:cNvSpPr>
            <a:spLocks noGrp="1"/>
          </p:cNvSpPr>
          <p:nvPr>
            <p:ph sz="quarter" idx="13"/>
          </p:nvPr>
        </p:nvSpPr>
        <p:spPr>
          <a:xfrm>
            <a:off x="511176" y="1268412"/>
            <a:ext cx="7197753" cy="4897437"/>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a:extLst>
              <a:ext uri="{FF2B5EF4-FFF2-40B4-BE49-F238E27FC236}">
                <a16:creationId xmlns:a16="http://schemas.microsoft.com/office/drawing/2014/main" id="{18B73989-1E96-2A4E-8D17-EFA6D8591E1A}"/>
              </a:ext>
            </a:extLst>
          </p:cNvPr>
          <p:cNvSpPr>
            <a:spLocks noGrp="1"/>
          </p:cNvSpPr>
          <p:nvPr>
            <p:ph type="pic" sz="quarter" idx="18" hasCustomPrompt="1"/>
          </p:nvPr>
        </p:nvSpPr>
        <p:spPr>
          <a:xfrm>
            <a:off x="7933267" y="96988"/>
            <a:ext cx="4258733" cy="6856262"/>
          </a:xfrm>
          <a:custGeom>
            <a:avLst/>
            <a:gdLst>
              <a:gd name="connsiteX0" fmla="*/ 362982 w 4258733"/>
              <a:gd name="connsiteY0" fmla="*/ 357707 h 6856262"/>
              <a:gd name="connsiteX1" fmla="*/ 3914316 w 4258733"/>
              <a:gd name="connsiteY1" fmla="*/ 357707 h 6856262"/>
              <a:gd name="connsiteX2" fmla="*/ 3914316 w 4258733"/>
              <a:gd name="connsiteY2" fmla="*/ 6496176 h 6856262"/>
              <a:gd name="connsiteX3" fmla="*/ 362982 w 4258733"/>
              <a:gd name="connsiteY3" fmla="*/ 6496176 h 6856262"/>
              <a:gd name="connsiteX4" fmla="*/ 182982 w 4258733"/>
              <a:gd name="connsiteY4" fmla="*/ 177707 h 6856262"/>
              <a:gd name="connsiteX5" fmla="*/ 182982 w 4258733"/>
              <a:gd name="connsiteY5" fmla="*/ 357707 h 6856262"/>
              <a:gd name="connsiteX6" fmla="*/ 182982 w 4258733"/>
              <a:gd name="connsiteY6" fmla="*/ 6496176 h 6856262"/>
              <a:gd name="connsiteX7" fmla="*/ 182982 w 4258733"/>
              <a:gd name="connsiteY7" fmla="*/ 6676176 h 6856262"/>
              <a:gd name="connsiteX8" fmla="*/ 182982 w 4258733"/>
              <a:gd name="connsiteY8" fmla="*/ 6677040 h 6856262"/>
              <a:gd name="connsiteX9" fmla="*/ 362982 w 4258733"/>
              <a:gd name="connsiteY9" fmla="*/ 6677040 h 6856262"/>
              <a:gd name="connsiteX10" fmla="*/ 362982 w 4258733"/>
              <a:gd name="connsiteY10" fmla="*/ 6676176 h 6856262"/>
              <a:gd name="connsiteX11" fmla="*/ 3914316 w 4258733"/>
              <a:gd name="connsiteY11" fmla="*/ 6676176 h 6856262"/>
              <a:gd name="connsiteX12" fmla="*/ 3914316 w 4258733"/>
              <a:gd name="connsiteY12" fmla="*/ 6677040 h 6856262"/>
              <a:gd name="connsiteX13" fmla="*/ 4094316 w 4258733"/>
              <a:gd name="connsiteY13" fmla="*/ 6677040 h 6856262"/>
              <a:gd name="connsiteX14" fmla="*/ 4094316 w 4258733"/>
              <a:gd name="connsiteY14" fmla="*/ 6676176 h 6856262"/>
              <a:gd name="connsiteX15" fmla="*/ 4096011 w 4258733"/>
              <a:gd name="connsiteY15" fmla="*/ 6676176 h 6856262"/>
              <a:gd name="connsiteX16" fmla="*/ 4096011 w 4258733"/>
              <a:gd name="connsiteY16" fmla="*/ 6496176 h 6856262"/>
              <a:gd name="connsiteX17" fmla="*/ 4094316 w 4258733"/>
              <a:gd name="connsiteY17" fmla="*/ 6496176 h 6856262"/>
              <a:gd name="connsiteX18" fmla="*/ 4094316 w 4258733"/>
              <a:gd name="connsiteY18" fmla="*/ 357707 h 6856262"/>
              <a:gd name="connsiteX19" fmla="*/ 4096011 w 4258733"/>
              <a:gd name="connsiteY19" fmla="*/ 357707 h 6856262"/>
              <a:gd name="connsiteX20" fmla="*/ 4096011 w 4258733"/>
              <a:gd name="connsiteY20" fmla="*/ 177707 h 6856262"/>
              <a:gd name="connsiteX21" fmla="*/ 0 w 4258733"/>
              <a:gd name="connsiteY21" fmla="*/ 0 h 6856262"/>
              <a:gd name="connsiteX22" fmla="*/ 4258733 w 4258733"/>
              <a:gd name="connsiteY22" fmla="*/ 0 h 6856262"/>
              <a:gd name="connsiteX23" fmla="*/ 4258733 w 4258733"/>
              <a:gd name="connsiteY23" fmla="*/ 6856262 h 6856262"/>
              <a:gd name="connsiteX24" fmla="*/ 0 w 4258733"/>
              <a:gd name="connsiteY24" fmla="*/ 6856262 h 68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8733" h="6856262">
                <a:moveTo>
                  <a:pt x="362982" y="357707"/>
                </a:moveTo>
                <a:lnTo>
                  <a:pt x="3914316" y="357707"/>
                </a:lnTo>
                <a:lnTo>
                  <a:pt x="3914316" y="6496176"/>
                </a:lnTo>
                <a:lnTo>
                  <a:pt x="362982" y="6496176"/>
                </a:lnTo>
                <a:close/>
                <a:moveTo>
                  <a:pt x="182982" y="177707"/>
                </a:moveTo>
                <a:lnTo>
                  <a:pt x="182982" y="357707"/>
                </a:lnTo>
                <a:lnTo>
                  <a:pt x="182982" y="6496176"/>
                </a:lnTo>
                <a:lnTo>
                  <a:pt x="182982" y="6676176"/>
                </a:lnTo>
                <a:lnTo>
                  <a:pt x="182982" y="6677040"/>
                </a:lnTo>
                <a:lnTo>
                  <a:pt x="362982" y="6677040"/>
                </a:lnTo>
                <a:lnTo>
                  <a:pt x="362982" y="6676176"/>
                </a:lnTo>
                <a:lnTo>
                  <a:pt x="3914316" y="6676176"/>
                </a:lnTo>
                <a:lnTo>
                  <a:pt x="3914316" y="6677040"/>
                </a:lnTo>
                <a:lnTo>
                  <a:pt x="4094316" y="6677040"/>
                </a:lnTo>
                <a:lnTo>
                  <a:pt x="4094316" y="6676176"/>
                </a:lnTo>
                <a:lnTo>
                  <a:pt x="4096011" y="6676176"/>
                </a:lnTo>
                <a:lnTo>
                  <a:pt x="4096011" y="6496176"/>
                </a:lnTo>
                <a:lnTo>
                  <a:pt x="4094316" y="6496176"/>
                </a:lnTo>
                <a:lnTo>
                  <a:pt x="4094316" y="357707"/>
                </a:lnTo>
                <a:lnTo>
                  <a:pt x="4096011" y="357707"/>
                </a:lnTo>
                <a:lnTo>
                  <a:pt x="4096011" y="177707"/>
                </a:lnTo>
                <a:close/>
                <a:moveTo>
                  <a:pt x="0" y="0"/>
                </a:moveTo>
                <a:lnTo>
                  <a:pt x="4258733" y="0"/>
                </a:lnTo>
                <a:lnTo>
                  <a:pt x="4258733" y="6856262"/>
                </a:lnTo>
                <a:lnTo>
                  <a:pt x="0" y="6856262"/>
                </a:lnTo>
                <a:close/>
              </a:path>
            </a:pathLst>
          </a:custGeom>
        </p:spPr>
        <p:txBody>
          <a:bodyPr wrap="square" bIns="180000" anchor="ctr">
            <a:noAutofit/>
          </a:bodyPr>
          <a:lstStyle>
            <a:lvl1pPr algn="ctr">
              <a:defRPr sz="1600" b="0" i="0">
                <a:solidFill>
                  <a:schemeClr val="tx1"/>
                </a:solidFill>
                <a:latin typeface="IBM Plex Sans" panose="020B0503050203000203" pitchFamily="34" charset="0"/>
              </a:defRPr>
            </a:lvl1pPr>
          </a:lstStyle>
          <a:p>
            <a:r>
              <a:rPr lang="en-US"/>
              <a:t>Drag and drop photo onto slide</a:t>
            </a:r>
            <a:br>
              <a:rPr lang="en-US"/>
            </a:br>
            <a:r>
              <a:rPr lang="en-US"/>
              <a:t>to add image here</a:t>
            </a:r>
          </a:p>
        </p:txBody>
      </p:sp>
      <p:sp>
        <p:nvSpPr>
          <p:cNvPr id="4" name="Slide Number Placeholder 3">
            <a:extLst>
              <a:ext uri="{FF2B5EF4-FFF2-40B4-BE49-F238E27FC236}">
                <a16:creationId xmlns:a16="http://schemas.microsoft.com/office/drawing/2014/main" id="{936E8C51-D1B6-3643-AD72-C9F9FFBE28EB}"/>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5" name="Rectangle 4">
            <a:extLst>
              <a:ext uri="{FF2B5EF4-FFF2-40B4-BE49-F238E27FC236}">
                <a16:creationId xmlns:a16="http://schemas.microsoft.com/office/drawing/2014/main" id="{327E1583-550D-C343-87A0-2E14B26CBA44}"/>
              </a:ext>
            </a:extLst>
          </p:cNvPr>
          <p:cNvSpPr/>
          <p:nvPr userDrawn="1"/>
        </p:nvSpPr>
        <p:spPr>
          <a:xfrm>
            <a:off x="11839576" y="365760"/>
            <a:ext cx="192878" cy="6127115"/>
          </a:xfrm>
          <a:prstGeom prst="rect">
            <a:avLst/>
          </a:prstGeom>
          <a:solidFill>
            <a:srgbClr val="DBD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8099691"/>
      </p:ext>
    </p:extLst>
  </p:cSld>
  <p:clrMapOvr>
    <a:masterClrMapping/>
  </p:clrMapOvr>
  <p:extLst>
    <p:ext uri="{DCECCB84-F9BA-43D5-87BE-67443E8EF086}">
      <p15:sldGuideLst xmlns:p15="http://schemas.microsoft.com/office/powerpoint/2012/main">
        <p15:guide id="3" pos="316">
          <p15:clr>
            <a:srgbClr val="FBAE40"/>
          </p15:clr>
        </p15:guide>
        <p15:guide id="4" pos="4861">
          <p15:clr>
            <a:srgbClr val="FBAE40"/>
          </p15:clr>
        </p15:guide>
        <p15:guide id="8" orient="horz" pos="388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Slide - Full Width">
    <p:spTree>
      <p:nvGrpSpPr>
        <p:cNvPr id="1" name=""/>
        <p:cNvGrpSpPr/>
        <p:nvPr/>
      </p:nvGrpSpPr>
      <p:grpSpPr>
        <a:xfrm>
          <a:off x="0" y="0"/>
          <a:ext cx="0" cy="0"/>
          <a:chOff x="0" y="0"/>
          <a:chExt cx="0" cy="0"/>
        </a:xfrm>
      </p:grpSpPr>
      <p:sp>
        <p:nvSpPr>
          <p:cNvPr id="14" name="Title 3">
            <a:extLst>
              <a:ext uri="{FF2B5EF4-FFF2-40B4-BE49-F238E27FC236}">
                <a16:creationId xmlns:a16="http://schemas.microsoft.com/office/drawing/2014/main" id="{5217D531-B496-054C-9BDC-E7096734FC71}"/>
              </a:ext>
            </a:extLst>
          </p:cNvPr>
          <p:cNvSpPr>
            <a:spLocks noGrp="1"/>
          </p:cNvSpPr>
          <p:nvPr>
            <p:ph type="title" hasCustomPrompt="1"/>
          </p:nvPr>
        </p:nvSpPr>
        <p:spPr>
          <a:xfrm>
            <a:off x="5403273" y="8428"/>
            <a:ext cx="6292132" cy="720000"/>
          </a:xfrm>
        </p:spPr>
        <p:txBody>
          <a:bodyPr/>
          <a:lstStyle/>
          <a:p>
            <a:r>
              <a:rPr lang="en-US" dirty="0"/>
              <a:t>Click to Add a Title To Your Slide</a:t>
            </a:r>
          </a:p>
        </p:txBody>
      </p:sp>
      <p:sp>
        <p:nvSpPr>
          <p:cNvPr id="8" name="Text Placeholder 7">
            <a:extLst>
              <a:ext uri="{FF2B5EF4-FFF2-40B4-BE49-F238E27FC236}">
                <a16:creationId xmlns:a16="http://schemas.microsoft.com/office/drawing/2014/main" id="{64C0373C-6C5D-1F40-86FF-5BD9724B620D}"/>
              </a:ext>
            </a:extLst>
          </p:cNvPr>
          <p:cNvSpPr>
            <a:spLocks noGrp="1"/>
          </p:cNvSpPr>
          <p:nvPr>
            <p:ph type="body" sz="quarter" idx="13" hasCustomPrompt="1"/>
          </p:nvPr>
        </p:nvSpPr>
        <p:spPr>
          <a:xfrm>
            <a:off x="847344" y="1529200"/>
            <a:ext cx="10497312" cy="3443288"/>
          </a:xfrm>
          <a:solidFill>
            <a:schemeClr val="bg1"/>
          </a:solidFill>
        </p:spPr>
        <p:txBody>
          <a:bodyPr anchor="ctr"/>
          <a:lstStyle>
            <a:lvl1pPr algn="ctr">
              <a:defRPr sz="3600" b="0" i="0">
                <a:latin typeface="IBM Plex Serif Medium" panose="02060503050406000203" pitchFamily="18" charset="77"/>
              </a:defRPr>
            </a:lvl1pPr>
          </a:lstStyle>
          <a:p>
            <a:pPr lvl="0"/>
            <a:r>
              <a:rPr lang="en-US" dirty="0"/>
              <a:t>Click to add quote</a:t>
            </a:r>
          </a:p>
        </p:txBody>
      </p:sp>
      <p:sp>
        <p:nvSpPr>
          <p:cNvPr id="16" name="Text Placeholder 7">
            <a:extLst>
              <a:ext uri="{FF2B5EF4-FFF2-40B4-BE49-F238E27FC236}">
                <a16:creationId xmlns:a16="http://schemas.microsoft.com/office/drawing/2014/main" id="{4A35A8FC-F629-EA4D-B295-B916CFA54C35}"/>
              </a:ext>
            </a:extLst>
          </p:cNvPr>
          <p:cNvSpPr>
            <a:spLocks noGrp="1"/>
          </p:cNvSpPr>
          <p:nvPr>
            <p:ph type="body" sz="quarter" idx="14" hasCustomPrompt="1"/>
          </p:nvPr>
        </p:nvSpPr>
        <p:spPr>
          <a:xfrm>
            <a:off x="511175" y="5858415"/>
            <a:ext cx="11169650" cy="338036"/>
          </a:xfrm>
          <a:solidFill>
            <a:schemeClr val="bg1"/>
          </a:solidFill>
        </p:spPr>
        <p:txBody>
          <a:bodyPr anchor="ctr"/>
          <a:lstStyle>
            <a:lvl1pPr algn="r">
              <a:defRPr sz="1600" b="0" i="0">
                <a:latin typeface="IBM Plex Serif ExtraLight" panose="02060303050406000203" pitchFamily="18" charset="77"/>
              </a:defRPr>
            </a:lvl1pPr>
          </a:lstStyle>
          <a:p>
            <a:pPr lvl="0"/>
            <a:r>
              <a:rPr lang="en-US"/>
              <a:t>- Click to add name</a:t>
            </a:r>
            <a:endParaRPr lang="en-US" dirty="0"/>
          </a:p>
        </p:txBody>
      </p:sp>
      <p:sp>
        <p:nvSpPr>
          <p:cNvPr id="15" name="Freeform 14">
            <a:extLst>
              <a:ext uri="{FF2B5EF4-FFF2-40B4-BE49-F238E27FC236}">
                <a16:creationId xmlns:a16="http://schemas.microsoft.com/office/drawing/2014/main" id="{D0FD2320-9916-B945-8520-A2418121744A}"/>
              </a:ext>
            </a:extLst>
          </p:cNvPr>
          <p:cNvSpPr/>
          <p:nvPr userDrawn="1"/>
        </p:nvSpPr>
        <p:spPr>
          <a:xfrm flipV="1">
            <a:off x="603504" y="4781035"/>
            <a:ext cx="10991088" cy="548640"/>
          </a:xfrm>
          <a:custGeom>
            <a:avLst/>
            <a:gdLst>
              <a:gd name="connsiteX0" fmla="*/ 0 w 10991088"/>
              <a:gd name="connsiteY0" fmla="*/ 493776 h 530352"/>
              <a:gd name="connsiteX1" fmla="*/ 0 w 10991088"/>
              <a:gd name="connsiteY1" fmla="*/ 0 h 530352"/>
              <a:gd name="connsiteX2" fmla="*/ 10991088 w 10991088"/>
              <a:gd name="connsiteY2" fmla="*/ 0 h 530352"/>
              <a:gd name="connsiteX3" fmla="*/ 10991088 w 10991088"/>
              <a:gd name="connsiteY3" fmla="*/ 530352 h 530352"/>
            </a:gdLst>
            <a:ahLst/>
            <a:cxnLst>
              <a:cxn ang="0">
                <a:pos x="connsiteX0" y="connsiteY0"/>
              </a:cxn>
              <a:cxn ang="0">
                <a:pos x="connsiteX1" y="connsiteY1"/>
              </a:cxn>
              <a:cxn ang="0">
                <a:pos x="connsiteX2" y="connsiteY2"/>
              </a:cxn>
              <a:cxn ang="0">
                <a:pos x="connsiteX3" y="connsiteY3"/>
              </a:cxn>
            </a:cxnLst>
            <a:rect l="l" t="t" r="r" b="b"/>
            <a:pathLst>
              <a:path w="10991088" h="530352">
                <a:moveTo>
                  <a:pt x="0" y="493776"/>
                </a:moveTo>
                <a:lnTo>
                  <a:pt x="0" y="0"/>
                </a:lnTo>
                <a:lnTo>
                  <a:pt x="10991088" y="0"/>
                </a:lnTo>
                <a:lnTo>
                  <a:pt x="10991088" y="530352"/>
                </a:lnTo>
              </a:path>
            </a:pathLst>
          </a:custGeom>
          <a:noFill/>
          <a:ln w="152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a:extLst>
              <a:ext uri="{FF2B5EF4-FFF2-40B4-BE49-F238E27FC236}">
                <a16:creationId xmlns:a16="http://schemas.microsoft.com/office/drawing/2014/main" id="{BB48568B-1C7F-1043-8FB4-C34722649442}"/>
              </a:ext>
            </a:extLst>
          </p:cNvPr>
          <p:cNvSpPr/>
          <p:nvPr userDrawn="1"/>
        </p:nvSpPr>
        <p:spPr>
          <a:xfrm>
            <a:off x="603504" y="1016374"/>
            <a:ext cx="10991088" cy="548640"/>
          </a:xfrm>
          <a:custGeom>
            <a:avLst/>
            <a:gdLst>
              <a:gd name="connsiteX0" fmla="*/ 0 w 10991088"/>
              <a:gd name="connsiteY0" fmla="*/ 493776 h 530352"/>
              <a:gd name="connsiteX1" fmla="*/ 0 w 10991088"/>
              <a:gd name="connsiteY1" fmla="*/ 0 h 530352"/>
              <a:gd name="connsiteX2" fmla="*/ 10991088 w 10991088"/>
              <a:gd name="connsiteY2" fmla="*/ 0 h 530352"/>
              <a:gd name="connsiteX3" fmla="*/ 10991088 w 10991088"/>
              <a:gd name="connsiteY3" fmla="*/ 530352 h 530352"/>
            </a:gdLst>
            <a:ahLst/>
            <a:cxnLst>
              <a:cxn ang="0">
                <a:pos x="connsiteX0" y="connsiteY0"/>
              </a:cxn>
              <a:cxn ang="0">
                <a:pos x="connsiteX1" y="connsiteY1"/>
              </a:cxn>
              <a:cxn ang="0">
                <a:pos x="connsiteX2" y="connsiteY2"/>
              </a:cxn>
              <a:cxn ang="0">
                <a:pos x="connsiteX3" y="connsiteY3"/>
              </a:cxn>
            </a:cxnLst>
            <a:rect l="l" t="t" r="r" b="b"/>
            <a:pathLst>
              <a:path w="10991088" h="530352">
                <a:moveTo>
                  <a:pt x="0" y="493776"/>
                </a:moveTo>
                <a:lnTo>
                  <a:pt x="0" y="0"/>
                </a:lnTo>
                <a:lnTo>
                  <a:pt x="10991088" y="0"/>
                </a:lnTo>
                <a:lnTo>
                  <a:pt x="10991088" y="530352"/>
                </a:lnTo>
              </a:path>
            </a:pathLst>
          </a:custGeom>
          <a:noFill/>
          <a:ln w="152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1CCB49D-21BD-7E44-AE19-8BE23A6D654A}"/>
              </a:ext>
            </a:extLst>
          </p:cNvPr>
          <p:cNvSpPr/>
          <p:nvPr userDrawn="1"/>
        </p:nvSpPr>
        <p:spPr>
          <a:xfrm>
            <a:off x="10308452" y="4671805"/>
            <a:ext cx="1285929" cy="2646878"/>
          </a:xfrm>
          <a:prstGeom prst="rect">
            <a:avLst/>
          </a:prstGeom>
        </p:spPr>
        <p:txBody>
          <a:bodyPr wrap="none">
            <a:spAutoFit/>
          </a:bodyPr>
          <a:lstStyle/>
          <a:p>
            <a:r>
              <a:rPr lang="en-US" sz="16600" b="1" i="0" dirty="0">
                <a:solidFill>
                  <a:schemeClr val="accent2"/>
                </a:solidFill>
                <a:latin typeface="IBM Plex Serif" panose="02060503050406000203" pitchFamily="18" charset="77"/>
              </a:rPr>
              <a:t>”</a:t>
            </a:r>
          </a:p>
        </p:txBody>
      </p:sp>
      <p:sp>
        <p:nvSpPr>
          <p:cNvPr id="23" name="Rectangle 22">
            <a:extLst>
              <a:ext uri="{FF2B5EF4-FFF2-40B4-BE49-F238E27FC236}">
                <a16:creationId xmlns:a16="http://schemas.microsoft.com/office/drawing/2014/main" id="{1F410E56-EAA4-184C-A88F-39DBFF3B3134}"/>
              </a:ext>
            </a:extLst>
          </p:cNvPr>
          <p:cNvSpPr/>
          <p:nvPr userDrawn="1"/>
        </p:nvSpPr>
        <p:spPr>
          <a:xfrm>
            <a:off x="688881" y="138550"/>
            <a:ext cx="1285929" cy="2646878"/>
          </a:xfrm>
          <a:prstGeom prst="rect">
            <a:avLst/>
          </a:prstGeom>
        </p:spPr>
        <p:txBody>
          <a:bodyPr wrap="none">
            <a:spAutoFit/>
          </a:bodyPr>
          <a:lstStyle/>
          <a:p>
            <a:r>
              <a:rPr lang="en-US" sz="16600" b="1" i="0" dirty="0">
                <a:solidFill>
                  <a:schemeClr val="accent2"/>
                </a:solidFill>
                <a:latin typeface="IBM Plex Serif" panose="02060503050406000203" pitchFamily="18" charset="77"/>
              </a:rPr>
              <a:t>“</a:t>
            </a:r>
          </a:p>
        </p:txBody>
      </p:sp>
      <p:sp>
        <p:nvSpPr>
          <p:cNvPr id="4" name="Slide Number Placeholder 3">
            <a:extLst>
              <a:ext uri="{FF2B5EF4-FFF2-40B4-BE49-F238E27FC236}">
                <a16:creationId xmlns:a16="http://schemas.microsoft.com/office/drawing/2014/main" id="{018AC99A-40A8-394A-8D4C-61EB6EC27A16}"/>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005A40D6-3962-3843-866A-C5845A9048E3}"/>
              </a:ext>
            </a:extLst>
          </p:cNvPr>
          <p:cNvSpPr>
            <a:spLocks noGrp="1"/>
          </p:cNvSpPr>
          <p:nvPr>
            <p:ph type="ftr" sz="quarter" idx="10"/>
          </p:nvPr>
        </p:nvSpPr>
        <p:spPr/>
        <p:txBody>
          <a:bodyPr/>
          <a:lstStyle/>
          <a:p>
            <a:endParaRPr lang="en-US"/>
          </a:p>
        </p:txBody>
      </p:sp>
      <p:pic>
        <p:nvPicPr>
          <p:cNvPr id="12" name="Picture Placeholder 9">
            <a:extLst>
              <a:ext uri="{FF2B5EF4-FFF2-40B4-BE49-F238E27FC236}">
                <a16:creationId xmlns:a16="http://schemas.microsoft.com/office/drawing/2014/main" id="{43510244-B2FF-D542-BCA2-B330CD8C556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057240" y="6368481"/>
            <a:ext cx="2916856" cy="300879"/>
          </a:xfrm>
          <a:prstGeom prst="rect">
            <a:avLst/>
          </a:prstGeom>
        </p:spPr>
      </p:pic>
    </p:spTree>
    <p:extLst>
      <p:ext uri="{BB962C8B-B14F-4D97-AF65-F5344CB8AC3E}">
        <p14:creationId xmlns:p14="http://schemas.microsoft.com/office/powerpoint/2010/main" val="2034545771"/>
      </p:ext>
    </p:extLst>
  </p:cSld>
  <p:clrMapOvr>
    <a:masterClrMapping/>
  </p:clrMapOvr>
  <p:extLst>
    <p:ext uri="{DCECCB84-F9BA-43D5-87BE-67443E8EF086}">
      <p15:sldGuideLst xmlns:p15="http://schemas.microsoft.com/office/powerpoint/2012/main">
        <p15:guide id="3" pos="325">
          <p15:clr>
            <a:srgbClr val="FBAE40"/>
          </p15:clr>
        </p15:guide>
        <p15:guide id="4" pos="7355">
          <p15:clr>
            <a:srgbClr val="FBAE40"/>
          </p15:clr>
        </p15:guide>
        <p15:guide id="7" orient="horz" pos="867">
          <p15:clr>
            <a:srgbClr val="FBAE40"/>
          </p15:clr>
        </p15:guide>
        <p15:guide id="8" orient="horz" pos="3612">
          <p15:clr>
            <a:srgbClr val="FBAE40"/>
          </p15:clr>
        </p15:guide>
        <p15:guide id="9" orient="horz" pos="3045">
          <p15:clr>
            <a:srgbClr val="FBAE40"/>
          </p15:clr>
        </p15:guide>
        <p15:guide id="10" orient="horz" pos="381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 Slide - 2 Columns">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4DB51F-2F9B-5243-A42A-C53BF2CEDB20}"/>
              </a:ext>
            </a:extLst>
          </p:cNvPr>
          <p:cNvSpPr>
            <a:spLocks noGrp="1"/>
          </p:cNvSpPr>
          <p:nvPr>
            <p:ph type="title" hasCustomPrompt="1"/>
          </p:nvPr>
        </p:nvSpPr>
        <p:spPr>
          <a:xfrm>
            <a:off x="6263016" y="-75837"/>
            <a:ext cx="5432389" cy="720000"/>
          </a:xfrm>
        </p:spPr>
        <p:txBody>
          <a:bodyPr/>
          <a:lstStyle/>
          <a:p>
            <a:r>
              <a:rPr lang="en-US" dirty="0"/>
              <a:t>Click to Add a Title To Your Slide</a:t>
            </a:r>
          </a:p>
        </p:txBody>
      </p:sp>
      <p:sp>
        <p:nvSpPr>
          <p:cNvPr id="8" name="Text Placeholder 7">
            <a:extLst>
              <a:ext uri="{FF2B5EF4-FFF2-40B4-BE49-F238E27FC236}">
                <a16:creationId xmlns:a16="http://schemas.microsoft.com/office/drawing/2014/main" id="{64C0373C-6C5D-1F40-86FF-5BD9724B620D}"/>
              </a:ext>
            </a:extLst>
          </p:cNvPr>
          <p:cNvSpPr>
            <a:spLocks noGrp="1"/>
          </p:cNvSpPr>
          <p:nvPr>
            <p:ph type="body" sz="quarter" idx="13" hasCustomPrompt="1"/>
          </p:nvPr>
        </p:nvSpPr>
        <p:spPr>
          <a:xfrm>
            <a:off x="6727443" y="962828"/>
            <a:ext cx="4953381" cy="4589526"/>
          </a:xfrm>
          <a:noFill/>
        </p:spPr>
        <p:txBody>
          <a:bodyPr anchor="ctr"/>
          <a:lstStyle>
            <a:lvl1pPr algn="ctr">
              <a:defRPr sz="3600" b="0" i="0">
                <a:latin typeface="IBM Plex Serif Medium" panose="02060503050406000203" pitchFamily="18" charset="77"/>
              </a:defRPr>
            </a:lvl1pPr>
          </a:lstStyle>
          <a:p>
            <a:pPr lvl="0"/>
            <a:r>
              <a:rPr lang="en-US" dirty="0"/>
              <a:t>Click to add quote</a:t>
            </a:r>
          </a:p>
        </p:txBody>
      </p:sp>
      <p:sp>
        <p:nvSpPr>
          <p:cNvPr id="16" name="Text Placeholder 7">
            <a:extLst>
              <a:ext uri="{FF2B5EF4-FFF2-40B4-BE49-F238E27FC236}">
                <a16:creationId xmlns:a16="http://schemas.microsoft.com/office/drawing/2014/main" id="{4A35A8FC-F629-EA4D-B295-B916CFA54C35}"/>
              </a:ext>
            </a:extLst>
          </p:cNvPr>
          <p:cNvSpPr>
            <a:spLocks noGrp="1"/>
          </p:cNvSpPr>
          <p:nvPr>
            <p:ph type="body" sz="quarter" idx="14" hasCustomPrompt="1"/>
          </p:nvPr>
        </p:nvSpPr>
        <p:spPr>
          <a:xfrm>
            <a:off x="6727444" y="5928020"/>
            <a:ext cx="4953382" cy="326765"/>
          </a:xfrm>
          <a:solidFill>
            <a:schemeClr val="bg1"/>
          </a:solidFill>
        </p:spPr>
        <p:txBody>
          <a:bodyPr anchor="ctr"/>
          <a:lstStyle>
            <a:lvl1pPr algn="r">
              <a:defRPr sz="1600" b="0" i="0">
                <a:latin typeface="IBM Plex Serif ExtraLight" panose="02060303050406000203" pitchFamily="18" charset="77"/>
              </a:defRPr>
            </a:lvl1pPr>
          </a:lstStyle>
          <a:p>
            <a:pPr lvl="0"/>
            <a:r>
              <a:rPr lang="en-US"/>
              <a:t>- Click to add name</a:t>
            </a:r>
            <a:endParaRPr lang="en-US" dirty="0"/>
          </a:p>
        </p:txBody>
      </p:sp>
      <p:sp>
        <p:nvSpPr>
          <p:cNvPr id="24" name="Rectangle 23">
            <a:extLst>
              <a:ext uri="{FF2B5EF4-FFF2-40B4-BE49-F238E27FC236}">
                <a16:creationId xmlns:a16="http://schemas.microsoft.com/office/drawing/2014/main" id="{01CCB49D-21BD-7E44-AE19-8BE23A6D654A}"/>
              </a:ext>
            </a:extLst>
          </p:cNvPr>
          <p:cNvSpPr/>
          <p:nvPr userDrawn="1"/>
        </p:nvSpPr>
        <p:spPr>
          <a:xfrm>
            <a:off x="10760656" y="4644929"/>
            <a:ext cx="1285929" cy="2646878"/>
          </a:xfrm>
          <a:prstGeom prst="rect">
            <a:avLst/>
          </a:prstGeom>
        </p:spPr>
        <p:txBody>
          <a:bodyPr wrap="none">
            <a:spAutoFit/>
          </a:bodyPr>
          <a:lstStyle/>
          <a:p>
            <a:r>
              <a:rPr lang="en-US" sz="16600" b="1" i="0" dirty="0">
                <a:solidFill>
                  <a:schemeClr val="accent2"/>
                </a:solidFill>
                <a:latin typeface="IBM Plex Serif" panose="02060503050406000203" pitchFamily="18" charset="77"/>
              </a:rPr>
              <a:t>”</a:t>
            </a:r>
          </a:p>
        </p:txBody>
      </p:sp>
      <p:sp>
        <p:nvSpPr>
          <p:cNvPr id="19" name="Freeform 18">
            <a:extLst>
              <a:ext uri="{FF2B5EF4-FFF2-40B4-BE49-F238E27FC236}">
                <a16:creationId xmlns:a16="http://schemas.microsoft.com/office/drawing/2014/main" id="{73AC0119-2425-DB42-917D-CE92E1BED7B2}"/>
              </a:ext>
            </a:extLst>
          </p:cNvPr>
          <p:cNvSpPr/>
          <p:nvPr userDrawn="1"/>
        </p:nvSpPr>
        <p:spPr>
          <a:xfrm>
            <a:off x="0" y="0"/>
            <a:ext cx="6096000" cy="6866389"/>
          </a:xfrm>
          <a:custGeom>
            <a:avLst/>
            <a:gdLst>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0 w 6096000"/>
              <a:gd name="connsiteY4" fmla="*/ 0 h 6866389"/>
              <a:gd name="connsiteX5" fmla="*/ 180000 w 6096000"/>
              <a:gd name="connsiteY5" fmla="*/ 0 h 6866389"/>
              <a:gd name="connsiteX6" fmla="*/ 180000 w 6096000"/>
              <a:gd name="connsiteY6" fmla="*/ 1 h 6866389"/>
              <a:gd name="connsiteX7" fmla="*/ 5916000 w 6096000"/>
              <a:gd name="connsiteY7" fmla="*/ 1 h 6866389"/>
              <a:gd name="connsiteX8" fmla="*/ 5916000 w 6096000"/>
              <a:gd name="connsiteY8" fmla="*/ 0 h 6866389"/>
              <a:gd name="connsiteX9" fmla="*/ 6096000 w 6096000"/>
              <a:gd name="connsiteY9" fmla="*/ 0 h 6866389"/>
              <a:gd name="connsiteX10" fmla="*/ 6096000 w 6096000"/>
              <a:gd name="connsiteY10" fmla="*/ 6858000 h 6866389"/>
              <a:gd name="connsiteX11" fmla="*/ 6006096 w 6096000"/>
              <a:gd name="connsiteY11" fmla="*/ 6858000 h 6866389"/>
              <a:gd name="connsiteX12" fmla="*/ 6006096 w 6096000"/>
              <a:gd name="connsiteY12" fmla="*/ 6866389 h 6866389"/>
              <a:gd name="connsiteX13" fmla="*/ 1 w 6096000"/>
              <a:gd name="connsiteY13" fmla="*/ 6866389 h 6866389"/>
              <a:gd name="connsiteX14" fmla="*/ 1 w 6096000"/>
              <a:gd name="connsiteY14" fmla="*/ 6858000 h 6866389"/>
              <a:gd name="connsiteX15" fmla="*/ 0 w 6096000"/>
              <a:gd name="connsiteY15" fmla="*/ 6858000 h 6866389"/>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180000 w 6096000"/>
              <a:gd name="connsiteY4" fmla="*/ 180001 h 6866389"/>
              <a:gd name="connsiteX5" fmla="*/ 0 w 6096000"/>
              <a:gd name="connsiteY5" fmla="*/ 0 h 6866389"/>
              <a:gd name="connsiteX6" fmla="*/ 180000 w 6096000"/>
              <a:gd name="connsiteY6" fmla="*/ 0 h 6866389"/>
              <a:gd name="connsiteX7" fmla="*/ 180000 w 6096000"/>
              <a:gd name="connsiteY7" fmla="*/ 1 h 6866389"/>
              <a:gd name="connsiteX8" fmla="*/ 5916000 w 6096000"/>
              <a:gd name="connsiteY8" fmla="*/ 1 h 6866389"/>
              <a:gd name="connsiteX9" fmla="*/ 5916000 w 6096000"/>
              <a:gd name="connsiteY9" fmla="*/ 0 h 6866389"/>
              <a:gd name="connsiteX10" fmla="*/ 6096000 w 6096000"/>
              <a:gd name="connsiteY10" fmla="*/ 0 h 6866389"/>
              <a:gd name="connsiteX11" fmla="*/ 6096000 w 6096000"/>
              <a:gd name="connsiteY11" fmla="*/ 6858000 h 6866389"/>
              <a:gd name="connsiteX12" fmla="*/ 6006096 w 6096000"/>
              <a:gd name="connsiteY12" fmla="*/ 6858000 h 6866389"/>
              <a:gd name="connsiteX13" fmla="*/ 1 w 6096000"/>
              <a:gd name="connsiteY13" fmla="*/ 6866389 h 6866389"/>
              <a:gd name="connsiteX14" fmla="*/ 1 w 6096000"/>
              <a:gd name="connsiteY14" fmla="*/ 6858000 h 6866389"/>
              <a:gd name="connsiteX15" fmla="*/ 0 w 6096000"/>
              <a:gd name="connsiteY15" fmla="*/ 6858000 h 6866389"/>
              <a:gd name="connsiteX16" fmla="*/ 0 w 6096000"/>
              <a:gd name="connsiteY16" fmla="*/ 0 h 6866389"/>
              <a:gd name="connsiteX0" fmla="*/ 180000 w 6096000"/>
              <a:gd name="connsiteY0" fmla="*/ 180001 h 6866389"/>
              <a:gd name="connsiteX1" fmla="*/ 180000 w 6096000"/>
              <a:gd name="connsiteY1" fmla="*/ 6686389 h 6866389"/>
              <a:gd name="connsiteX2" fmla="*/ 5916000 w 6096000"/>
              <a:gd name="connsiteY2" fmla="*/ 6686389 h 6866389"/>
              <a:gd name="connsiteX3" fmla="*/ 5916000 w 6096000"/>
              <a:gd name="connsiteY3" fmla="*/ 180001 h 6866389"/>
              <a:gd name="connsiteX4" fmla="*/ 180000 w 6096000"/>
              <a:gd name="connsiteY4" fmla="*/ 180001 h 6866389"/>
              <a:gd name="connsiteX5" fmla="*/ 0 w 6096000"/>
              <a:gd name="connsiteY5" fmla="*/ 0 h 6866389"/>
              <a:gd name="connsiteX6" fmla="*/ 180000 w 6096000"/>
              <a:gd name="connsiteY6" fmla="*/ 0 h 6866389"/>
              <a:gd name="connsiteX7" fmla="*/ 180000 w 6096000"/>
              <a:gd name="connsiteY7" fmla="*/ 1 h 6866389"/>
              <a:gd name="connsiteX8" fmla="*/ 5916000 w 6096000"/>
              <a:gd name="connsiteY8" fmla="*/ 1 h 6866389"/>
              <a:gd name="connsiteX9" fmla="*/ 5916000 w 6096000"/>
              <a:gd name="connsiteY9" fmla="*/ 0 h 6866389"/>
              <a:gd name="connsiteX10" fmla="*/ 6096000 w 6096000"/>
              <a:gd name="connsiteY10" fmla="*/ 0 h 6866389"/>
              <a:gd name="connsiteX11" fmla="*/ 6096000 w 6096000"/>
              <a:gd name="connsiteY11" fmla="*/ 6858000 h 6866389"/>
              <a:gd name="connsiteX12" fmla="*/ 1 w 6096000"/>
              <a:gd name="connsiteY12" fmla="*/ 6866389 h 6866389"/>
              <a:gd name="connsiteX13" fmla="*/ 1 w 6096000"/>
              <a:gd name="connsiteY13" fmla="*/ 6858000 h 6866389"/>
              <a:gd name="connsiteX14" fmla="*/ 0 w 6096000"/>
              <a:gd name="connsiteY14" fmla="*/ 6858000 h 6866389"/>
              <a:gd name="connsiteX15" fmla="*/ 0 w 6096000"/>
              <a:gd name="connsiteY15" fmla="*/ 0 h 6866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96000" h="6866389">
                <a:moveTo>
                  <a:pt x="180000" y="180001"/>
                </a:moveTo>
                <a:lnTo>
                  <a:pt x="180000" y="6686389"/>
                </a:lnTo>
                <a:lnTo>
                  <a:pt x="5916000" y="6686389"/>
                </a:lnTo>
                <a:lnTo>
                  <a:pt x="5916000" y="180001"/>
                </a:lnTo>
                <a:lnTo>
                  <a:pt x="180000" y="180001"/>
                </a:lnTo>
                <a:close/>
                <a:moveTo>
                  <a:pt x="0" y="0"/>
                </a:moveTo>
                <a:lnTo>
                  <a:pt x="180000" y="0"/>
                </a:lnTo>
                <a:lnTo>
                  <a:pt x="180000" y="1"/>
                </a:lnTo>
                <a:lnTo>
                  <a:pt x="5916000" y="1"/>
                </a:lnTo>
                <a:lnTo>
                  <a:pt x="5916000" y="0"/>
                </a:lnTo>
                <a:lnTo>
                  <a:pt x="6096000" y="0"/>
                </a:lnTo>
                <a:lnTo>
                  <a:pt x="6096000" y="6858000"/>
                </a:lnTo>
                <a:lnTo>
                  <a:pt x="1" y="6866389"/>
                </a:lnTo>
                <a:lnTo>
                  <a:pt x="1"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Picture Placeholder 7">
            <a:extLst>
              <a:ext uri="{FF2B5EF4-FFF2-40B4-BE49-F238E27FC236}">
                <a16:creationId xmlns:a16="http://schemas.microsoft.com/office/drawing/2014/main" id="{73AF9339-E113-EA49-B120-160ADDC548F9}"/>
              </a:ext>
            </a:extLst>
          </p:cNvPr>
          <p:cNvSpPr>
            <a:spLocks noGrp="1"/>
          </p:cNvSpPr>
          <p:nvPr>
            <p:ph type="pic" sz="quarter" idx="15" hasCustomPrompt="1"/>
          </p:nvPr>
        </p:nvSpPr>
        <p:spPr>
          <a:xfrm>
            <a:off x="177799" y="178129"/>
            <a:ext cx="5740401" cy="6511595"/>
          </a:xfrm>
          <a:prstGeom prst="rect">
            <a:avLst/>
          </a:prstGeom>
          <a:solidFill>
            <a:schemeClr val="bg1"/>
          </a:solidFill>
        </p:spPr>
        <p:txBody>
          <a:bodyPr wrap="square" rIns="36000" anchor="ctr">
            <a:noAutofit/>
          </a:bodyPr>
          <a:lstStyle>
            <a:lvl1pPr algn="ctr">
              <a:defRPr/>
            </a:lvl1pPr>
          </a:lstStyle>
          <a:p>
            <a:r>
              <a:rPr lang="en-US"/>
              <a:t>Drop photo here</a:t>
            </a:r>
            <a:br>
              <a:rPr lang="en-US"/>
            </a:br>
            <a:r>
              <a:rPr lang="en-US"/>
              <a:t>to add background photo</a:t>
            </a:r>
          </a:p>
        </p:txBody>
      </p:sp>
      <p:sp>
        <p:nvSpPr>
          <p:cNvPr id="23" name="Rectangle 22">
            <a:extLst>
              <a:ext uri="{FF2B5EF4-FFF2-40B4-BE49-F238E27FC236}">
                <a16:creationId xmlns:a16="http://schemas.microsoft.com/office/drawing/2014/main" id="{1F410E56-EAA4-184C-A88F-39DBFF3B3134}"/>
              </a:ext>
            </a:extLst>
          </p:cNvPr>
          <p:cNvSpPr/>
          <p:nvPr userDrawn="1"/>
        </p:nvSpPr>
        <p:spPr>
          <a:xfrm>
            <a:off x="6096000" y="193970"/>
            <a:ext cx="1285929" cy="2646878"/>
          </a:xfrm>
          <a:prstGeom prst="rect">
            <a:avLst/>
          </a:prstGeom>
        </p:spPr>
        <p:txBody>
          <a:bodyPr wrap="none">
            <a:spAutoFit/>
          </a:bodyPr>
          <a:lstStyle/>
          <a:p>
            <a:r>
              <a:rPr lang="en-US" sz="16600" b="1" i="0">
                <a:solidFill>
                  <a:schemeClr val="accent2"/>
                </a:solidFill>
                <a:latin typeface="IBM Plex Serif" panose="02060503050406000203" pitchFamily="18" charset="77"/>
              </a:rPr>
              <a:t>“</a:t>
            </a:r>
          </a:p>
        </p:txBody>
      </p:sp>
      <p:sp>
        <p:nvSpPr>
          <p:cNvPr id="3" name="Footer Placeholder 2">
            <a:extLst>
              <a:ext uri="{FF2B5EF4-FFF2-40B4-BE49-F238E27FC236}">
                <a16:creationId xmlns:a16="http://schemas.microsoft.com/office/drawing/2014/main" id="{005A40D6-3962-3843-866A-C5845A9048E3}"/>
              </a:ext>
            </a:extLst>
          </p:cNvPr>
          <p:cNvSpPr>
            <a:spLocks noGrp="1"/>
          </p:cNvSpPr>
          <p:nvPr>
            <p:ph type="ftr" sz="quarter" idx="10"/>
          </p:nvPr>
        </p:nvSpPr>
        <p:spPr>
          <a:xfrm>
            <a:off x="6718434" y="6331945"/>
            <a:ext cx="3885652" cy="365125"/>
          </a:xfrm>
        </p:spPr>
        <p:txBody>
          <a:bodyPr/>
          <a:lstStyle/>
          <a:p>
            <a:endParaRPr lang="en-US"/>
          </a:p>
        </p:txBody>
      </p:sp>
      <p:pic>
        <p:nvPicPr>
          <p:cNvPr id="12" name="Picture Placeholder 9">
            <a:extLst>
              <a:ext uri="{FF2B5EF4-FFF2-40B4-BE49-F238E27FC236}">
                <a16:creationId xmlns:a16="http://schemas.microsoft.com/office/drawing/2014/main" id="{46D8F645-E7DB-9F4D-8202-DE4867783D0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057240" y="6368481"/>
            <a:ext cx="2916856" cy="300879"/>
          </a:xfrm>
          <a:prstGeom prst="rect">
            <a:avLst/>
          </a:prstGeom>
        </p:spPr>
      </p:pic>
      <p:sp>
        <p:nvSpPr>
          <p:cNvPr id="2" name="Rectangle 1">
            <a:extLst>
              <a:ext uri="{FF2B5EF4-FFF2-40B4-BE49-F238E27FC236}">
                <a16:creationId xmlns:a16="http://schemas.microsoft.com/office/drawing/2014/main" id="{2C2810FA-45C2-7C45-8096-1C100D6059CA}"/>
              </a:ext>
            </a:extLst>
          </p:cNvPr>
          <p:cNvSpPr/>
          <p:nvPr userDrawn="1"/>
        </p:nvSpPr>
        <p:spPr>
          <a:xfrm>
            <a:off x="0" y="174585"/>
            <a:ext cx="177799" cy="6515139"/>
          </a:xfrm>
          <a:prstGeom prst="rect">
            <a:avLst/>
          </a:prstGeom>
          <a:solidFill>
            <a:srgbClr val="DBD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5876266"/>
      </p:ext>
    </p:extLst>
  </p:cSld>
  <p:clrMapOvr>
    <a:masterClrMapping/>
  </p:clrMapOvr>
  <p:extLst>
    <p:ext uri="{DCECCB84-F9BA-43D5-87BE-67443E8EF086}">
      <p15:sldGuideLst xmlns:p15="http://schemas.microsoft.com/office/powerpoint/2012/main">
        <p15:guide id="4" pos="7363">
          <p15:clr>
            <a:srgbClr val="FBAE40"/>
          </p15:clr>
        </p15:guide>
        <p15:guide id="7" orient="horz" pos="3612">
          <p15:clr>
            <a:srgbClr val="FBAE40"/>
          </p15:clr>
        </p15:guide>
        <p15:guide id="8" orient="horz" pos="3816">
          <p15:clr>
            <a:srgbClr val="FBAE40"/>
          </p15:clr>
        </p15:guide>
        <p15:guide id="9" orient="horz" pos="482">
          <p15:clr>
            <a:srgbClr val="FBAE40"/>
          </p15:clr>
        </p15:guide>
        <p15:guide id="10" pos="422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IBM Plex Sans SemiBold" panose="020B0503050203000203" pitchFamily="34" charset="0"/>
              </a:defRPr>
            </a:lvl1pPr>
          </a:lstStyle>
          <a:p>
            <a:r>
              <a:rPr lang="en-US" dirty="0"/>
              <a:t>Click to Add a Title To Your Slide</a:t>
            </a:r>
          </a:p>
        </p:txBody>
      </p:sp>
      <p:sp>
        <p:nvSpPr>
          <p:cNvPr id="62" name="Text Placeholder 53">
            <a:extLst>
              <a:ext uri="{FF2B5EF4-FFF2-40B4-BE49-F238E27FC236}">
                <a16:creationId xmlns:a16="http://schemas.microsoft.com/office/drawing/2014/main" id="{A0672088-1724-3342-BFB3-A9C3D78E98EA}"/>
              </a:ext>
            </a:extLst>
          </p:cNvPr>
          <p:cNvSpPr>
            <a:spLocks noGrp="1"/>
          </p:cNvSpPr>
          <p:nvPr>
            <p:ph type="body" sz="quarter" idx="12" hasCustomPrompt="1"/>
          </p:nvPr>
        </p:nvSpPr>
        <p:spPr>
          <a:xfrm>
            <a:off x="518431" y="1196975"/>
            <a:ext cx="5420895"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0" name="Text Placeholder 57">
            <a:extLst>
              <a:ext uri="{FF2B5EF4-FFF2-40B4-BE49-F238E27FC236}">
                <a16:creationId xmlns:a16="http://schemas.microsoft.com/office/drawing/2014/main" id="{76B0A7DC-3DDF-4F4C-9115-94893364EA17}"/>
              </a:ext>
            </a:extLst>
          </p:cNvPr>
          <p:cNvSpPr>
            <a:spLocks noGrp="1"/>
          </p:cNvSpPr>
          <p:nvPr>
            <p:ph type="body" sz="quarter" idx="15"/>
          </p:nvPr>
        </p:nvSpPr>
        <p:spPr>
          <a:xfrm>
            <a:off x="518859" y="1773239"/>
            <a:ext cx="5420468" cy="4451938"/>
          </a:xfrm>
        </p:spPr>
        <p:txBody>
          <a:bodyPr lIns="0">
            <a:noAutofit/>
          </a:bodyPr>
          <a:lstStyle>
            <a:lvl1pPr>
              <a:spcBef>
                <a:spcPts val="600"/>
              </a:spcBef>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3" name="Text Placeholder 53">
            <a:extLst>
              <a:ext uri="{FF2B5EF4-FFF2-40B4-BE49-F238E27FC236}">
                <a16:creationId xmlns:a16="http://schemas.microsoft.com/office/drawing/2014/main" id="{A88E9F13-81DC-8F4C-8230-3311B1E57DD9}"/>
              </a:ext>
            </a:extLst>
          </p:cNvPr>
          <p:cNvSpPr>
            <a:spLocks noGrp="1"/>
          </p:cNvSpPr>
          <p:nvPr>
            <p:ph type="body" sz="quarter" idx="13" hasCustomPrompt="1"/>
          </p:nvPr>
        </p:nvSpPr>
        <p:spPr>
          <a:xfrm>
            <a:off x="6254750" y="1196975"/>
            <a:ext cx="5430910" cy="522097"/>
          </a:xfrm>
        </p:spPr>
        <p:txBody>
          <a:bodyPr l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1" name="Text Placeholder 57">
            <a:extLst>
              <a:ext uri="{FF2B5EF4-FFF2-40B4-BE49-F238E27FC236}">
                <a16:creationId xmlns:a16="http://schemas.microsoft.com/office/drawing/2014/main" id="{FBDE887A-1A03-0340-A830-921CEFD49730}"/>
              </a:ext>
            </a:extLst>
          </p:cNvPr>
          <p:cNvSpPr>
            <a:spLocks noGrp="1"/>
          </p:cNvSpPr>
          <p:nvPr>
            <p:ph type="body" sz="quarter" idx="16"/>
          </p:nvPr>
        </p:nvSpPr>
        <p:spPr>
          <a:xfrm>
            <a:off x="6254634" y="1773238"/>
            <a:ext cx="5434130" cy="4451939"/>
          </a:xfrm>
        </p:spPr>
        <p:txBody>
          <a:bodyPr lIns="0">
            <a:no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a:extLst>
              <a:ext uri="{FF2B5EF4-FFF2-40B4-BE49-F238E27FC236}">
                <a16:creationId xmlns:a16="http://schemas.microsoft.com/office/drawing/2014/main" id="{E2808EE8-9812-924F-92E0-A705FC0A1140}"/>
              </a:ext>
            </a:extLst>
          </p:cNvPr>
          <p:cNvSpPr/>
          <p:nvPr userDrawn="1"/>
        </p:nvSpPr>
        <p:spPr>
          <a:xfrm>
            <a:off x="0" y="6799943"/>
            <a:ext cx="12192000" cy="58057"/>
          </a:xfrm>
          <a:prstGeom prst="rect">
            <a:avLst/>
          </a:prstGeom>
          <a:solidFill>
            <a:srgbClr val="DBD21B"/>
          </a:solidFill>
          <a:ln>
            <a:solidFill>
              <a:srgbClr val="DBD2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a:p>
        </p:txBody>
      </p:sp>
      <p:pic>
        <p:nvPicPr>
          <p:cNvPr id="12" name="Picture Placeholder 9">
            <a:extLst>
              <a:ext uri="{FF2B5EF4-FFF2-40B4-BE49-F238E27FC236}">
                <a16:creationId xmlns:a16="http://schemas.microsoft.com/office/drawing/2014/main" id="{5AE5D7B7-5D9E-A24B-931D-646A1445042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057240" y="6368481"/>
            <a:ext cx="2916856" cy="300879"/>
          </a:xfrm>
          <a:prstGeom prst="rect">
            <a:avLst/>
          </a:prstGeom>
        </p:spPr>
      </p:pic>
    </p:spTree>
    <p:extLst>
      <p:ext uri="{BB962C8B-B14F-4D97-AF65-F5344CB8AC3E}">
        <p14:creationId xmlns:p14="http://schemas.microsoft.com/office/powerpoint/2010/main" val="3736262035"/>
      </p:ext>
    </p:extLst>
  </p:cSld>
  <p:clrMapOvr>
    <a:masterClrMapping/>
  </p:clrMapOvr>
  <p:extLst>
    <p:ext uri="{DCECCB84-F9BA-43D5-87BE-67443E8EF086}">
      <p15:sldGuideLst xmlns:p15="http://schemas.microsoft.com/office/powerpoint/2012/main">
        <p15:guide id="3" pos="316">
          <p15:clr>
            <a:srgbClr val="FBAE40"/>
          </p15:clr>
        </p15:guide>
        <p15:guide id="4" pos="3739">
          <p15:clr>
            <a:srgbClr val="FBAE40"/>
          </p15:clr>
        </p15:guide>
        <p15:guide id="5" pos="3940">
          <p15:clr>
            <a:srgbClr val="FBAE40"/>
          </p15:clr>
        </p15:guide>
        <p15:guide id="6" pos="7363">
          <p15:clr>
            <a:srgbClr val="FBAE40"/>
          </p15:clr>
        </p15:guide>
        <p15:guide id="9" orient="horz" pos="754">
          <p15:clr>
            <a:srgbClr val="FBAE40"/>
          </p15:clr>
        </p15:guide>
        <p15:guide id="10" orient="horz" pos="1117">
          <p15:clr>
            <a:srgbClr val="FBAE40"/>
          </p15:clr>
        </p15:guide>
        <p15:guide id="12" orient="horz" pos="3884">
          <p15:clr>
            <a:srgbClr val="FBAE40"/>
          </p15:clr>
        </p15:guide>
        <p15:guide id="13" orient="horz" pos="4269">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IBM Plex Sans SemiBold" panose="020B0503050203000203" pitchFamily="34" charset="0"/>
              </a:defRPr>
            </a:lvl1pPr>
          </a:lstStyle>
          <a:p>
            <a:r>
              <a:rPr lang="en-US" dirty="0"/>
              <a:t>Click to Add a Title To Your Slide</a:t>
            </a:r>
          </a:p>
        </p:txBody>
      </p:sp>
      <p:sp>
        <p:nvSpPr>
          <p:cNvPr id="19" name="Text Placeholder 53">
            <a:extLst>
              <a:ext uri="{FF2B5EF4-FFF2-40B4-BE49-F238E27FC236}">
                <a16:creationId xmlns:a16="http://schemas.microsoft.com/office/drawing/2014/main" id="{413C845C-EAE6-AF41-B604-B795A78D3EE5}"/>
              </a:ext>
            </a:extLst>
          </p:cNvPr>
          <p:cNvSpPr>
            <a:spLocks noGrp="1"/>
          </p:cNvSpPr>
          <p:nvPr>
            <p:ph type="body" sz="quarter" idx="12" hasCustomPrompt="1"/>
          </p:nvPr>
        </p:nvSpPr>
        <p:spPr>
          <a:xfrm>
            <a:off x="518432" y="1196975"/>
            <a:ext cx="3524932"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5" name="Text Placeholder 57">
            <a:extLst>
              <a:ext uri="{FF2B5EF4-FFF2-40B4-BE49-F238E27FC236}">
                <a16:creationId xmlns:a16="http://schemas.microsoft.com/office/drawing/2014/main" id="{8FDBC224-29B7-D94D-A917-7189CF9D8DFF}"/>
              </a:ext>
            </a:extLst>
          </p:cNvPr>
          <p:cNvSpPr>
            <a:spLocks noGrp="1"/>
          </p:cNvSpPr>
          <p:nvPr>
            <p:ph type="body" sz="quarter" idx="15"/>
          </p:nvPr>
        </p:nvSpPr>
        <p:spPr>
          <a:xfrm>
            <a:off x="518859" y="1773238"/>
            <a:ext cx="3523302" cy="4392612"/>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53">
            <a:extLst>
              <a:ext uri="{FF2B5EF4-FFF2-40B4-BE49-F238E27FC236}">
                <a16:creationId xmlns:a16="http://schemas.microsoft.com/office/drawing/2014/main" id="{231CCB01-79F2-F34F-BC4D-1031450FD5BD}"/>
              </a:ext>
            </a:extLst>
          </p:cNvPr>
          <p:cNvSpPr>
            <a:spLocks noGrp="1"/>
          </p:cNvSpPr>
          <p:nvPr>
            <p:ph type="body" sz="quarter" idx="21" hasCustomPrompt="1"/>
          </p:nvPr>
        </p:nvSpPr>
        <p:spPr>
          <a:xfrm>
            <a:off x="4332288" y="1196975"/>
            <a:ext cx="3524932"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6" name="Text Placeholder 57">
            <a:extLst>
              <a:ext uri="{FF2B5EF4-FFF2-40B4-BE49-F238E27FC236}">
                <a16:creationId xmlns:a16="http://schemas.microsoft.com/office/drawing/2014/main" id="{1ED52BD2-E8AE-D447-A7FC-9FAAD041AC09}"/>
              </a:ext>
            </a:extLst>
          </p:cNvPr>
          <p:cNvSpPr>
            <a:spLocks noGrp="1"/>
          </p:cNvSpPr>
          <p:nvPr>
            <p:ph type="body" sz="quarter" idx="19"/>
          </p:nvPr>
        </p:nvSpPr>
        <p:spPr>
          <a:xfrm>
            <a:off x="4338637" y="1773238"/>
            <a:ext cx="3510000" cy="4392612"/>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53">
            <a:extLst>
              <a:ext uri="{FF2B5EF4-FFF2-40B4-BE49-F238E27FC236}">
                <a16:creationId xmlns:a16="http://schemas.microsoft.com/office/drawing/2014/main" id="{CF16F710-257F-5041-8125-90E471B9BAE2}"/>
              </a:ext>
            </a:extLst>
          </p:cNvPr>
          <p:cNvSpPr>
            <a:spLocks noGrp="1"/>
          </p:cNvSpPr>
          <p:nvPr>
            <p:ph type="body" sz="quarter" idx="22" hasCustomPrompt="1"/>
          </p:nvPr>
        </p:nvSpPr>
        <p:spPr>
          <a:xfrm>
            <a:off x="8184232" y="1196975"/>
            <a:ext cx="3504531"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7" name="Text Placeholder 57">
            <a:extLst>
              <a:ext uri="{FF2B5EF4-FFF2-40B4-BE49-F238E27FC236}">
                <a16:creationId xmlns:a16="http://schemas.microsoft.com/office/drawing/2014/main" id="{70C5ADD5-F228-C64F-9A1A-553837A1E712}"/>
              </a:ext>
            </a:extLst>
          </p:cNvPr>
          <p:cNvSpPr>
            <a:spLocks noGrp="1"/>
          </p:cNvSpPr>
          <p:nvPr>
            <p:ph type="body" sz="quarter" idx="20"/>
          </p:nvPr>
        </p:nvSpPr>
        <p:spPr>
          <a:xfrm>
            <a:off x="8183540" y="1773238"/>
            <a:ext cx="3492560" cy="4392612"/>
          </a:xfrm>
        </p:spPr>
        <p:txBody>
          <a:bodyPr lIns="0">
            <a:noAutofit/>
          </a:bodyPr>
          <a:lstStyle>
            <a:lvl1pPr>
              <a:defRPr sz="16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a:extLst>
              <a:ext uri="{FF2B5EF4-FFF2-40B4-BE49-F238E27FC236}">
                <a16:creationId xmlns:a16="http://schemas.microsoft.com/office/drawing/2014/main" id="{E2808EE8-9812-924F-92E0-A705FC0A1140}"/>
              </a:ext>
            </a:extLst>
          </p:cNvPr>
          <p:cNvSpPr/>
          <p:nvPr userDrawn="1"/>
        </p:nvSpPr>
        <p:spPr>
          <a:xfrm>
            <a:off x="0" y="6799943"/>
            <a:ext cx="12192000" cy="58057"/>
          </a:xfrm>
          <a:prstGeom prst="rect">
            <a:avLst/>
          </a:prstGeom>
          <a:solidFill>
            <a:srgbClr val="DBD21B"/>
          </a:solidFill>
          <a:ln>
            <a:solidFill>
              <a:srgbClr val="DBD2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a:p>
        </p:txBody>
      </p:sp>
      <p:pic>
        <p:nvPicPr>
          <p:cNvPr id="14" name="Picture Placeholder 9">
            <a:extLst>
              <a:ext uri="{FF2B5EF4-FFF2-40B4-BE49-F238E27FC236}">
                <a16:creationId xmlns:a16="http://schemas.microsoft.com/office/drawing/2014/main" id="{7D02A4B8-58F1-2641-A9F5-C84C926830B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057240" y="6368481"/>
            <a:ext cx="2916856" cy="300879"/>
          </a:xfrm>
          <a:prstGeom prst="rect">
            <a:avLst/>
          </a:prstGeom>
        </p:spPr>
      </p:pic>
    </p:spTree>
    <p:extLst>
      <p:ext uri="{BB962C8B-B14F-4D97-AF65-F5344CB8AC3E}">
        <p14:creationId xmlns:p14="http://schemas.microsoft.com/office/powerpoint/2010/main" val="3122883139"/>
      </p:ext>
    </p:extLst>
  </p:cSld>
  <p:clrMapOvr>
    <a:masterClrMapping/>
  </p:clrMapOvr>
  <p:extLst>
    <p:ext uri="{DCECCB84-F9BA-43D5-87BE-67443E8EF086}">
      <p15:sldGuideLst xmlns:p15="http://schemas.microsoft.com/office/powerpoint/2012/main">
        <p15:guide id="3" pos="316">
          <p15:clr>
            <a:srgbClr val="FBAE40"/>
          </p15:clr>
        </p15:guide>
        <p15:guide id="6" pos="7363">
          <p15:clr>
            <a:srgbClr val="FBAE40"/>
          </p15:clr>
        </p15:guide>
        <p15:guide id="9" orient="horz" pos="1117">
          <p15:clr>
            <a:srgbClr val="FBAE40"/>
          </p15:clr>
        </p15:guide>
        <p15:guide id="12" orient="horz" pos="3888">
          <p15:clr>
            <a:srgbClr val="FBAE40"/>
          </p15:clr>
        </p15:guide>
        <p15:guide id="13" orient="horz" pos="754">
          <p15:clr>
            <a:srgbClr val="FBAE40"/>
          </p15:clr>
        </p15:guide>
        <p15:guide id="14" pos="2729">
          <p15:clr>
            <a:srgbClr val="FBAE40"/>
          </p15:clr>
        </p15:guide>
        <p15:guide id="15" pos="2547">
          <p15:clr>
            <a:srgbClr val="FBAE40"/>
          </p15:clr>
        </p15:guide>
        <p15:guide id="16" pos="4951">
          <p15:clr>
            <a:srgbClr val="FBAE40"/>
          </p15:clr>
        </p15:guide>
        <p15:guide id="17" pos="5155">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ur Column Slide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2716-629B-9C45-AADD-DE61D864D5B7}"/>
              </a:ext>
            </a:extLst>
          </p:cNvPr>
          <p:cNvSpPr>
            <a:spLocks noGrp="1"/>
          </p:cNvSpPr>
          <p:nvPr>
            <p:ph type="title" hasCustomPrompt="1"/>
          </p:nvPr>
        </p:nvSpPr>
        <p:spPr>
          <a:xfrm>
            <a:off x="518859" y="225425"/>
            <a:ext cx="11161240" cy="720000"/>
          </a:xfrm>
        </p:spPr>
        <p:txBody>
          <a:bodyPr>
            <a:noAutofit/>
          </a:bodyPr>
          <a:lstStyle>
            <a:lvl1pPr>
              <a:defRPr b="1" i="0">
                <a:latin typeface="IBM Plex Sans SemiBold" panose="020B0503050203000203" pitchFamily="34" charset="0"/>
              </a:defRPr>
            </a:lvl1pPr>
          </a:lstStyle>
          <a:p>
            <a:r>
              <a:rPr lang="en-US" dirty="0"/>
              <a:t>Click to Add a Title To Your Slide</a:t>
            </a:r>
          </a:p>
        </p:txBody>
      </p:sp>
      <p:sp>
        <p:nvSpPr>
          <p:cNvPr id="23" name="Text Placeholder 53">
            <a:extLst>
              <a:ext uri="{FF2B5EF4-FFF2-40B4-BE49-F238E27FC236}">
                <a16:creationId xmlns:a16="http://schemas.microsoft.com/office/drawing/2014/main" id="{214B3C36-FAD2-2946-B5D2-577C63AC0194}"/>
              </a:ext>
            </a:extLst>
          </p:cNvPr>
          <p:cNvSpPr>
            <a:spLocks noGrp="1"/>
          </p:cNvSpPr>
          <p:nvPr>
            <p:ph type="body" sz="quarter" idx="12" hasCustomPrompt="1"/>
          </p:nvPr>
        </p:nvSpPr>
        <p:spPr>
          <a:xfrm>
            <a:off x="518432" y="1196975"/>
            <a:ext cx="2540681"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8" name="Text Placeholder 57">
            <a:extLst>
              <a:ext uri="{FF2B5EF4-FFF2-40B4-BE49-F238E27FC236}">
                <a16:creationId xmlns:a16="http://schemas.microsoft.com/office/drawing/2014/main" id="{E695CA26-1919-114C-BC11-38C996B851DE}"/>
              </a:ext>
            </a:extLst>
          </p:cNvPr>
          <p:cNvSpPr>
            <a:spLocks noGrp="1"/>
          </p:cNvSpPr>
          <p:nvPr>
            <p:ph type="body" sz="quarter" idx="15"/>
          </p:nvPr>
        </p:nvSpPr>
        <p:spPr>
          <a:xfrm>
            <a:off x="518859" y="1773238"/>
            <a:ext cx="2540528" cy="4392612"/>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53">
            <a:extLst>
              <a:ext uri="{FF2B5EF4-FFF2-40B4-BE49-F238E27FC236}">
                <a16:creationId xmlns:a16="http://schemas.microsoft.com/office/drawing/2014/main" id="{364A19A7-DFB3-7E45-9878-76EAFAAC7717}"/>
              </a:ext>
            </a:extLst>
          </p:cNvPr>
          <p:cNvSpPr>
            <a:spLocks noGrp="1"/>
          </p:cNvSpPr>
          <p:nvPr>
            <p:ph type="body" sz="quarter" idx="26" hasCustomPrompt="1"/>
          </p:nvPr>
        </p:nvSpPr>
        <p:spPr>
          <a:xfrm>
            <a:off x="3378200" y="1196975"/>
            <a:ext cx="2540681"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19" name="Text Placeholder 57">
            <a:extLst>
              <a:ext uri="{FF2B5EF4-FFF2-40B4-BE49-F238E27FC236}">
                <a16:creationId xmlns:a16="http://schemas.microsoft.com/office/drawing/2014/main" id="{E13C6EED-B55A-9647-A753-CA6B53800D1E}"/>
              </a:ext>
            </a:extLst>
          </p:cNvPr>
          <p:cNvSpPr>
            <a:spLocks noGrp="1"/>
          </p:cNvSpPr>
          <p:nvPr>
            <p:ph type="body" sz="quarter" idx="23"/>
          </p:nvPr>
        </p:nvSpPr>
        <p:spPr>
          <a:xfrm>
            <a:off x="3378200" y="1773238"/>
            <a:ext cx="2553131" cy="4392612"/>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53">
            <a:extLst>
              <a:ext uri="{FF2B5EF4-FFF2-40B4-BE49-F238E27FC236}">
                <a16:creationId xmlns:a16="http://schemas.microsoft.com/office/drawing/2014/main" id="{D881590F-FC81-0046-A179-47970EA06CB7}"/>
              </a:ext>
            </a:extLst>
          </p:cNvPr>
          <p:cNvSpPr>
            <a:spLocks noGrp="1"/>
          </p:cNvSpPr>
          <p:nvPr>
            <p:ph type="body" sz="quarter" idx="27" hasCustomPrompt="1"/>
          </p:nvPr>
        </p:nvSpPr>
        <p:spPr>
          <a:xfrm>
            <a:off x="6254750" y="1196975"/>
            <a:ext cx="2540681"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20" name="Text Placeholder 57">
            <a:extLst>
              <a:ext uri="{FF2B5EF4-FFF2-40B4-BE49-F238E27FC236}">
                <a16:creationId xmlns:a16="http://schemas.microsoft.com/office/drawing/2014/main" id="{F78578F5-EFC6-BC40-9724-A634789392C1}"/>
              </a:ext>
            </a:extLst>
          </p:cNvPr>
          <p:cNvSpPr>
            <a:spLocks noGrp="1"/>
          </p:cNvSpPr>
          <p:nvPr>
            <p:ph type="body" sz="quarter" idx="24"/>
          </p:nvPr>
        </p:nvSpPr>
        <p:spPr>
          <a:xfrm>
            <a:off x="6254750" y="1773238"/>
            <a:ext cx="2547914" cy="4392612"/>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53">
            <a:extLst>
              <a:ext uri="{FF2B5EF4-FFF2-40B4-BE49-F238E27FC236}">
                <a16:creationId xmlns:a16="http://schemas.microsoft.com/office/drawing/2014/main" id="{EE21CEE7-7C87-8948-B4EA-C94A78749244}"/>
              </a:ext>
            </a:extLst>
          </p:cNvPr>
          <p:cNvSpPr>
            <a:spLocks noGrp="1"/>
          </p:cNvSpPr>
          <p:nvPr>
            <p:ph type="body" sz="quarter" idx="28" hasCustomPrompt="1"/>
          </p:nvPr>
        </p:nvSpPr>
        <p:spPr>
          <a:xfrm>
            <a:off x="9114518" y="1196975"/>
            <a:ext cx="2540681" cy="522097"/>
          </a:xfrm>
        </p:spPr>
        <p:txBody>
          <a:bodyPr lIns="0" anchor="b">
            <a:noAutofit/>
          </a:bodyPr>
          <a:lstStyle>
            <a:lvl1pPr>
              <a:spcBef>
                <a:spcPts val="0"/>
              </a:spcBef>
              <a:defRPr sz="1400" b="0" i="0" cap="all" spc="10" baseline="0">
                <a:solidFill>
                  <a:schemeClr val="accent1"/>
                </a:solidFill>
                <a:latin typeface="IBM Plex Sans Medium" panose="020B0503050203000203" pitchFamily="34" charset="0"/>
              </a:defRPr>
            </a:lvl1pPr>
          </a:lstStyle>
          <a:p>
            <a:pPr lvl="0"/>
            <a:r>
              <a:rPr lang="en-US" dirty="0"/>
              <a:t>CLICK TO ADD SUBHEADER</a:t>
            </a:r>
          </a:p>
        </p:txBody>
      </p:sp>
      <p:sp>
        <p:nvSpPr>
          <p:cNvPr id="21" name="Text Placeholder 57">
            <a:extLst>
              <a:ext uri="{FF2B5EF4-FFF2-40B4-BE49-F238E27FC236}">
                <a16:creationId xmlns:a16="http://schemas.microsoft.com/office/drawing/2014/main" id="{F63C3783-BFD5-CE47-813A-DDB4E37BAA61}"/>
              </a:ext>
            </a:extLst>
          </p:cNvPr>
          <p:cNvSpPr>
            <a:spLocks noGrp="1"/>
          </p:cNvSpPr>
          <p:nvPr>
            <p:ph type="body" sz="quarter" idx="25"/>
          </p:nvPr>
        </p:nvSpPr>
        <p:spPr>
          <a:xfrm>
            <a:off x="9114518" y="1773238"/>
            <a:ext cx="2549800" cy="4392612"/>
          </a:xfrm>
        </p:spPr>
        <p:txBody>
          <a:bodyPr lIns="0">
            <a:noAutofit/>
          </a:bodyPr>
          <a:lstStyle>
            <a:lvl1pPr>
              <a:defRPr sz="14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4">
            <a:extLst>
              <a:ext uri="{FF2B5EF4-FFF2-40B4-BE49-F238E27FC236}">
                <a16:creationId xmlns:a16="http://schemas.microsoft.com/office/drawing/2014/main" id="{55ACEF09-F0CD-7449-9B9E-747B150BFF64}"/>
              </a:ext>
            </a:extLst>
          </p:cNvPr>
          <p:cNvSpPr/>
          <p:nvPr userDrawn="1"/>
        </p:nvSpPr>
        <p:spPr>
          <a:xfrm>
            <a:off x="0" y="6799943"/>
            <a:ext cx="12192000" cy="58057"/>
          </a:xfrm>
          <a:prstGeom prst="rect">
            <a:avLst/>
          </a:prstGeom>
          <a:solidFill>
            <a:srgbClr val="DBD21B"/>
          </a:solidFill>
          <a:ln>
            <a:solidFill>
              <a:srgbClr val="DBD2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067C10F-9D8C-A146-A92B-CA4D61DD154A}"/>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008593E-DD51-5A43-8811-462C3D56F12C}"/>
              </a:ext>
            </a:extLst>
          </p:cNvPr>
          <p:cNvSpPr>
            <a:spLocks noGrp="1"/>
          </p:cNvSpPr>
          <p:nvPr>
            <p:ph type="ftr" sz="quarter" idx="10"/>
          </p:nvPr>
        </p:nvSpPr>
        <p:spPr/>
        <p:txBody>
          <a:bodyPr/>
          <a:lstStyle/>
          <a:p>
            <a:endParaRPr lang="en-US"/>
          </a:p>
        </p:txBody>
      </p:sp>
      <p:pic>
        <p:nvPicPr>
          <p:cNvPr id="16" name="Picture Placeholder 9">
            <a:extLst>
              <a:ext uri="{FF2B5EF4-FFF2-40B4-BE49-F238E27FC236}">
                <a16:creationId xmlns:a16="http://schemas.microsoft.com/office/drawing/2014/main" id="{417EC9AC-A24E-C149-8E9C-E7D519B7D50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057240" y="6368481"/>
            <a:ext cx="2916856" cy="300879"/>
          </a:xfrm>
          <a:prstGeom prst="rect">
            <a:avLst/>
          </a:prstGeom>
        </p:spPr>
      </p:pic>
    </p:spTree>
    <p:extLst>
      <p:ext uri="{BB962C8B-B14F-4D97-AF65-F5344CB8AC3E}">
        <p14:creationId xmlns:p14="http://schemas.microsoft.com/office/powerpoint/2010/main" val="3287585372"/>
      </p:ext>
    </p:extLst>
  </p:cSld>
  <p:clrMapOvr>
    <a:masterClrMapping/>
  </p:clrMapOvr>
  <p:extLst>
    <p:ext uri="{DCECCB84-F9BA-43D5-87BE-67443E8EF086}">
      <p15:sldGuideLst xmlns:p15="http://schemas.microsoft.com/office/powerpoint/2012/main">
        <p15:guide id="3" pos="316">
          <p15:clr>
            <a:srgbClr val="FBAE40"/>
          </p15:clr>
        </p15:guide>
        <p15:guide id="4" pos="1927">
          <p15:clr>
            <a:srgbClr val="FBAE40"/>
          </p15:clr>
        </p15:guide>
        <p15:guide id="5" pos="2128">
          <p15:clr>
            <a:srgbClr val="FBAE40"/>
          </p15:clr>
        </p15:guide>
        <p15:guide id="6" pos="3739">
          <p15:clr>
            <a:srgbClr val="FBAE40"/>
          </p15:clr>
        </p15:guide>
        <p15:guide id="7" pos="3940">
          <p15:clr>
            <a:srgbClr val="FBAE40"/>
          </p15:clr>
        </p15:guide>
        <p15:guide id="8" pos="5551">
          <p15:clr>
            <a:srgbClr val="FBAE40"/>
          </p15:clr>
        </p15:guide>
        <p15:guide id="9" pos="5752">
          <p15:clr>
            <a:srgbClr val="FBAE40"/>
          </p15:clr>
        </p15:guide>
        <p15:guide id="10" pos="7363">
          <p15:clr>
            <a:srgbClr val="FBAE40"/>
          </p15:clr>
        </p15:guide>
        <p15:guide id="14" orient="horz" pos="1117">
          <p15:clr>
            <a:srgbClr val="FBAE40"/>
          </p15:clr>
        </p15:guide>
        <p15:guide id="15" orient="horz" pos="754">
          <p15:clr>
            <a:srgbClr val="FBAE40"/>
          </p15:clr>
        </p15:guide>
        <p15:guide id="16" orient="horz" pos="388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ur Column Team Slide">
    <p:spTree>
      <p:nvGrpSpPr>
        <p:cNvPr id="1" name=""/>
        <p:cNvGrpSpPr/>
        <p:nvPr/>
      </p:nvGrpSpPr>
      <p:grpSpPr>
        <a:xfrm>
          <a:off x="0" y="0"/>
          <a:ext cx="0" cy="0"/>
          <a:chOff x="0" y="0"/>
          <a:chExt cx="0" cy="0"/>
        </a:xfrm>
      </p:grpSpPr>
      <p:sp>
        <p:nvSpPr>
          <p:cNvPr id="99" name="Title 1">
            <a:extLst>
              <a:ext uri="{FF2B5EF4-FFF2-40B4-BE49-F238E27FC236}">
                <a16:creationId xmlns:a16="http://schemas.microsoft.com/office/drawing/2014/main" id="{8F57AE45-33D9-C440-9135-ACD7B9712159}"/>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sp>
        <p:nvSpPr>
          <p:cNvPr id="52" name="Picture Placeholder 5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1069470" y="1443947"/>
            <a:ext cx="1426482" cy="1426480"/>
          </a:xfrm>
          <a:prstGeom prst="rect">
            <a:avLst/>
          </a:prstGeom>
          <a:ln w="25400">
            <a:solidFill>
              <a:schemeClr val="accent2">
                <a:lumMod val="60000"/>
                <a:lumOff val="40000"/>
              </a:schemeClr>
            </a:solidFill>
          </a:ln>
        </p:spPr>
        <p:txBody>
          <a:bodyPr lIns="0" rIns="0" anchor="ctr">
            <a:normAutofit/>
          </a:bodyPr>
          <a:lstStyle>
            <a:lvl1pPr algn="ctr">
              <a:defRPr sz="1400"/>
            </a:lvl1pPr>
          </a:lstStyle>
          <a:p>
            <a:r>
              <a:rPr lang="en-US"/>
              <a:t>Click icon</a:t>
            </a:r>
            <a:br>
              <a:rPr lang="en-US"/>
            </a:br>
            <a:r>
              <a:rPr lang="en-US"/>
              <a:t>to add headshot</a:t>
            </a:r>
          </a:p>
        </p:txBody>
      </p:sp>
      <p:sp>
        <p:nvSpPr>
          <p:cNvPr id="43" name="Text Placeholder 53">
            <a:extLst>
              <a:ext uri="{FF2B5EF4-FFF2-40B4-BE49-F238E27FC236}">
                <a16:creationId xmlns:a16="http://schemas.microsoft.com/office/drawing/2014/main" id="{CB29EAEC-ED52-734C-A9C2-9238F3800E39}"/>
              </a:ext>
            </a:extLst>
          </p:cNvPr>
          <p:cNvSpPr>
            <a:spLocks noGrp="1"/>
          </p:cNvSpPr>
          <p:nvPr>
            <p:ph type="body" sz="quarter" idx="12" hasCustomPrompt="1"/>
          </p:nvPr>
        </p:nvSpPr>
        <p:spPr>
          <a:xfrm>
            <a:off x="518860" y="2986560"/>
            <a:ext cx="2535912" cy="455613"/>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 ADD NAME</a:t>
            </a:r>
          </a:p>
        </p:txBody>
      </p:sp>
      <p:sp>
        <p:nvSpPr>
          <p:cNvPr id="54" name="Text Placeholder 53">
            <a:extLst>
              <a:ext uri="{FF2B5EF4-FFF2-40B4-BE49-F238E27FC236}">
                <a16:creationId xmlns:a16="http://schemas.microsoft.com/office/drawing/2014/main" id="{D2EF84AE-0FCA-C143-B4C1-5475E6B0CFAC}"/>
              </a:ext>
            </a:extLst>
          </p:cNvPr>
          <p:cNvSpPr>
            <a:spLocks noGrp="1"/>
          </p:cNvSpPr>
          <p:nvPr>
            <p:ph type="body" sz="quarter" idx="24" hasCustomPrompt="1"/>
          </p:nvPr>
        </p:nvSpPr>
        <p:spPr>
          <a:xfrm>
            <a:off x="518860"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400" b="0" i="0" spc="10" baseline="0">
                <a:solidFill>
                  <a:schemeClr val="tx1"/>
                </a:solidFill>
                <a:latin typeface="IBM Plex Sans ExtraLight" panose="020B0303050203000203" pitchFamily="34" charset="0"/>
              </a:defRPr>
            </a:lvl1pPr>
          </a:lstStyle>
          <a:p>
            <a:pPr lvl="0"/>
            <a:r>
              <a:rPr lang="en-US" dirty="0"/>
              <a:t>Click to  add role or title</a:t>
            </a:r>
          </a:p>
        </p:txBody>
      </p:sp>
      <p:sp>
        <p:nvSpPr>
          <p:cNvPr id="44" name="Text Placeholder 57">
            <a:extLst>
              <a:ext uri="{FF2B5EF4-FFF2-40B4-BE49-F238E27FC236}">
                <a16:creationId xmlns:a16="http://schemas.microsoft.com/office/drawing/2014/main" id="{CE216B64-AA64-524F-9D96-7653A498F70A}"/>
              </a:ext>
            </a:extLst>
          </p:cNvPr>
          <p:cNvSpPr>
            <a:spLocks noGrp="1"/>
          </p:cNvSpPr>
          <p:nvPr>
            <p:ph type="body" sz="quarter" idx="15" hasCustomPrompt="1"/>
          </p:nvPr>
        </p:nvSpPr>
        <p:spPr>
          <a:xfrm>
            <a:off x="518860" y="4100286"/>
            <a:ext cx="2530185" cy="2065564"/>
          </a:xfrm>
        </p:spPr>
        <p:txBody>
          <a:bodyPr lIns="0">
            <a:noAutofit/>
          </a:bodyPr>
          <a:lstStyle>
            <a:lvl1pPr>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dirty="0"/>
              <a:t>Click to add bio</a:t>
            </a:r>
          </a:p>
        </p:txBody>
      </p:sp>
      <p:sp>
        <p:nvSpPr>
          <p:cNvPr id="59" name="Picture Placeholder 51">
            <a:extLst>
              <a:ext uri="{FF2B5EF4-FFF2-40B4-BE49-F238E27FC236}">
                <a16:creationId xmlns:a16="http://schemas.microsoft.com/office/drawing/2014/main" id="{ED70D57D-04C2-8342-83BC-C6EEBFEF8485}"/>
              </a:ext>
            </a:extLst>
          </p:cNvPr>
          <p:cNvSpPr>
            <a:spLocks noGrp="1"/>
          </p:cNvSpPr>
          <p:nvPr>
            <p:ph type="pic" sz="quarter" idx="27" hasCustomPrompt="1"/>
          </p:nvPr>
        </p:nvSpPr>
        <p:spPr>
          <a:xfrm>
            <a:off x="3918853" y="1443947"/>
            <a:ext cx="1426482" cy="1426480"/>
          </a:xfrm>
          <a:prstGeom prst="rect">
            <a:avLst/>
          </a:prstGeom>
          <a:ln w="25400">
            <a:solidFill>
              <a:schemeClr val="accent2">
                <a:lumMod val="60000"/>
                <a:lumOff val="40000"/>
              </a:schemeClr>
            </a:solidFill>
          </a:ln>
        </p:spPr>
        <p:txBody>
          <a:bodyPr lIns="0" rIns="0" anchor="ctr">
            <a:normAutofit/>
          </a:bodyPr>
          <a:lstStyle>
            <a:lvl1pPr algn="ctr">
              <a:defRPr sz="1400"/>
            </a:lvl1pPr>
          </a:lstStyle>
          <a:p>
            <a:r>
              <a:rPr lang="en-US"/>
              <a:t>Click icon</a:t>
            </a:r>
            <a:br>
              <a:rPr lang="en-US"/>
            </a:br>
            <a:r>
              <a:rPr lang="en-US"/>
              <a:t>to add headshot</a:t>
            </a:r>
          </a:p>
        </p:txBody>
      </p:sp>
      <p:sp>
        <p:nvSpPr>
          <p:cNvPr id="57" name="Text Placeholder 53">
            <a:extLst>
              <a:ext uri="{FF2B5EF4-FFF2-40B4-BE49-F238E27FC236}">
                <a16:creationId xmlns:a16="http://schemas.microsoft.com/office/drawing/2014/main" id="{4D67E01E-ABB3-D343-838B-79B17CFC4EB6}"/>
              </a:ext>
            </a:extLst>
          </p:cNvPr>
          <p:cNvSpPr>
            <a:spLocks noGrp="1"/>
          </p:cNvSpPr>
          <p:nvPr>
            <p:ph type="body" sz="quarter" idx="25" hasCustomPrompt="1"/>
          </p:nvPr>
        </p:nvSpPr>
        <p:spPr>
          <a:xfrm>
            <a:off x="3378200" y="2986560"/>
            <a:ext cx="2557595" cy="455613"/>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 ADD NAME</a:t>
            </a:r>
          </a:p>
        </p:txBody>
      </p:sp>
      <p:sp>
        <p:nvSpPr>
          <p:cNvPr id="74" name="Text Placeholder 53">
            <a:extLst>
              <a:ext uri="{FF2B5EF4-FFF2-40B4-BE49-F238E27FC236}">
                <a16:creationId xmlns:a16="http://schemas.microsoft.com/office/drawing/2014/main" id="{F201B278-13BC-D14B-B7C9-B7A3219F1726}"/>
              </a:ext>
            </a:extLst>
          </p:cNvPr>
          <p:cNvSpPr>
            <a:spLocks noGrp="1"/>
          </p:cNvSpPr>
          <p:nvPr>
            <p:ph type="body" sz="quarter" idx="40" hasCustomPrompt="1"/>
          </p:nvPr>
        </p:nvSpPr>
        <p:spPr>
          <a:xfrm>
            <a:off x="3378200"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400" b="0" i="0" spc="10" baseline="0">
                <a:solidFill>
                  <a:schemeClr val="tx1"/>
                </a:solidFill>
                <a:latin typeface="IBM Plex Sans ExtraLight" panose="020B0303050203000203" pitchFamily="34" charset="0"/>
              </a:defRPr>
            </a:lvl1pPr>
          </a:lstStyle>
          <a:p>
            <a:pPr lvl="0"/>
            <a:r>
              <a:rPr lang="en-US" dirty="0"/>
              <a:t>Click to  add role or title</a:t>
            </a:r>
          </a:p>
        </p:txBody>
      </p:sp>
      <p:sp>
        <p:nvSpPr>
          <p:cNvPr id="29" name="Text Placeholder 57">
            <a:extLst>
              <a:ext uri="{FF2B5EF4-FFF2-40B4-BE49-F238E27FC236}">
                <a16:creationId xmlns:a16="http://schemas.microsoft.com/office/drawing/2014/main" id="{0A0C6D09-59C1-3E46-829F-A0F092E7382E}"/>
              </a:ext>
            </a:extLst>
          </p:cNvPr>
          <p:cNvSpPr>
            <a:spLocks noGrp="1"/>
          </p:cNvSpPr>
          <p:nvPr>
            <p:ph type="body" sz="quarter" idx="37" hasCustomPrompt="1"/>
          </p:nvPr>
        </p:nvSpPr>
        <p:spPr>
          <a:xfrm>
            <a:off x="3383976" y="4100286"/>
            <a:ext cx="2551819" cy="2065564"/>
          </a:xfrm>
        </p:spPr>
        <p:txBody>
          <a:bodyPr lIns="0">
            <a:noAutofit/>
          </a:bodyPr>
          <a:lstStyle>
            <a:lvl1pPr>
              <a:defRPr sz="1200"/>
            </a:lvl1pPr>
            <a:lvl2pPr>
              <a:defRPr sz="1400"/>
            </a:lvl2pPr>
            <a:lvl3pPr>
              <a:defRPr sz="1200"/>
            </a:lvl3pPr>
            <a:lvl4pPr>
              <a:defRPr sz="1100"/>
            </a:lvl4pPr>
            <a:lvl5pPr>
              <a:defRPr sz="1200" b="0" i="0">
                <a:latin typeface="IBM Plex Sans" panose="020B0503050203000203" pitchFamily="34" charset="0"/>
              </a:defRPr>
            </a:lvl5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dirty="0"/>
              <a:t>Click to add bio</a:t>
            </a:r>
          </a:p>
        </p:txBody>
      </p:sp>
      <p:sp>
        <p:nvSpPr>
          <p:cNvPr id="63" name="Picture Placeholder 51">
            <a:extLst>
              <a:ext uri="{FF2B5EF4-FFF2-40B4-BE49-F238E27FC236}">
                <a16:creationId xmlns:a16="http://schemas.microsoft.com/office/drawing/2014/main" id="{EC3C3F17-35BA-9F44-8BC1-0F7A808E730E}"/>
              </a:ext>
            </a:extLst>
          </p:cNvPr>
          <p:cNvSpPr>
            <a:spLocks noGrp="1"/>
          </p:cNvSpPr>
          <p:nvPr>
            <p:ph type="pic" sz="quarter" idx="31" hasCustomPrompt="1"/>
          </p:nvPr>
        </p:nvSpPr>
        <p:spPr>
          <a:xfrm>
            <a:off x="6846665" y="1443947"/>
            <a:ext cx="1426482" cy="1426480"/>
          </a:xfrm>
          <a:prstGeom prst="rect">
            <a:avLst/>
          </a:prstGeom>
          <a:ln w="25400">
            <a:solidFill>
              <a:schemeClr val="accent2">
                <a:lumMod val="60000"/>
                <a:lumOff val="40000"/>
              </a:schemeClr>
            </a:solidFill>
          </a:ln>
        </p:spPr>
        <p:txBody>
          <a:bodyPr lIns="0" rIns="0" anchor="ctr">
            <a:normAutofit/>
          </a:bodyPr>
          <a:lstStyle>
            <a:lvl1pPr algn="ctr">
              <a:defRPr sz="1400"/>
            </a:lvl1pPr>
          </a:lstStyle>
          <a:p>
            <a:r>
              <a:rPr lang="en-US"/>
              <a:t>Click icon</a:t>
            </a:r>
            <a:br>
              <a:rPr lang="en-US"/>
            </a:br>
            <a:r>
              <a:rPr lang="en-US"/>
              <a:t>to add headshot</a:t>
            </a:r>
          </a:p>
        </p:txBody>
      </p:sp>
      <p:sp>
        <p:nvSpPr>
          <p:cNvPr id="61" name="Text Placeholder 53">
            <a:extLst>
              <a:ext uri="{FF2B5EF4-FFF2-40B4-BE49-F238E27FC236}">
                <a16:creationId xmlns:a16="http://schemas.microsoft.com/office/drawing/2014/main" id="{12CD07E1-6CC0-AA46-91C2-A71FBE067900}"/>
              </a:ext>
            </a:extLst>
          </p:cNvPr>
          <p:cNvSpPr>
            <a:spLocks noGrp="1"/>
          </p:cNvSpPr>
          <p:nvPr>
            <p:ph type="body" sz="quarter" idx="29" hasCustomPrompt="1"/>
          </p:nvPr>
        </p:nvSpPr>
        <p:spPr>
          <a:xfrm>
            <a:off x="6270326" y="2986560"/>
            <a:ext cx="2541888" cy="455613"/>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 ADD NAME</a:t>
            </a:r>
          </a:p>
        </p:txBody>
      </p:sp>
      <p:sp>
        <p:nvSpPr>
          <p:cNvPr id="75" name="Text Placeholder 53">
            <a:extLst>
              <a:ext uri="{FF2B5EF4-FFF2-40B4-BE49-F238E27FC236}">
                <a16:creationId xmlns:a16="http://schemas.microsoft.com/office/drawing/2014/main" id="{66A7B0E5-DAB0-5348-8990-BC0887040BDA}"/>
              </a:ext>
            </a:extLst>
          </p:cNvPr>
          <p:cNvSpPr>
            <a:spLocks noGrp="1"/>
          </p:cNvSpPr>
          <p:nvPr>
            <p:ph type="body" sz="quarter" idx="41" hasCustomPrompt="1"/>
          </p:nvPr>
        </p:nvSpPr>
        <p:spPr>
          <a:xfrm>
            <a:off x="6270326"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400" b="0" i="0" spc="10" baseline="0">
                <a:solidFill>
                  <a:schemeClr val="tx1"/>
                </a:solidFill>
                <a:latin typeface="IBM Plex Sans ExtraLight" panose="020B0303050203000203" pitchFamily="34" charset="0"/>
              </a:defRPr>
            </a:lvl1pPr>
          </a:lstStyle>
          <a:p>
            <a:pPr lvl="0"/>
            <a:r>
              <a:rPr lang="en-US" dirty="0"/>
              <a:t>Click to  add role or title</a:t>
            </a:r>
          </a:p>
        </p:txBody>
      </p:sp>
      <p:sp>
        <p:nvSpPr>
          <p:cNvPr id="30" name="Text Placeholder 57">
            <a:extLst>
              <a:ext uri="{FF2B5EF4-FFF2-40B4-BE49-F238E27FC236}">
                <a16:creationId xmlns:a16="http://schemas.microsoft.com/office/drawing/2014/main" id="{F9010CEB-567B-504A-B18C-A4831904CF1B}"/>
              </a:ext>
            </a:extLst>
          </p:cNvPr>
          <p:cNvSpPr>
            <a:spLocks noGrp="1"/>
          </p:cNvSpPr>
          <p:nvPr>
            <p:ph type="body" sz="quarter" idx="38" hasCustomPrompt="1"/>
          </p:nvPr>
        </p:nvSpPr>
        <p:spPr>
          <a:xfrm>
            <a:off x="6276130" y="4100286"/>
            <a:ext cx="2536148" cy="2065564"/>
          </a:xfrm>
        </p:spPr>
        <p:txBody>
          <a:bodyPr lIns="0">
            <a:noAutofit/>
          </a:bodyPr>
          <a:lstStyle>
            <a:lvl1pPr>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dirty="0"/>
              <a:t>Click to add bio</a:t>
            </a:r>
          </a:p>
        </p:txBody>
      </p:sp>
      <p:sp>
        <p:nvSpPr>
          <p:cNvPr id="67" name="Picture Placeholder 51">
            <a:extLst>
              <a:ext uri="{FF2B5EF4-FFF2-40B4-BE49-F238E27FC236}">
                <a16:creationId xmlns:a16="http://schemas.microsoft.com/office/drawing/2014/main" id="{CC8ADDD2-BB68-E040-8A63-24C2E6F0F0F1}"/>
              </a:ext>
            </a:extLst>
          </p:cNvPr>
          <p:cNvSpPr>
            <a:spLocks noGrp="1"/>
          </p:cNvSpPr>
          <p:nvPr>
            <p:ph type="pic" sz="quarter" idx="35" hasCustomPrompt="1"/>
          </p:nvPr>
        </p:nvSpPr>
        <p:spPr>
          <a:xfrm>
            <a:off x="9696048" y="1443947"/>
            <a:ext cx="1426482" cy="1426480"/>
          </a:xfrm>
          <a:prstGeom prst="rect">
            <a:avLst/>
          </a:prstGeom>
          <a:ln w="25400">
            <a:solidFill>
              <a:schemeClr val="accent2">
                <a:lumMod val="60000"/>
                <a:lumOff val="40000"/>
              </a:schemeClr>
            </a:solidFill>
          </a:ln>
        </p:spPr>
        <p:txBody>
          <a:bodyPr lIns="0" rIns="0" anchor="ctr">
            <a:normAutofit/>
          </a:bodyPr>
          <a:lstStyle>
            <a:lvl1pPr algn="ctr">
              <a:defRPr sz="1400"/>
            </a:lvl1pPr>
          </a:lstStyle>
          <a:p>
            <a:r>
              <a:rPr lang="en-US"/>
              <a:t>Click icon</a:t>
            </a:r>
            <a:br>
              <a:rPr lang="en-US"/>
            </a:br>
            <a:r>
              <a:rPr lang="en-US"/>
              <a:t>to add headshot</a:t>
            </a:r>
          </a:p>
        </p:txBody>
      </p:sp>
      <p:sp>
        <p:nvSpPr>
          <p:cNvPr id="65" name="Text Placeholder 53">
            <a:extLst>
              <a:ext uri="{FF2B5EF4-FFF2-40B4-BE49-F238E27FC236}">
                <a16:creationId xmlns:a16="http://schemas.microsoft.com/office/drawing/2014/main" id="{A9826A4D-4FF0-C741-B6E8-3C5612F35DB3}"/>
              </a:ext>
            </a:extLst>
          </p:cNvPr>
          <p:cNvSpPr>
            <a:spLocks noGrp="1"/>
          </p:cNvSpPr>
          <p:nvPr>
            <p:ph type="body" sz="quarter" idx="33" hasCustomPrompt="1"/>
          </p:nvPr>
        </p:nvSpPr>
        <p:spPr>
          <a:xfrm>
            <a:off x="9123114" y="2986560"/>
            <a:ext cx="2570123" cy="455613"/>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 ADD NAME</a:t>
            </a:r>
          </a:p>
        </p:txBody>
      </p:sp>
      <p:sp>
        <p:nvSpPr>
          <p:cNvPr id="85" name="Text Placeholder 53">
            <a:extLst>
              <a:ext uri="{FF2B5EF4-FFF2-40B4-BE49-F238E27FC236}">
                <a16:creationId xmlns:a16="http://schemas.microsoft.com/office/drawing/2014/main" id="{408B7542-48A6-B14C-A817-B961F060DEDA}"/>
              </a:ext>
            </a:extLst>
          </p:cNvPr>
          <p:cNvSpPr>
            <a:spLocks noGrp="1"/>
          </p:cNvSpPr>
          <p:nvPr>
            <p:ph type="body" sz="quarter" idx="42" hasCustomPrompt="1"/>
          </p:nvPr>
        </p:nvSpPr>
        <p:spPr>
          <a:xfrm>
            <a:off x="9123114" y="3521089"/>
            <a:ext cx="2535912"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400" b="0" i="0" spc="10" baseline="0">
                <a:solidFill>
                  <a:schemeClr val="tx1"/>
                </a:solidFill>
                <a:latin typeface="IBM Plex Sans ExtraLight" panose="020B0303050203000203" pitchFamily="34" charset="0"/>
              </a:defRPr>
            </a:lvl1pPr>
          </a:lstStyle>
          <a:p>
            <a:pPr lvl="0"/>
            <a:r>
              <a:rPr lang="en-US" dirty="0"/>
              <a:t>Click to  add role or title</a:t>
            </a:r>
          </a:p>
        </p:txBody>
      </p:sp>
      <p:sp>
        <p:nvSpPr>
          <p:cNvPr id="31" name="Text Placeholder 57">
            <a:extLst>
              <a:ext uri="{FF2B5EF4-FFF2-40B4-BE49-F238E27FC236}">
                <a16:creationId xmlns:a16="http://schemas.microsoft.com/office/drawing/2014/main" id="{0DD6DE0E-D360-EA4A-8410-36D2A64AD916}"/>
              </a:ext>
            </a:extLst>
          </p:cNvPr>
          <p:cNvSpPr>
            <a:spLocks noGrp="1"/>
          </p:cNvSpPr>
          <p:nvPr>
            <p:ph type="body" sz="quarter" idx="39" hasCustomPrompt="1"/>
          </p:nvPr>
        </p:nvSpPr>
        <p:spPr>
          <a:xfrm>
            <a:off x="9123114" y="4100286"/>
            <a:ext cx="2564319" cy="2065564"/>
          </a:xfrm>
        </p:spPr>
        <p:txBody>
          <a:bodyPr lIns="0">
            <a:noAutofit/>
          </a:bodyPr>
          <a:lstStyle>
            <a:lvl1pPr>
              <a:defRPr sz="1200"/>
            </a:lvl1pPr>
            <a:lvl2pPr>
              <a:defRPr sz="1400"/>
            </a:lvl2pPr>
            <a:lvl3pPr>
              <a:defRPr sz="1200"/>
            </a:lvl3pPr>
            <a:lvl4pPr>
              <a:defRPr sz="1100"/>
            </a:lvl4pPr>
            <a:lvl5pPr>
              <a:defRPr sz="1200" b="0" i="0">
                <a:latin typeface="IBM Plex Sans" panose="020B0503050203000203" pitchFamily="34" charset="0"/>
              </a:defRPr>
            </a:lvl5pPr>
          </a:lstStyle>
          <a:p>
            <a:pPr lvl="0"/>
            <a:r>
              <a:rPr lang="en-US" dirty="0"/>
              <a:t>Click to add bio</a:t>
            </a:r>
          </a:p>
        </p:txBody>
      </p:sp>
      <p:sp>
        <p:nvSpPr>
          <p:cNvPr id="73" name="Rectangle 72">
            <a:extLst>
              <a:ext uri="{FF2B5EF4-FFF2-40B4-BE49-F238E27FC236}">
                <a16:creationId xmlns:a16="http://schemas.microsoft.com/office/drawing/2014/main" id="{08C51042-5426-6840-9776-176F18AE763C}"/>
              </a:ext>
            </a:extLst>
          </p:cNvPr>
          <p:cNvSpPr/>
          <p:nvPr userDrawn="1"/>
        </p:nvSpPr>
        <p:spPr>
          <a:xfrm>
            <a:off x="0" y="6799943"/>
            <a:ext cx="12192000" cy="58057"/>
          </a:xfrm>
          <a:prstGeom prst="rect">
            <a:avLst/>
          </a:prstGeom>
          <a:solidFill>
            <a:srgbClr val="DBD21B"/>
          </a:solidFill>
          <a:ln>
            <a:solidFill>
              <a:srgbClr val="DBD2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p:txBody>
          <a:bodyPr/>
          <a:lstStyle/>
          <a:p>
            <a:endParaRPr lang="en-US"/>
          </a:p>
        </p:txBody>
      </p:sp>
      <p:pic>
        <p:nvPicPr>
          <p:cNvPr id="23" name="Picture Placeholder 9">
            <a:extLst>
              <a:ext uri="{FF2B5EF4-FFF2-40B4-BE49-F238E27FC236}">
                <a16:creationId xmlns:a16="http://schemas.microsoft.com/office/drawing/2014/main" id="{99202B8A-DC0C-4347-A11A-B481A630BAD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057240" y="6368481"/>
            <a:ext cx="2916856" cy="300879"/>
          </a:xfrm>
          <a:prstGeom prst="rect">
            <a:avLst/>
          </a:prstGeom>
        </p:spPr>
      </p:pic>
    </p:spTree>
    <p:extLst>
      <p:ext uri="{BB962C8B-B14F-4D97-AF65-F5344CB8AC3E}">
        <p14:creationId xmlns:p14="http://schemas.microsoft.com/office/powerpoint/2010/main" val="1758992229"/>
      </p:ext>
    </p:extLst>
  </p:cSld>
  <p:clrMapOvr>
    <a:masterClrMapping/>
  </p:clrMapOvr>
  <p:extLst>
    <p:ext uri="{DCECCB84-F9BA-43D5-87BE-67443E8EF086}">
      <p15:sldGuideLst xmlns:p15="http://schemas.microsoft.com/office/powerpoint/2012/main">
        <p15:guide id="3" pos="325">
          <p15:clr>
            <a:srgbClr val="FBAE40"/>
          </p15:clr>
        </p15:guide>
        <p15:guide id="4" pos="1927">
          <p15:clr>
            <a:srgbClr val="FBAE40"/>
          </p15:clr>
        </p15:guide>
        <p15:guide id="5" pos="2128">
          <p15:clr>
            <a:srgbClr val="FBAE40"/>
          </p15:clr>
        </p15:guide>
        <p15:guide id="6" pos="3739">
          <p15:clr>
            <a:srgbClr val="FBAE40"/>
          </p15:clr>
        </p15:guide>
        <p15:guide id="7" pos="3940">
          <p15:clr>
            <a:srgbClr val="FBAE40"/>
          </p15:clr>
        </p15:guide>
        <p15:guide id="8" pos="5551">
          <p15:clr>
            <a:srgbClr val="FBAE40"/>
          </p15:clr>
        </p15:guide>
        <p15:guide id="9" pos="5752">
          <p15:clr>
            <a:srgbClr val="FBAE40"/>
          </p15:clr>
        </p15:guide>
        <p15:guide id="10" pos="7363">
          <p15:clr>
            <a:srgbClr val="FBAE40"/>
          </p15:clr>
        </p15:guide>
        <p15:guide id="13" orient="horz" pos="1933">
          <p15:clr>
            <a:srgbClr val="FBAE40"/>
          </p15:clr>
        </p15:guide>
        <p15:guide id="14" orient="horz" pos="2505">
          <p15:clr>
            <a:srgbClr val="FBAE40"/>
          </p15:clr>
        </p15:guide>
        <p15:guide id="16" orient="horz" pos="3888">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 Column Team Slide">
    <p:spTree>
      <p:nvGrpSpPr>
        <p:cNvPr id="1" name=""/>
        <p:cNvGrpSpPr/>
        <p:nvPr/>
      </p:nvGrpSpPr>
      <p:grpSpPr>
        <a:xfrm>
          <a:off x="0" y="0"/>
          <a:ext cx="0" cy="0"/>
          <a:chOff x="0" y="0"/>
          <a:chExt cx="0" cy="0"/>
        </a:xfrm>
      </p:grpSpPr>
      <p:sp>
        <p:nvSpPr>
          <p:cNvPr id="82" name="Title 1">
            <a:extLst>
              <a:ext uri="{FF2B5EF4-FFF2-40B4-BE49-F238E27FC236}">
                <a16:creationId xmlns:a16="http://schemas.microsoft.com/office/drawing/2014/main" id="{6E2A8AFB-F209-8C42-ACBB-8E2C934266B5}"/>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sp>
        <p:nvSpPr>
          <p:cNvPr id="52" name="Picture Placeholder 5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753112"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43" name="Text Placeholder 53">
            <a:extLst>
              <a:ext uri="{FF2B5EF4-FFF2-40B4-BE49-F238E27FC236}">
                <a16:creationId xmlns:a16="http://schemas.microsoft.com/office/drawing/2014/main" id="{CB29EAEC-ED52-734C-A9C2-9238F3800E39}"/>
              </a:ext>
            </a:extLst>
          </p:cNvPr>
          <p:cNvSpPr>
            <a:spLocks noGrp="1"/>
          </p:cNvSpPr>
          <p:nvPr>
            <p:ph type="body" sz="quarter" idx="12" hasCustomPrompt="1"/>
          </p:nvPr>
        </p:nvSpPr>
        <p:spPr>
          <a:xfrm>
            <a:off x="518860" y="2683883"/>
            <a:ext cx="1581403" cy="458904"/>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1" name="Text Placeholder 53">
            <a:extLst>
              <a:ext uri="{FF2B5EF4-FFF2-40B4-BE49-F238E27FC236}">
                <a16:creationId xmlns:a16="http://schemas.microsoft.com/office/drawing/2014/main" id="{D2327015-1342-7E4C-8742-B28789BD7E01}"/>
              </a:ext>
            </a:extLst>
          </p:cNvPr>
          <p:cNvSpPr>
            <a:spLocks noGrp="1"/>
          </p:cNvSpPr>
          <p:nvPr>
            <p:ph type="body" sz="quarter" idx="24" hasCustomPrompt="1"/>
          </p:nvPr>
        </p:nvSpPr>
        <p:spPr>
          <a:xfrm>
            <a:off x="51886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44" name="Text Placeholder 57">
            <a:extLst>
              <a:ext uri="{FF2B5EF4-FFF2-40B4-BE49-F238E27FC236}">
                <a16:creationId xmlns:a16="http://schemas.microsoft.com/office/drawing/2014/main" id="{CE216B64-AA64-524F-9D96-7653A498F70A}"/>
              </a:ext>
            </a:extLst>
          </p:cNvPr>
          <p:cNvSpPr>
            <a:spLocks noGrp="1"/>
          </p:cNvSpPr>
          <p:nvPr>
            <p:ph type="body" sz="quarter" idx="15" hasCustomPrompt="1"/>
          </p:nvPr>
        </p:nvSpPr>
        <p:spPr>
          <a:xfrm>
            <a:off x="518860" y="3941379"/>
            <a:ext cx="1577832"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55" name="Picture Placeholder 51">
            <a:extLst>
              <a:ext uri="{FF2B5EF4-FFF2-40B4-BE49-F238E27FC236}">
                <a16:creationId xmlns:a16="http://schemas.microsoft.com/office/drawing/2014/main" id="{C3F8A6EA-78B6-BA43-865C-3168695EDF76}"/>
              </a:ext>
            </a:extLst>
          </p:cNvPr>
          <p:cNvSpPr>
            <a:spLocks noGrp="1"/>
          </p:cNvSpPr>
          <p:nvPr>
            <p:ph type="pic" sz="quarter" idx="27" hasCustomPrompt="1"/>
          </p:nvPr>
        </p:nvSpPr>
        <p:spPr>
          <a:xfrm>
            <a:off x="2677436"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51" name="Text Placeholder 53">
            <a:extLst>
              <a:ext uri="{FF2B5EF4-FFF2-40B4-BE49-F238E27FC236}">
                <a16:creationId xmlns:a16="http://schemas.microsoft.com/office/drawing/2014/main" id="{06CAEA96-2878-B245-955A-C064999E857F}"/>
              </a:ext>
            </a:extLst>
          </p:cNvPr>
          <p:cNvSpPr>
            <a:spLocks noGrp="1"/>
          </p:cNvSpPr>
          <p:nvPr>
            <p:ph type="body" sz="quarter" idx="25" hasCustomPrompt="1"/>
          </p:nvPr>
        </p:nvSpPr>
        <p:spPr>
          <a:xfrm>
            <a:off x="2426376" y="2683883"/>
            <a:ext cx="1591587" cy="458904"/>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2" name="Text Placeholder 53">
            <a:extLst>
              <a:ext uri="{FF2B5EF4-FFF2-40B4-BE49-F238E27FC236}">
                <a16:creationId xmlns:a16="http://schemas.microsoft.com/office/drawing/2014/main" id="{58F7DAC5-0332-5249-81AC-331B18B63C80}"/>
              </a:ext>
            </a:extLst>
          </p:cNvPr>
          <p:cNvSpPr>
            <a:spLocks noGrp="1"/>
          </p:cNvSpPr>
          <p:nvPr>
            <p:ph type="body" sz="quarter" idx="44" hasCustomPrompt="1"/>
          </p:nvPr>
        </p:nvSpPr>
        <p:spPr>
          <a:xfrm>
            <a:off x="2426376"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53" name="Text Placeholder 57">
            <a:extLst>
              <a:ext uri="{FF2B5EF4-FFF2-40B4-BE49-F238E27FC236}">
                <a16:creationId xmlns:a16="http://schemas.microsoft.com/office/drawing/2014/main" id="{4CD8161C-F44E-9747-B2F5-E5F3BF12299C}"/>
              </a:ext>
            </a:extLst>
          </p:cNvPr>
          <p:cNvSpPr>
            <a:spLocks noGrp="1"/>
          </p:cNvSpPr>
          <p:nvPr>
            <p:ph type="body" sz="quarter" idx="26" hasCustomPrompt="1"/>
          </p:nvPr>
        </p:nvSpPr>
        <p:spPr>
          <a:xfrm>
            <a:off x="2426376" y="3941379"/>
            <a:ext cx="1587993"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66" name="Picture Placeholder 51">
            <a:extLst>
              <a:ext uri="{FF2B5EF4-FFF2-40B4-BE49-F238E27FC236}">
                <a16:creationId xmlns:a16="http://schemas.microsoft.com/office/drawing/2014/main" id="{93F41111-0F44-DC42-B5BE-8909EF9C5AD1}"/>
              </a:ext>
            </a:extLst>
          </p:cNvPr>
          <p:cNvSpPr>
            <a:spLocks noGrp="1"/>
          </p:cNvSpPr>
          <p:nvPr>
            <p:ph type="pic" sz="quarter" idx="31" hasCustomPrompt="1"/>
          </p:nvPr>
        </p:nvSpPr>
        <p:spPr>
          <a:xfrm>
            <a:off x="4593704"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58" name="Text Placeholder 53">
            <a:extLst>
              <a:ext uri="{FF2B5EF4-FFF2-40B4-BE49-F238E27FC236}">
                <a16:creationId xmlns:a16="http://schemas.microsoft.com/office/drawing/2014/main" id="{6ADC9296-D983-A440-8899-67951C7DB3FC}"/>
              </a:ext>
            </a:extLst>
          </p:cNvPr>
          <p:cNvSpPr>
            <a:spLocks noGrp="1"/>
          </p:cNvSpPr>
          <p:nvPr>
            <p:ph type="body" sz="quarter" idx="29" hasCustomPrompt="1"/>
          </p:nvPr>
        </p:nvSpPr>
        <p:spPr>
          <a:xfrm>
            <a:off x="4333892" y="2683883"/>
            <a:ext cx="1604945" cy="458904"/>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3" name="Text Placeholder 53">
            <a:extLst>
              <a:ext uri="{FF2B5EF4-FFF2-40B4-BE49-F238E27FC236}">
                <a16:creationId xmlns:a16="http://schemas.microsoft.com/office/drawing/2014/main" id="{AEEC703D-B097-6C4A-BFAC-AD6663F38FED}"/>
              </a:ext>
            </a:extLst>
          </p:cNvPr>
          <p:cNvSpPr>
            <a:spLocks noGrp="1"/>
          </p:cNvSpPr>
          <p:nvPr>
            <p:ph type="body" sz="quarter" idx="45" hasCustomPrompt="1"/>
          </p:nvPr>
        </p:nvSpPr>
        <p:spPr>
          <a:xfrm>
            <a:off x="4333892"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62" name="Text Placeholder 57">
            <a:extLst>
              <a:ext uri="{FF2B5EF4-FFF2-40B4-BE49-F238E27FC236}">
                <a16:creationId xmlns:a16="http://schemas.microsoft.com/office/drawing/2014/main" id="{52BC0239-2F6E-8842-99B6-AE6544885122}"/>
              </a:ext>
            </a:extLst>
          </p:cNvPr>
          <p:cNvSpPr>
            <a:spLocks noGrp="1"/>
          </p:cNvSpPr>
          <p:nvPr>
            <p:ph type="body" sz="quarter" idx="30" hasCustomPrompt="1"/>
          </p:nvPr>
        </p:nvSpPr>
        <p:spPr>
          <a:xfrm>
            <a:off x="4333892" y="3941379"/>
            <a:ext cx="1601321"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77" name="Picture Placeholder 51">
            <a:extLst>
              <a:ext uri="{FF2B5EF4-FFF2-40B4-BE49-F238E27FC236}">
                <a16:creationId xmlns:a16="http://schemas.microsoft.com/office/drawing/2014/main" id="{5B013573-0C79-9F41-AA00-3F7FB91E8311}"/>
              </a:ext>
            </a:extLst>
          </p:cNvPr>
          <p:cNvSpPr>
            <a:spLocks noGrp="1"/>
          </p:cNvSpPr>
          <p:nvPr>
            <p:ph type="pic" sz="quarter" idx="35" hasCustomPrompt="1"/>
          </p:nvPr>
        </p:nvSpPr>
        <p:spPr>
          <a:xfrm>
            <a:off x="6512081"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75" name="Text Placeholder 53">
            <a:extLst>
              <a:ext uri="{FF2B5EF4-FFF2-40B4-BE49-F238E27FC236}">
                <a16:creationId xmlns:a16="http://schemas.microsoft.com/office/drawing/2014/main" id="{3B4D9B3E-D53C-AC48-85E4-875FED9FB6CA}"/>
              </a:ext>
            </a:extLst>
          </p:cNvPr>
          <p:cNvSpPr>
            <a:spLocks noGrp="1"/>
          </p:cNvSpPr>
          <p:nvPr>
            <p:ph type="body" sz="quarter" idx="33" hasCustomPrompt="1"/>
          </p:nvPr>
        </p:nvSpPr>
        <p:spPr>
          <a:xfrm>
            <a:off x="6267434" y="2683883"/>
            <a:ext cx="1585930" cy="458904"/>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4" name="Text Placeholder 53">
            <a:extLst>
              <a:ext uri="{FF2B5EF4-FFF2-40B4-BE49-F238E27FC236}">
                <a16:creationId xmlns:a16="http://schemas.microsoft.com/office/drawing/2014/main" id="{96271100-947F-944C-B637-3389D4A53334}"/>
              </a:ext>
            </a:extLst>
          </p:cNvPr>
          <p:cNvSpPr>
            <a:spLocks noGrp="1"/>
          </p:cNvSpPr>
          <p:nvPr>
            <p:ph type="body" sz="quarter" idx="46" hasCustomPrompt="1"/>
          </p:nvPr>
        </p:nvSpPr>
        <p:spPr>
          <a:xfrm>
            <a:off x="6267434"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76" name="Text Placeholder 57">
            <a:extLst>
              <a:ext uri="{FF2B5EF4-FFF2-40B4-BE49-F238E27FC236}">
                <a16:creationId xmlns:a16="http://schemas.microsoft.com/office/drawing/2014/main" id="{7806A4E7-B327-0046-8314-CAFD62446B5D}"/>
              </a:ext>
            </a:extLst>
          </p:cNvPr>
          <p:cNvSpPr>
            <a:spLocks noGrp="1"/>
          </p:cNvSpPr>
          <p:nvPr>
            <p:ph type="body" sz="quarter" idx="34" hasCustomPrompt="1"/>
          </p:nvPr>
        </p:nvSpPr>
        <p:spPr>
          <a:xfrm>
            <a:off x="6267357" y="3941379"/>
            <a:ext cx="1582349"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81" name="Picture Placeholder 51">
            <a:extLst>
              <a:ext uri="{FF2B5EF4-FFF2-40B4-BE49-F238E27FC236}">
                <a16:creationId xmlns:a16="http://schemas.microsoft.com/office/drawing/2014/main" id="{FBB025E6-F57E-5B4A-98CF-3628C5CC3147}"/>
              </a:ext>
            </a:extLst>
          </p:cNvPr>
          <p:cNvSpPr>
            <a:spLocks noGrp="1"/>
          </p:cNvSpPr>
          <p:nvPr>
            <p:ph type="pic" sz="quarter" idx="39" hasCustomPrompt="1"/>
          </p:nvPr>
        </p:nvSpPr>
        <p:spPr>
          <a:xfrm>
            <a:off x="8428348"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79" name="Text Placeholder 53">
            <a:extLst>
              <a:ext uri="{FF2B5EF4-FFF2-40B4-BE49-F238E27FC236}">
                <a16:creationId xmlns:a16="http://schemas.microsoft.com/office/drawing/2014/main" id="{2C1B9669-1232-1241-BC3E-CCAB215E7F86}"/>
              </a:ext>
            </a:extLst>
          </p:cNvPr>
          <p:cNvSpPr>
            <a:spLocks noGrp="1"/>
          </p:cNvSpPr>
          <p:nvPr>
            <p:ph type="body" sz="quarter" idx="37" hasCustomPrompt="1"/>
          </p:nvPr>
        </p:nvSpPr>
        <p:spPr>
          <a:xfrm>
            <a:off x="8174950" y="2683883"/>
            <a:ext cx="1596114" cy="458904"/>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5" name="Text Placeholder 53">
            <a:extLst>
              <a:ext uri="{FF2B5EF4-FFF2-40B4-BE49-F238E27FC236}">
                <a16:creationId xmlns:a16="http://schemas.microsoft.com/office/drawing/2014/main" id="{FD54AC4C-B9D4-5A4B-AF6D-3104EBA2D016}"/>
              </a:ext>
            </a:extLst>
          </p:cNvPr>
          <p:cNvSpPr>
            <a:spLocks noGrp="1"/>
          </p:cNvSpPr>
          <p:nvPr>
            <p:ph type="body" sz="quarter" idx="47" hasCustomPrompt="1"/>
          </p:nvPr>
        </p:nvSpPr>
        <p:spPr>
          <a:xfrm>
            <a:off x="817495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80" name="Text Placeholder 57">
            <a:extLst>
              <a:ext uri="{FF2B5EF4-FFF2-40B4-BE49-F238E27FC236}">
                <a16:creationId xmlns:a16="http://schemas.microsoft.com/office/drawing/2014/main" id="{295CEA97-A4AD-5045-8868-68FBFF6BCEC8}"/>
              </a:ext>
            </a:extLst>
          </p:cNvPr>
          <p:cNvSpPr>
            <a:spLocks noGrp="1"/>
          </p:cNvSpPr>
          <p:nvPr>
            <p:ph type="body" sz="quarter" idx="38" hasCustomPrompt="1"/>
          </p:nvPr>
        </p:nvSpPr>
        <p:spPr>
          <a:xfrm>
            <a:off x="8174873" y="3941379"/>
            <a:ext cx="1592510" cy="2224471"/>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85" name="Picture Placeholder 51">
            <a:extLst>
              <a:ext uri="{FF2B5EF4-FFF2-40B4-BE49-F238E27FC236}">
                <a16:creationId xmlns:a16="http://schemas.microsoft.com/office/drawing/2014/main" id="{FF4EAC8B-F283-6449-851F-E4346DC117B3}"/>
              </a:ext>
            </a:extLst>
          </p:cNvPr>
          <p:cNvSpPr>
            <a:spLocks noGrp="1"/>
          </p:cNvSpPr>
          <p:nvPr>
            <p:ph type="pic" sz="quarter" idx="43" hasCustomPrompt="1"/>
          </p:nvPr>
        </p:nvSpPr>
        <p:spPr>
          <a:xfrm>
            <a:off x="10343784" y="1456684"/>
            <a:ext cx="1086216" cy="1086214"/>
          </a:xfrm>
          <a:prstGeom prst="rect">
            <a:avLst/>
          </a:prstGeom>
          <a:ln w="25400">
            <a:solidFill>
              <a:schemeClr val="accent2">
                <a:lumMod val="60000"/>
                <a:lumOff val="40000"/>
              </a:schemeClr>
            </a:solidFill>
          </a:ln>
        </p:spPr>
        <p:txBody>
          <a:bodyPr lIns="36000" rIns="0" anchor="ctr">
            <a:normAutofit/>
          </a:bodyPr>
          <a:lstStyle>
            <a:lvl1pPr algn="ctr">
              <a:defRPr sz="1400"/>
            </a:lvl1pPr>
          </a:lstStyle>
          <a:p>
            <a:r>
              <a:rPr lang="en-US"/>
              <a:t>Click icon</a:t>
            </a:r>
            <a:br>
              <a:rPr lang="en-US"/>
            </a:br>
            <a:r>
              <a:rPr lang="en-US"/>
              <a:t>to add headshot</a:t>
            </a:r>
          </a:p>
        </p:txBody>
      </p:sp>
      <p:sp>
        <p:nvSpPr>
          <p:cNvPr id="83" name="Text Placeholder 53">
            <a:extLst>
              <a:ext uri="{FF2B5EF4-FFF2-40B4-BE49-F238E27FC236}">
                <a16:creationId xmlns:a16="http://schemas.microsoft.com/office/drawing/2014/main" id="{D910779B-D90D-C04A-9119-D80FAB77652C}"/>
              </a:ext>
            </a:extLst>
          </p:cNvPr>
          <p:cNvSpPr>
            <a:spLocks noGrp="1"/>
          </p:cNvSpPr>
          <p:nvPr>
            <p:ph type="body" sz="quarter" idx="41" hasCustomPrompt="1"/>
          </p:nvPr>
        </p:nvSpPr>
        <p:spPr>
          <a:xfrm>
            <a:off x="10090150" y="2683883"/>
            <a:ext cx="1597243" cy="455613"/>
          </a:xfrm>
        </p:spPr>
        <p:txBody>
          <a:bodyPr lIns="0" anchor="b">
            <a:noAutofit/>
          </a:bodyPr>
          <a:lstStyle>
            <a:lvl1pPr algn="ctr">
              <a:lnSpc>
                <a:spcPct val="90000"/>
              </a:lnSpc>
              <a:spcBef>
                <a:spcPts val="0"/>
              </a:spcBef>
              <a:spcAft>
                <a:spcPts val="0"/>
              </a:spcAft>
              <a:defRPr sz="1400" b="0" i="0" cap="all" spc="10" baseline="0">
                <a:solidFill>
                  <a:schemeClr val="accent1"/>
                </a:solidFill>
                <a:latin typeface="IBM Plex Sans Medium" panose="020B0503050203000203" pitchFamily="34" charset="0"/>
              </a:defRPr>
            </a:lvl1pPr>
          </a:lstStyle>
          <a:p>
            <a:pPr lvl="0"/>
            <a:r>
              <a:rPr lang="en-US" dirty="0"/>
              <a:t>CLICK TO</a:t>
            </a:r>
            <a:br>
              <a:rPr lang="en-US" dirty="0"/>
            </a:br>
            <a:r>
              <a:rPr lang="en-US" dirty="0"/>
              <a:t>ADD NAME</a:t>
            </a:r>
          </a:p>
        </p:txBody>
      </p:sp>
      <p:sp>
        <p:nvSpPr>
          <p:cNvPr id="96" name="Text Placeholder 53">
            <a:extLst>
              <a:ext uri="{FF2B5EF4-FFF2-40B4-BE49-F238E27FC236}">
                <a16:creationId xmlns:a16="http://schemas.microsoft.com/office/drawing/2014/main" id="{E0DB9001-F12D-074A-9638-8D44C4BDD832}"/>
              </a:ext>
            </a:extLst>
          </p:cNvPr>
          <p:cNvSpPr>
            <a:spLocks noGrp="1"/>
          </p:cNvSpPr>
          <p:nvPr>
            <p:ph type="body" sz="quarter" idx="48" hasCustomPrompt="1"/>
          </p:nvPr>
        </p:nvSpPr>
        <p:spPr>
          <a:xfrm>
            <a:off x="10090150" y="3296645"/>
            <a:ext cx="1567635" cy="478256"/>
          </a:xfrm>
          <a:prstGeom prst="callout1">
            <a:avLst>
              <a:gd name="adj1" fmla="val 101582"/>
              <a:gd name="adj2" fmla="val 245"/>
              <a:gd name="adj3" fmla="val 102134"/>
              <a:gd name="adj4" fmla="val 99664"/>
            </a:avLst>
          </a:prstGeom>
          <a:ln>
            <a:solidFill>
              <a:schemeClr val="accent2"/>
            </a:solidFill>
          </a:ln>
        </p:spPr>
        <p:txBody>
          <a:bodyPr lIns="0" tIns="0" bIns="108000" anchor="ctr">
            <a:noAutofit/>
          </a:bodyPr>
          <a:lstStyle>
            <a:lvl1pPr algn="ctr">
              <a:lnSpc>
                <a:spcPct val="90000"/>
              </a:lnSpc>
              <a:spcBef>
                <a:spcPts val="0"/>
              </a:spcBef>
              <a:spcAft>
                <a:spcPts val="100"/>
              </a:spcAft>
              <a:defRPr sz="1200" b="0" i="0" spc="10" baseline="0">
                <a:solidFill>
                  <a:schemeClr val="tx1"/>
                </a:solidFill>
                <a:latin typeface="IBM Plex Sans ExtraLight" panose="020B0303050203000203" pitchFamily="34" charset="0"/>
              </a:defRPr>
            </a:lvl1pPr>
          </a:lstStyle>
          <a:p>
            <a:pPr lvl="0"/>
            <a:r>
              <a:rPr lang="en-US" dirty="0"/>
              <a:t>Click to  add role</a:t>
            </a:r>
            <a:br>
              <a:rPr lang="en-US" dirty="0"/>
            </a:br>
            <a:r>
              <a:rPr lang="en-US" dirty="0"/>
              <a:t>or title</a:t>
            </a:r>
          </a:p>
        </p:txBody>
      </p:sp>
      <p:sp>
        <p:nvSpPr>
          <p:cNvPr id="84" name="Text Placeholder 57">
            <a:extLst>
              <a:ext uri="{FF2B5EF4-FFF2-40B4-BE49-F238E27FC236}">
                <a16:creationId xmlns:a16="http://schemas.microsoft.com/office/drawing/2014/main" id="{9E02C987-7A42-024C-8B45-909B6D51F059}"/>
              </a:ext>
            </a:extLst>
          </p:cNvPr>
          <p:cNvSpPr>
            <a:spLocks noGrp="1"/>
          </p:cNvSpPr>
          <p:nvPr>
            <p:ph type="body" sz="quarter" idx="42" hasCustomPrompt="1"/>
          </p:nvPr>
        </p:nvSpPr>
        <p:spPr>
          <a:xfrm>
            <a:off x="10090074" y="3931920"/>
            <a:ext cx="1593636" cy="2233930"/>
          </a:xfrm>
        </p:spPr>
        <p:txBody>
          <a:bodyPr lIns="0">
            <a:noAutofit/>
          </a:bodyPr>
          <a:lstStyle>
            <a:lvl1pPr>
              <a:defRPr sz="1200"/>
            </a:lvl1pPr>
            <a:lvl2pPr>
              <a:defRPr sz="1400"/>
            </a:lvl2pPr>
            <a:lvl3pPr>
              <a:defRPr sz="1200"/>
            </a:lvl3pPr>
            <a:lvl4pPr>
              <a:defRPr sz="1100"/>
            </a:lvl4pPr>
            <a:lvl5pPr>
              <a:defRPr sz="1400" b="0" i="0">
                <a:latin typeface="IBM Plex Sans" panose="020B0503050203000203" pitchFamily="34" charset="0"/>
              </a:defRPr>
            </a:lvl5pPr>
          </a:lstStyle>
          <a:p>
            <a:pPr lvl="0"/>
            <a:r>
              <a:rPr lang="en-US" dirty="0"/>
              <a:t>Click to add bio</a:t>
            </a:r>
          </a:p>
        </p:txBody>
      </p:sp>
      <p:sp>
        <p:nvSpPr>
          <p:cNvPr id="73" name="Rectangle 72">
            <a:extLst>
              <a:ext uri="{FF2B5EF4-FFF2-40B4-BE49-F238E27FC236}">
                <a16:creationId xmlns:a16="http://schemas.microsoft.com/office/drawing/2014/main" id="{08C51042-5426-6840-9776-176F18AE763C}"/>
              </a:ext>
            </a:extLst>
          </p:cNvPr>
          <p:cNvSpPr/>
          <p:nvPr userDrawn="1"/>
        </p:nvSpPr>
        <p:spPr>
          <a:xfrm>
            <a:off x="0" y="6799943"/>
            <a:ext cx="12192000" cy="58057"/>
          </a:xfrm>
          <a:prstGeom prst="rect">
            <a:avLst/>
          </a:prstGeom>
          <a:solidFill>
            <a:srgbClr val="DBD21B"/>
          </a:solidFill>
          <a:ln>
            <a:solidFill>
              <a:srgbClr val="DBD2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p:txBody>
          <a:bodyPr/>
          <a:lstStyle/>
          <a:p>
            <a:endParaRPr lang="en-US"/>
          </a:p>
        </p:txBody>
      </p:sp>
      <p:pic>
        <p:nvPicPr>
          <p:cNvPr id="31" name="Picture Placeholder 9">
            <a:extLst>
              <a:ext uri="{FF2B5EF4-FFF2-40B4-BE49-F238E27FC236}">
                <a16:creationId xmlns:a16="http://schemas.microsoft.com/office/drawing/2014/main" id="{3DF3241F-3D04-B441-BE5A-8F63F22DB96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057240" y="6368481"/>
            <a:ext cx="2916856" cy="300879"/>
          </a:xfrm>
          <a:prstGeom prst="rect">
            <a:avLst/>
          </a:prstGeom>
        </p:spPr>
      </p:pic>
    </p:spTree>
    <p:extLst>
      <p:ext uri="{BB962C8B-B14F-4D97-AF65-F5344CB8AC3E}">
        <p14:creationId xmlns:p14="http://schemas.microsoft.com/office/powerpoint/2010/main" val="2087369734"/>
      </p:ext>
    </p:extLst>
  </p:cSld>
  <p:clrMapOvr>
    <a:masterClrMapping/>
  </p:clrMapOvr>
  <p:extLst>
    <p:ext uri="{DCECCB84-F9BA-43D5-87BE-67443E8EF086}">
      <p15:sldGuideLst xmlns:p15="http://schemas.microsoft.com/office/powerpoint/2012/main">
        <p15:guide id="3" pos="316">
          <p15:clr>
            <a:srgbClr val="FBAE40"/>
          </p15:clr>
        </p15:guide>
        <p15:guide id="4" pos="1323">
          <p15:clr>
            <a:srgbClr val="FBAE40"/>
          </p15:clr>
        </p15:guide>
        <p15:guide id="5" pos="1524">
          <p15:clr>
            <a:srgbClr val="FBAE40"/>
          </p15:clr>
        </p15:guide>
        <p15:guide id="6" pos="2525">
          <p15:clr>
            <a:srgbClr val="FBAE40"/>
          </p15:clr>
        </p15:guide>
        <p15:guide id="7" pos="2732">
          <p15:clr>
            <a:srgbClr val="FBAE40"/>
          </p15:clr>
        </p15:guide>
        <p15:guide id="8" pos="3739">
          <p15:clr>
            <a:srgbClr val="FBAE40"/>
          </p15:clr>
        </p15:guide>
        <p15:guide id="9" pos="3940">
          <p15:clr>
            <a:srgbClr val="FBAE40"/>
          </p15:clr>
        </p15:guide>
        <p15:guide id="10" pos="4947">
          <p15:clr>
            <a:srgbClr val="FBAE40"/>
          </p15:clr>
        </p15:guide>
        <p15:guide id="11" pos="5148">
          <p15:clr>
            <a:srgbClr val="FBAE40"/>
          </p15:clr>
        </p15:guide>
        <p15:guide id="12" pos="6155">
          <p15:clr>
            <a:srgbClr val="FBAE40"/>
          </p15:clr>
        </p15:guide>
        <p15:guide id="13" pos="6356">
          <p15:clr>
            <a:srgbClr val="FBAE40"/>
          </p15:clr>
        </p15:guide>
        <p15:guide id="14" pos="7363">
          <p15:clr>
            <a:srgbClr val="FBAE40"/>
          </p15:clr>
        </p15:guide>
        <p15:guide id="17" orient="horz" pos="1933">
          <p15:clr>
            <a:srgbClr val="FBAE40"/>
          </p15:clr>
        </p15:guide>
        <p15:guide id="18" orient="horz" pos="2505">
          <p15:clr>
            <a:srgbClr val="FBAE40"/>
          </p15:clr>
        </p15:guide>
        <p15:guide id="20" orient="horz" pos="388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ultiple Image Slid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BE64C34-46C3-CF47-86FC-801C5C79FA58}"/>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C54E6109-2268-364C-8CD6-E955F7C54400}"/>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8" name="Rectangle 7">
            <a:extLst>
              <a:ext uri="{FF2B5EF4-FFF2-40B4-BE49-F238E27FC236}">
                <a16:creationId xmlns:a16="http://schemas.microsoft.com/office/drawing/2014/main" id="{459BDC70-74B9-044C-8E4F-7A7CA082BF9A}"/>
              </a:ext>
            </a:extLst>
          </p:cNvPr>
          <p:cNvSpPr/>
          <p:nvPr userDrawn="1"/>
        </p:nvSpPr>
        <p:spPr>
          <a:xfrm>
            <a:off x="0" y="6799943"/>
            <a:ext cx="12192000" cy="58057"/>
          </a:xfrm>
          <a:prstGeom prst="rect">
            <a:avLst/>
          </a:prstGeom>
          <a:solidFill>
            <a:srgbClr val="DBD21B"/>
          </a:solidFill>
          <a:ln>
            <a:solidFill>
              <a:srgbClr val="DBD2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7">
            <a:extLst>
              <a:ext uri="{FF2B5EF4-FFF2-40B4-BE49-F238E27FC236}">
                <a16:creationId xmlns:a16="http://schemas.microsoft.com/office/drawing/2014/main" id="{B4CAAB5D-0925-2346-BEC1-0B343C01636A}"/>
              </a:ext>
            </a:extLst>
          </p:cNvPr>
          <p:cNvSpPr>
            <a:spLocks noGrp="1"/>
          </p:cNvSpPr>
          <p:nvPr>
            <p:ph sz="quarter" idx="21"/>
          </p:nvPr>
        </p:nvSpPr>
        <p:spPr>
          <a:xfrm>
            <a:off x="7464425" y="3796153"/>
            <a:ext cx="4212195" cy="2369698"/>
          </a:xfrm>
        </p:spPr>
        <p:txBody>
          <a:bodyPr lIns="0">
            <a:noAutofit/>
          </a:bodyPr>
          <a:lstStyle>
            <a:lvl1pPr>
              <a:defRPr sz="16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p:txBody>
      </p:sp>
      <p:sp>
        <p:nvSpPr>
          <p:cNvPr id="16" name="Content Placeholder 7">
            <a:extLst>
              <a:ext uri="{FF2B5EF4-FFF2-40B4-BE49-F238E27FC236}">
                <a16:creationId xmlns:a16="http://schemas.microsoft.com/office/drawing/2014/main" id="{1AB37550-8A87-7441-9466-8056CD272C07}"/>
              </a:ext>
            </a:extLst>
          </p:cNvPr>
          <p:cNvSpPr>
            <a:spLocks noGrp="1"/>
          </p:cNvSpPr>
          <p:nvPr>
            <p:ph sz="quarter" idx="20"/>
          </p:nvPr>
        </p:nvSpPr>
        <p:spPr>
          <a:xfrm>
            <a:off x="510615" y="3796153"/>
            <a:ext cx="6791343" cy="2369698"/>
          </a:xfrm>
        </p:spPr>
        <p:txBody>
          <a:bodyPr lIns="0">
            <a:noAutofit/>
          </a:bodyPr>
          <a:lstStyle>
            <a:lvl1pPr>
              <a:defRPr sz="18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a:extLst>
              <a:ext uri="{FF2B5EF4-FFF2-40B4-BE49-F238E27FC236}">
                <a16:creationId xmlns:a16="http://schemas.microsoft.com/office/drawing/2014/main" id="{88EBA71C-0E20-6E4F-B108-F26C9CC9F31B}"/>
              </a:ext>
            </a:extLst>
          </p:cNvPr>
          <p:cNvSpPr>
            <a:spLocks noGrp="1"/>
          </p:cNvSpPr>
          <p:nvPr>
            <p:ph type="pic" sz="quarter" idx="23"/>
          </p:nvPr>
        </p:nvSpPr>
        <p:spPr>
          <a:xfrm>
            <a:off x="7478712" y="1197263"/>
            <a:ext cx="4211638" cy="2377210"/>
          </a:xfrm>
        </p:spPr>
        <p:txBody>
          <a:bodyPr>
            <a:noAutofit/>
          </a:bodyPr>
          <a:lstStyle/>
          <a:p>
            <a:r>
              <a:rPr lang="en-US"/>
              <a:t>Click icon to add picture</a:t>
            </a:r>
          </a:p>
        </p:txBody>
      </p:sp>
      <p:sp>
        <p:nvSpPr>
          <p:cNvPr id="15" name="Content Placeholder 7">
            <a:extLst>
              <a:ext uri="{FF2B5EF4-FFF2-40B4-BE49-F238E27FC236}">
                <a16:creationId xmlns:a16="http://schemas.microsoft.com/office/drawing/2014/main" id="{5B00F938-8D68-9B4D-9BF9-D2B9ADDA7056}"/>
              </a:ext>
            </a:extLst>
          </p:cNvPr>
          <p:cNvSpPr>
            <a:spLocks noGrp="1"/>
          </p:cNvSpPr>
          <p:nvPr>
            <p:ph sz="quarter" idx="13"/>
          </p:nvPr>
        </p:nvSpPr>
        <p:spPr>
          <a:xfrm>
            <a:off x="510615" y="1196975"/>
            <a:ext cx="6791343" cy="2377498"/>
          </a:xfrm>
        </p:spPr>
        <p:txBody>
          <a:bodyPr lIns="0">
            <a:noAutofit/>
          </a:bodyPr>
          <a:lstStyle>
            <a:lvl1pPr>
              <a:defRPr sz="18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a:extLst>
              <a:ext uri="{FF2B5EF4-FFF2-40B4-BE49-F238E27FC236}">
                <a16:creationId xmlns:a16="http://schemas.microsoft.com/office/drawing/2014/main" id="{C5BEAB38-C748-2248-8770-3109CF347825}"/>
              </a:ext>
            </a:extLst>
          </p:cNvPr>
          <p:cNvSpPr>
            <a:spLocks noGrp="1"/>
          </p:cNvSpPr>
          <p:nvPr>
            <p:ph type="title" hasCustomPrompt="1"/>
          </p:nvPr>
        </p:nvSpPr>
        <p:spPr>
          <a:xfrm>
            <a:off x="518859" y="225425"/>
            <a:ext cx="11161240" cy="720000"/>
          </a:xfrm>
        </p:spPr>
        <p:txBody>
          <a:bodyPr>
            <a:noAutofit/>
          </a:bodyPr>
          <a:lstStyle>
            <a:lvl1pPr>
              <a:defRPr b="1" i="0">
                <a:latin typeface="IBM Plex Sans SemiBold" panose="020B0503050203000203" pitchFamily="34" charset="0"/>
              </a:defRPr>
            </a:lvl1pPr>
          </a:lstStyle>
          <a:p>
            <a:r>
              <a:rPr lang="en-US" dirty="0"/>
              <a:t>Click to Add a Title To Your Slide</a:t>
            </a:r>
          </a:p>
        </p:txBody>
      </p:sp>
      <p:pic>
        <p:nvPicPr>
          <p:cNvPr id="11" name="Picture Placeholder 9">
            <a:extLst>
              <a:ext uri="{FF2B5EF4-FFF2-40B4-BE49-F238E27FC236}">
                <a16:creationId xmlns:a16="http://schemas.microsoft.com/office/drawing/2014/main" id="{1918A7D2-2A24-5D4D-B727-BCD2F50D840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057240" y="6368481"/>
            <a:ext cx="2916856" cy="300879"/>
          </a:xfrm>
          <a:prstGeom prst="rect">
            <a:avLst/>
          </a:prstGeom>
        </p:spPr>
      </p:pic>
    </p:spTree>
    <p:extLst>
      <p:ext uri="{BB962C8B-B14F-4D97-AF65-F5344CB8AC3E}">
        <p14:creationId xmlns:p14="http://schemas.microsoft.com/office/powerpoint/2010/main" val="4095068383"/>
      </p:ext>
    </p:extLst>
  </p:cSld>
  <p:clrMapOvr>
    <a:masterClrMapping/>
  </p:clrMapOvr>
  <p:extLst>
    <p:ext uri="{DCECCB84-F9BA-43D5-87BE-67443E8EF086}">
      <p15:sldGuideLst xmlns:p15="http://schemas.microsoft.com/office/powerpoint/2012/main">
        <p15:guide id="3" pos="316">
          <p15:clr>
            <a:srgbClr val="FBAE40"/>
          </p15:clr>
        </p15:guide>
        <p15:guide id="5" pos="4702">
          <p15:clr>
            <a:srgbClr val="FBAE40"/>
          </p15:clr>
        </p15:guide>
        <p15:guide id="6" pos="7363">
          <p15:clr>
            <a:srgbClr val="FBAE40"/>
          </p15:clr>
        </p15:guide>
        <p15:guide id="9" orient="horz" pos="2251">
          <p15:clr>
            <a:srgbClr val="FBAE40"/>
          </p15:clr>
        </p15:guide>
        <p15:guide id="10" orient="horz" pos="2387">
          <p15:clr>
            <a:srgbClr val="FBAE40"/>
          </p15:clr>
        </p15:guide>
        <p15:guide id="11" orient="horz" pos="754">
          <p15:clr>
            <a:srgbClr val="FBAE40"/>
          </p15:clr>
        </p15:guide>
        <p15:guide id="12" orient="horz" pos="388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ngle Image and Content Slide (Style 1)">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p:txBody>
          <a:bodyPr/>
          <a:lstStyle/>
          <a:p>
            <a:fld id="{5B64C28E-966E-6B4A-816A-311B7D0A2E6D}" type="slidenum">
              <a:rPr lang="en-US" smtClean="0"/>
              <a:t>‹#›</a:t>
            </a:fld>
            <a:endParaRPr lang="en-US"/>
          </a:p>
        </p:txBody>
      </p:sp>
      <p:sp>
        <p:nvSpPr>
          <p:cNvPr id="7" name="Rectangle 6">
            <a:extLst>
              <a:ext uri="{FF2B5EF4-FFF2-40B4-BE49-F238E27FC236}">
                <a16:creationId xmlns:a16="http://schemas.microsoft.com/office/drawing/2014/main" id="{EDDD6444-7929-724E-BB2A-0AFE5BF6CFDF}"/>
              </a:ext>
            </a:extLst>
          </p:cNvPr>
          <p:cNvSpPr/>
          <p:nvPr userDrawn="1"/>
        </p:nvSpPr>
        <p:spPr>
          <a:xfrm>
            <a:off x="0" y="6799943"/>
            <a:ext cx="12192000" cy="58057"/>
          </a:xfrm>
          <a:prstGeom prst="rect">
            <a:avLst/>
          </a:prstGeom>
          <a:solidFill>
            <a:srgbClr val="DBD21B"/>
          </a:solidFill>
          <a:ln>
            <a:solidFill>
              <a:srgbClr val="DBD2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792BED61-216A-7F41-90CF-1CE17474566A}"/>
              </a:ext>
            </a:extLst>
          </p:cNvPr>
          <p:cNvSpPr>
            <a:spLocks noGrp="1"/>
          </p:cNvSpPr>
          <p:nvPr>
            <p:ph sz="quarter" idx="13"/>
          </p:nvPr>
        </p:nvSpPr>
        <p:spPr>
          <a:xfrm>
            <a:off x="511175" y="1196975"/>
            <a:ext cx="11169650" cy="4968875"/>
          </a:xfrm>
        </p:spPr>
        <p:txBody>
          <a:bodyPr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a:extLst>
              <a:ext uri="{FF2B5EF4-FFF2-40B4-BE49-F238E27FC236}">
                <a16:creationId xmlns:a16="http://schemas.microsoft.com/office/drawing/2014/main" id="{3C008195-F589-284C-88E0-4291E0E17338}"/>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pic>
        <p:nvPicPr>
          <p:cNvPr id="9" name="Picture Placeholder 9">
            <a:extLst>
              <a:ext uri="{FF2B5EF4-FFF2-40B4-BE49-F238E27FC236}">
                <a16:creationId xmlns:a16="http://schemas.microsoft.com/office/drawing/2014/main" id="{302A8315-CB4A-3541-B36D-381531FDAE5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057240" y="6368481"/>
            <a:ext cx="2916856" cy="300879"/>
          </a:xfrm>
          <a:prstGeom prst="rect">
            <a:avLst/>
          </a:prstGeom>
        </p:spPr>
      </p:pic>
    </p:spTree>
    <p:extLst>
      <p:ext uri="{BB962C8B-B14F-4D97-AF65-F5344CB8AC3E}">
        <p14:creationId xmlns:p14="http://schemas.microsoft.com/office/powerpoint/2010/main" val="1903373104"/>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ingle Image and Content Slide (Style 2)">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p:txBody>
          <a:bodyPr/>
          <a:lstStyle/>
          <a:p>
            <a:fld id="{5B64C28E-966E-6B4A-816A-311B7D0A2E6D}" type="slidenum">
              <a:rPr lang="en-US" smtClean="0"/>
              <a:t>‹#›</a:t>
            </a:fld>
            <a:endParaRPr lang="en-US"/>
          </a:p>
        </p:txBody>
      </p:sp>
      <p:sp>
        <p:nvSpPr>
          <p:cNvPr id="7" name="Rectangle 6">
            <a:extLst>
              <a:ext uri="{FF2B5EF4-FFF2-40B4-BE49-F238E27FC236}">
                <a16:creationId xmlns:a16="http://schemas.microsoft.com/office/drawing/2014/main" id="{EDDD6444-7929-724E-BB2A-0AFE5BF6CFDF}"/>
              </a:ext>
            </a:extLst>
          </p:cNvPr>
          <p:cNvSpPr/>
          <p:nvPr userDrawn="1"/>
        </p:nvSpPr>
        <p:spPr>
          <a:xfrm rot="5400000">
            <a:off x="8734199" y="3400200"/>
            <a:ext cx="6858000" cy="57600"/>
          </a:xfrm>
          <a:prstGeom prst="rect">
            <a:avLst/>
          </a:prstGeom>
          <a:solidFill>
            <a:srgbClr val="DBD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792BED61-216A-7F41-90CF-1CE17474566A}"/>
              </a:ext>
            </a:extLst>
          </p:cNvPr>
          <p:cNvSpPr>
            <a:spLocks noGrp="1"/>
          </p:cNvSpPr>
          <p:nvPr>
            <p:ph sz="quarter" idx="13"/>
          </p:nvPr>
        </p:nvSpPr>
        <p:spPr>
          <a:xfrm>
            <a:off x="511175" y="1196975"/>
            <a:ext cx="11169650"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a:extLst>
              <a:ext uri="{FF2B5EF4-FFF2-40B4-BE49-F238E27FC236}">
                <a16:creationId xmlns:a16="http://schemas.microsoft.com/office/drawing/2014/main" id="{4D6D2240-FA47-0D4F-A2AD-9029D094373B}"/>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pic>
        <p:nvPicPr>
          <p:cNvPr id="9" name="Picture Placeholder 9">
            <a:extLst>
              <a:ext uri="{FF2B5EF4-FFF2-40B4-BE49-F238E27FC236}">
                <a16:creationId xmlns:a16="http://schemas.microsoft.com/office/drawing/2014/main" id="{2918CA2D-A403-DC40-AF27-4DB29015D30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057240" y="6368481"/>
            <a:ext cx="2916856" cy="300879"/>
          </a:xfrm>
          <a:prstGeom prst="rect">
            <a:avLst/>
          </a:prstGeom>
        </p:spPr>
      </p:pic>
    </p:spTree>
    <p:extLst>
      <p:ext uri="{BB962C8B-B14F-4D97-AF65-F5344CB8AC3E}">
        <p14:creationId xmlns:p14="http://schemas.microsoft.com/office/powerpoint/2010/main" val="2185334436"/>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ingle Image and Content Slide (Reverse Style)">
    <p:spTree>
      <p:nvGrpSpPr>
        <p:cNvPr id="1" name=""/>
        <p:cNvGrpSpPr/>
        <p:nvPr/>
      </p:nvGrpSpPr>
      <p:grpSpPr>
        <a:xfrm>
          <a:off x="0" y="0"/>
          <a:ext cx="0" cy="0"/>
          <a:chOff x="0" y="0"/>
          <a:chExt cx="0" cy="0"/>
        </a:xfrm>
      </p:grpSpPr>
      <p:sp>
        <p:nvSpPr>
          <p:cNvPr id="3" name="Solid RED Background">
            <a:extLst>
              <a:ext uri="{FF2B5EF4-FFF2-40B4-BE49-F238E27FC236}">
                <a16:creationId xmlns:a16="http://schemas.microsoft.com/office/drawing/2014/main" id="{C6E92374-9A2A-7340-9A77-6FC6D93B4B26}"/>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p:txBody>
          <a:bodyPr/>
          <a:lstStyle>
            <a:lvl1pPr>
              <a:defRPr>
                <a:solidFill>
                  <a:schemeClr val="bg1"/>
                </a:solidFill>
              </a:defRPr>
            </a:lvl1pPr>
          </a:lstStyle>
          <a:p>
            <a:fld id="{5B64C28E-966E-6B4A-816A-311B7D0A2E6D}" type="slidenum">
              <a:rPr lang="en-US" smtClean="0"/>
              <a:pPr/>
              <a:t>‹#›</a:t>
            </a:fld>
            <a:endParaRPr lang="en-US">
              <a:solidFill>
                <a:schemeClr val="bg1"/>
              </a:solidFill>
            </a:endParaRPr>
          </a:p>
        </p:txBody>
      </p:sp>
      <p:sp>
        <p:nvSpPr>
          <p:cNvPr id="7" name="Rectangle 6">
            <a:extLst>
              <a:ext uri="{FF2B5EF4-FFF2-40B4-BE49-F238E27FC236}">
                <a16:creationId xmlns:a16="http://schemas.microsoft.com/office/drawing/2014/main" id="{EDDD6444-7929-724E-BB2A-0AFE5BF6CFDF}"/>
              </a:ext>
            </a:extLst>
          </p:cNvPr>
          <p:cNvSpPr/>
          <p:nvPr userDrawn="1"/>
        </p:nvSpPr>
        <p:spPr>
          <a:xfrm>
            <a:off x="0" y="6799943"/>
            <a:ext cx="12192000" cy="58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3C008195-F589-284C-88E0-4291E0E17338}"/>
              </a:ext>
            </a:extLst>
          </p:cNvPr>
          <p:cNvSpPr>
            <a:spLocks noGrp="1"/>
          </p:cNvSpPr>
          <p:nvPr>
            <p:ph type="title" hasCustomPrompt="1"/>
          </p:nvPr>
        </p:nvSpPr>
        <p:spPr>
          <a:xfrm>
            <a:off x="518859" y="225425"/>
            <a:ext cx="11161240" cy="720000"/>
          </a:xfrm>
        </p:spPr>
        <p:txBody>
          <a:bodyPr/>
          <a:lstStyle>
            <a:lvl1pPr>
              <a:defRPr b="1" i="0">
                <a:solidFill>
                  <a:schemeClr val="bg1"/>
                </a:solidFill>
                <a:latin typeface="IBM Plex Sans SemiBold" panose="020B0503050203000203" pitchFamily="34" charset="0"/>
              </a:defRPr>
            </a:lvl1pPr>
          </a:lstStyle>
          <a:p>
            <a:r>
              <a:rPr lang="en-US" dirty="0"/>
              <a:t>Click to Add a Title To Your Slide</a:t>
            </a:r>
          </a:p>
        </p:txBody>
      </p:sp>
      <p:sp>
        <p:nvSpPr>
          <p:cNvPr id="9" name="Content Placeholder 7">
            <a:extLst>
              <a:ext uri="{FF2B5EF4-FFF2-40B4-BE49-F238E27FC236}">
                <a16:creationId xmlns:a16="http://schemas.microsoft.com/office/drawing/2014/main" id="{7CF95D8A-E1E8-AD4C-8828-0D11AFB45AE6}"/>
              </a:ext>
            </a:extLst>
          </p:cNvPr>
          <p:cNvSpPr>
            <a:spLocks noGrp="1"/>
          </p:cNvSpPr>
          <p:nvPr>
            <p:ph sz="quarter" idx="13"/>
          </p:nvPr>
        </p:nvSpPr>
        <p:spPr>
          <a:xfrm>
            <a:off x="511175" y="1196975"/>
            <a:ext cx="11169650" cy="4968875"/>
          </a:xfrm>
          <a:solidFill>
            <a:schemeClr val="bg1"/>
          </a:solidFill>
        </p:spPr>
        <p:txBody>
          <a:bodyPr lIns="180000" tIns="180000" rIns="180000" bIns="18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Placeholder 9">
            <a:extLst>
              <a:ext uri="{FF2B5EF4-FFF2-40B4-BE49-F238E27FC236}">
                <a16:creationId xmlns:a16="http://schemas.microsoft.com/office/drawing/2014/main" id="{842186B3-32E1-3B4C-AD96-C740C236320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057241" y="6368481"/>
            <a:ext cx="2916854" cy="300879"/>
          </a:xfrm>
          <a:prstGeom prst="rect">
            <a:avLst/>
          </a:prstGeom>
        </p:spPr>
      </p:pic>
      <p:sp>
        <p:nvSpPr>
          <p:cNvPr id="2" name="Rectangle 1">
            <a:extLst>
              <a:ext uri="{FF2B5EF4-FFF2-40B4-BE49-F238E27FC236}">
                <a16:creationId xmlns:a16="http://schemas.microsoft.com/office/drawing/2014/main" id="{984AE79A-561C-4646-BDB2-2408937EE2FC}"/>
              </a:ext>
            </a:extLst>
          </p:cNvPr>
          <p:cNvSpPr/>
          <p:nvPr userDrawn="1"/>
        </p:nvSpPr>
        <p:spPr>
          <a:xfrm>
            <a:off x="11683274" y="1196975"/>
            <a:ext cx="511901" cy="4968875"/>
          </a:xfrm>
          <a:prstGeom prst="rect">
            <a:avLst/>
          </a:prstGeom>
          <a:solidFill>
            <a:srgbClr val="DBD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8643"/>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6" orient="horz" pos="4320">
          <p15:clr>
            <a:srgbClr val="FBAE40"/>
          </p15:clr>
        </p15:guide>
        <p15:guide id="7" orient="horz" pos="754">
          <p15:clr>
            <a:srgbClr val="FBAE40"/>
          </p15:clr>
        </p15:guide>
        <p15:guide id="10" orient="horz" pos="388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Only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C53F225-B7C0-C74B-A467-EE9BF5427E7D}"/>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sp>
        <p:nvSpPr>
          <p:cNvPr id="6" name="Rectangle 5">
            <a:extLst>
              <a:ext uri="{FF2B5EF4-FFF2-40B4-BE49-F238E27FC236}">
                <a16:creationId xmlns:a16="http://schemas.microsoft.com/office/drawing/2014/main" id="{F28626B5-9424-544A-997E-D29151C33BF4}"/>
              </a:ext>
            </a:extLst>
          </p:cNvPr>
          <p:cNvSpPr/>
          <p:nvPr userDrawn="1"/>
        </p:nvSpPr>
        <p:spPr>
          <a:xfrm>
            <a:off x="0" y="6799943"/>
            <a:ext cx="12192000" cy="58057"/>
          </a:xfrm>
          <a:prstGeom prst="rect">
            <a:avLst/>
          </a:prstGeom>
          <a:solidFill>
            <a:srgbClr val="DBD21B"/>
          </a:solidFill>
          <a:ln>
            <a:solidFill>
              <a:srgbClr val="DBD2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A313E068-BDC1-CD48-959B-6E94C600D00A}"/>
              </a:ext>
            </a:extLst>
          </p:cNvPr>
          <p:cNvSpPr>
            <a:spLocks noGrp="1"/>
          </p:cNvSpPr>
          <p:nvPr>
            <p:ph type="sldNum" sz="quarter" idx="12"/>
          </p:nvPr>
        </p:nvSpPr>
        <p:spPr/>
        <p:txBody>
          <a:bodyPr lIns="0" tIns="0" rIns="0" bIns="0"/>
          <a:lstStyle/>
          <a:p>
            <a:fld id="{5B64C28E-966E-6B4A-816A-311B7D0A2E6D}" type="slidenum">
              <a:rPr lang="en-US" smtClean="0"/>
              <a:t>‹#›</a:t>
            </a:fld>
            <a:endParaRPr lang="en-US"/>
          </a:p>
        </p:txBody>
      </p:sp>
      <p:sp>
        <p:nvSpPr>
          <p:cNvPr id="4" name="Footer Placeholder 3">
            <a:extLst>
              <a:ext uri="{FF2B5EF4-FFF2-40B4-BE49-F238E27FC236}">
                <a16:creationId xmlns:a16="http://schemas.microsoft.com/office/drawing/2014/main" id="{4CE2D209-A393-9C4C-ADA3-22DEC2BB1BD4}"/>
              </a:ext>
            </a:extLst>
          </p:cNvPr>
          <p:cNvSpPr>
            <a:spLocks noGrp="1"/>
          </p:cNvSpPr>
          <p:nvPr>
            <p:ph type="ftr" sz="quarter" idx="11"/>
          </p:nvPr>
        </p:nvSpPr>
        <p:spPr/>
        <p:txBody>
          <a:bodyPr/>
          <a:lstStyle/>
          <a:p>
            <a:endParaRPr lang="en-US"/>
          </a:p>
        </p:txBody>
      </p:sp>
      <p:pic>
        <p:nvPicPr>
          <p:cNvPr id="8" name="Picture Placeholder 9">
            <a:extLst>
              <a:ext uri="{FF2B5EF4-FFF2-40B4-BE49-F238E27FC236}">
                <a16:creationId xmlns:a16="http://schemas.microsoft.com/office/drawing/2014/main" id="{5903E4B3-C931-7F42-B6C5-AEFFFA2D808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057240" y="6368481"/>
            <a:ext cx="2916856" cy="300879"/>
          </a:xfrm>
          <a:prstGeom prst="rect">
            <a:avLst/>
          </a:prstGeom>
        </p:spPr>
      </p:pic>
    </p:spTree>
    <p:extLst>
      <p:ext uri="{BB962C8B-B14F-4D97-AF65-F5344CB8AC3E}">
        <p14:creationId xmlns:p14="http://schemas.microsoft.com/office/powerpoint/2010/main" val="107221497"/>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8" orient="horz" pos="388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mage Gallery (up to 72 images)">
    <p:spTree>
      <p:nvGrpSpPr>
        <p:cNvPr id="1" name=""/>
        <p:cNvGrpSpPr/>
        <p:nvPr/>
      </p:nvGrpSpPr>
      <p:grpSpPr>
        <a:xfrm>
          <a:off x="0" y="0"/>
          <a:ext cx="0" cy="0"/>
          <a:chOff x="0" y="0"/>
          <a:chExt cx="0" cy="0"/>
        </a:xfrm>
      </p:grpSpPr>
      <p:sp>
        <p:nvSpPr>
          <p:cNvPr id="82" name="Title 1">
            <a:extLst>
              <a:ext uri="{FF2B5EF4-FFF2-40B4-BE49-F238E27FC236}">
                <a16:creationId xmlns:a16="http://schemas.microsoft.com/office/drawing/2014/main" id="{6E2A8AFB-F209-8C42-ACBB-8E2C934266B5}"/>
              </a:ext>
            </a:extLst>
          </p:cNvPr>
          <p:cNvSpPr>
            <a:spLocks noGrp="1"/>
          </p:cNvSpPr>
          <p:nvPr>
            <p:ph type="title" hasCustomPrompt="1"/>
          </p:nvPr>
        </p:nvSpPr>
        <p:spPr>
          <a:xfrm>
            <a:off x="518859" y="225425"/>
            <a:ext cx="11161240" cy="720000"/>
          </a:xfrm>
        </p:spPr>
        <p:txBody>
          <a:bodyPr/>
          <a:lstStyle>
            <a:lvl1pPr>
              <a:defRPr b="1" i="0">
                <a:latin typeface="IBM Plex Sans SemiBold" panose="020B0503050203000203" pitchFamily="34" charset="0"/>
              </a:defRPr>
            </a:lvl1pPr>
          </a:lstStyle>
          <a:p>
            <a:r>
              <a:rPr lang="en-US" dirty="0"/>
              <a:t>Click to Add a Title To Your Slide</a:t>
            </a:r>
          </a:p>
        </p:txBody>
      </p:sp>
      <p:sp>
        <p:nvSpPr>
          <p:cNvPr id="73" name="Rectangle 72">
            <a:extLst>
              <a:ext uri="{FF2B5EF4-FFF2-40B4-BE49-F238E27FC236}">
                <a16:creationId xmlns:a16="http://schemas.microsoft.com/office/drawing/2014/main" id="{08C51042-5426-6840-9776-176F18AE763C}"/>
              </a:ext>
            </a:extLst>
          </p:cNvPr>
          <p:cNvSpPr/>
          <p:nvPr userDrawn="1"/>
        </p:nvSpPr>
        <p:spPr>
          <a:xfrm>
            <a:off x="0" y="6799943"/>
            <a:ext cx="12192000" cy="58057"/>
          </a:xfrm>
          <a:prstGeom prst="rect">
            <a:avLst/>
          </a:prstGeom>
          <a:solidFill>
            <a:srgbClr val="DBD21B"/>
          </a:solidFill>
          <a:ln>
            <a:solidFill>
              <a:srgbClr val="DBD2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Picture Placeholder 51">
            <a:extLst>
              <a:ext uri="{FF2B5EF4-FFF2-40B4-BE49-F238E27FC236}">
                <a16:creationId xmlns:a16="http://schemas.microsoft.com/office/drawing/2014/main" id="{B2DE1F1D-4FD3-624D-8F9C-E74B8DCBCB3B}"/>
              </a:ext>
            </a:extLst>
          </p:cNvPr>
          <p:cNvSpPr>
            <a:spLocks noGrp="1"/>
          </p:cNvSpPr>
          <p:nvPr>
            <p:ph type="pic" sz="quarter" idx="143" hasCustomPrompt="1"/>
          </p:nvPr>
        </p:nvSpPr>
        <p:spPr>
          <a:xfrm>
            <a:off x="11115396"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41" name="Picture Placeholder 51">
            <a:extLst>
              <a:ext uri="{FF2B5EF4-FFF2-40B4-BE49-F238E27FC236}">
                <a16:creationId xmlns:a16="http://schemas.microsoft.com/office/drawing/2014/main" id="{95CFEACE-AC66-9843-A828-8A5669BF2B8B}"/>
              </a:ext>
            </a:extLst>
          </p:cNvPr>
          <p:cNvSpPr>
            <a:spLocks noGrp="1"/>
          </p:cNvSpPr>
          <p:nvPr>
            <p:ph type="pic" sz="quarter" idx="144" hasCustomPrompt="1"/>
          </p:nvPr>
        </p:nvSpPr>
        <p:spPr>
          <a:xfrm>
            <a:off x="11115396"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9" name="Picture Placeholder 51">
            <a:extLst>
              <a:ext uri="{FF2B5EF4-FFF2-40B4-BE49-F238E27FC236}">
                <a16:creationId xmlns:a16="http://schemas.microsoft.com/office/drawing/2014/main" id="{D38E2419-3D26-0F44-A573-096075B9CDFF}"/>
              </a:ext>
            </a:extLst>
          </p:cNvPr>
          <p:cNvSpPr>
            <a:spLocks noGrp="1"/>
          </p:cNvSpPr>
          <p:nvPr>
            <p:ph type="pic" sz="quarter" idx="142" hasCustomPrompt="1"/>
          </p:nvPr>
        </p:nvSpPr>
        <p:spPr>
          <a:xfrm>
            <a:off x="11115396"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8" name="Picture Placeholder 51">
            <a:extLst>
              <a:ext uri="{FF2B5EF4-FFF2-40B4-BE49-F238E27FC236}">
                <a16:creationId xmlns:a16="http://schemas.microsoft.com/office/drawing/2014/main" id="{5E33F143-403B-7140-8B48-CEE1AB4D9072}"/>
              </a:ext>
            </a:extLst>
          </p:cNvPr>
          <p:cNvSpPr>
            <a:spLocks noGrp="1"/>
          </p:cNvSpPr>
          <p:nvPr>
            <p:ph type="pic" sz="quarter" idx="141" hasCustomPrompt="1"/>
          </p:nvPr>
        </p:nvSpPr>
        <p:spPr>
          <a:xfrm>
            <a:off x="11115396"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7" name="Picture Placeholder 51">
            <a:extLst>
              <a:ext uri="{FF2B5EF4-FFF2-40B4-BE49-F238E27FC236}">
                <a16:creationId xmlns:a16="http://schemas.microsoft.com/office/drawing/2014/main" id="{01E00AE3-9D17-A84E-BD58-71234A7BE594}"/>
              </a:ext>
            </a:extLst>
          </p:cNvPr>
          <p:cNvSpPr>
            <a:spLocks noGrp="1"/>
          </p:cNvSpPr>
          <p:nvPr>
            <p:ph type="pic" sz="quarter" idx="140" hasCustomPrompt="1"/>
          </p:nvPr>
        </p:nvSpPr>
        <p:spPr>
          <a:xfrm>
            <a:off x="11115396"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6" name="Picture Placeholder 51">
            <a:extLst>
              <a:ext uri="{FF2B5EF4-FFF2-40B4-BE49-F238E27FC236}">
                <a16:creationId xmlns:a16="http://schemas.microsoft.com/office/drawing/2014/main" id="{1D85D746-2B08-2642-B5CD-D035D96F9F23}"/>
              </a:ext>
            </a:extLst>
          </p:cNvPr>
          <p:cNvSpPr>
            <a:spLocks noGrp="1"/>
          </p:cNvSpPr>
          <p:nvPr>
            <p:ph type="pic" sz="quarter" idx="139" hasCustomPrompt="1"/>
          </p:nvPr>
        </p:nvSpPr>
        <p:spPr>
          <a:xfrm>
            <a:off x="11115396"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5" name="Picture Placeholder 51">
            <a:extLst>
              <a:ext uri="{FF2B5EF4-FFF2-40B4-BE49-F238E27FC236}">
                <a16:creationId xmlns:a16="http://schemas.microsoft.com/office/drawing/2014/main" id="{ECC47FF5-71A0-4F42-808C-8CD82A1A8AF2}"/>
              </a:ext>
            </a:extLst>
          </p:cNvPr>
          <p:cNvSpPr>
            <a:spLocks noGrp="1"/>
          </p:cNvSpPr>
          <p:nvPr>
            <p:ph type="pic" sz="quarter" idx="138" hasCustomPrompt="1"/>
          </p:nvPr>
        </p:nvSpPr>
        <p:spPr>
          <a:xfrm>
            <a:off x="10151760"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4" name="Picture Placeholder 51">
            <a:extLst>
              <a:ext uri="{FF2B5EF4-FFF2-40B4-BE49-F238E27FC236}">
                <a16:creationId xmlns:a16="http://schemas.microsoft.com/office/drawing/2014/main" id="{B2B385C4-495C-4F4B-9087-1B6BA2D1A2A8}"/>
              </a:ext>
            </a:extLst>
          </p:cNvPr>
          <p:cNvSpPr>
            <a:spLocks noGrp="1"/>
          </p:cNvSpPr>
          <p:nvPr>
            <p:ph type="pic" sz="quarter" idx="137" hasCustomPrompt="1"/>
          </p:nvPr>
        </p:nvSpPr>
        <p:spPr>
          <a:xfrm>
            <a:off x="10151760"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3" name="Picture Placeholder 51">
            <a:extLst>
              <a:ext uri="{FF2B5EF4-FFF2-40B4-BE49-F238E27FC236}">
                <a16:creationId xmlns:a16="http://schemas.microsoft.com/office/drawing/2014/main" id="{50AD7228-9A72-CA42-B2B9-DA25FF5D9948}"/>
              </a:ext>
            </a:extLst>
          </p:cNvPr>
          <p:cNvSpPr>
            <a:spLocks noGrp="1"/>
          </p:cNvSpPr>
          <p:nvPr>
            <p:ph type="pic" sz="quarter" idx="136" hasCustomPrompt="1"/>
          </p:nvPr>
        </p:nvSpPr>
        <p:spPr>
          <a:xfrm>
            <a:off x="10151760"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2" name="Picture Placeholder 51">
            <a:extLst>
              <a:ext uri="{FF2B5EF4-FFF2-40B4-BE49-F238E27FC236}">
                <a16:creationId xmlns:a16="http://schemas.microsoft.com/office/drawing/2014/main" id="{9BB425F9-DA11-A741-8A84-010E8DFD2AC3}"/>
              </a:ext>
            </a:extLst>
          </p:cNvPr>
          <p:cNvSpPr>
            <a:spLocks noGrp="1"/>
          </p:cNvSpPr>
          <p:nvPr>
            <p:ph type="pic" sz="quarter" idx="135" hasCustomPrompt="1"/>
          </p:nvPr>
        </p:nvSpPr>
        <p:spPr>
          <a:xfrm>
            <a:off x="10151760"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1" name="Picture Placeholder 51">
            <a:extLst>
              <a:ext uri="{FF2B5EF4-FFF2-40B4-BE49-F238E27FC236}">
                <a16:creationId xmlns:a16="http://schemas.microsoft.com/office/drawing/2014/main" id="{6673E2B7-3975-DC44-B47B-3C5074F75DA8}"/>
              </a:ext>
            </a:extLst>
          </p:cNvPr>
          <p:cNvSpPr>
            <a:spLocks noGrp="1"/>
          </p:cNvSpPr>
          <p:nvPr>
            <p:ph type="pic" sz="quarter" idx="134" hasCustomPrompt="1"/>
          </p:nvPr>
        </p:nvSpPr>
        <p:spPr>
          <a:xfrm>
            <a:off x="10151760"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30" name="Picture Placeholder 51">
            <a:extLst>
              <a:ext uri="{FF2B5EF4-FFF2-40B4-BE49-F238E27FC236}">
                <a16:creationId xmlns:a16="http://schemas.microsoft.com/office/drawing/2014/main" id="{DD17B399-06ED-A749-8DAD-053DFA9A4B27}"/>
              </a:ext>
            </a:extLst>
          </p:cNvPr>
          <p:cNvSpPr>
            <a:spLocks noGrp="1"/>
          </p:cNvSpPr>
          <p:nvPr>
            <p:ph type="pic" sz="quarter" idx="133" hasCustomPrompt="1"/>
          </p:nvPr>
        </p:nvSpPr>
        <p:spPr>
          <a:xfrm>
            <a:off x="10151760"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9" name="Picture Placeholder 51">
            <a:extLst>
              <a:ext uri="{FF2B5EF4-FFF2-40B4-BE49-F238E27FC236}">
                <a16:creationId xmlns:a16="http://schemas.microsoft.com/office/drawing/2014/main" id="{B9C51166-7A07-8142-9492-A066BF6C66DB}"/>
              </a:ext>
            </a:extLst>
          </p:cNvPr>
          <p:cNvSpPr>
            <a:spLocks noGrp="1"/>
          </p:cNvSpPr>
          <p:nvPr>
            <p:ph type="pic" sz="quarter" idx="132" hasCustomPrompt="1"/>
          </p:nvPr>
        </p:nvSpPr>
        <p:spPr>
          <a:xfrm>
            <a:off x="9188122"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8" name="Picture Placeholder 51">
            <a:extLst>
              <a:ext uri="{FF2B5EF4-FFF2-40B4-BE49-F238E27FC236}">
                <a16:creationId xmlns:a16="http://schemas.microsoft.com/office/drawing/2014/main" id="{1C03E3CC-2B92-B04E-9319-BDC6717C1CE3}"/>
              </a:ext>
            </a:extLst>
          </p:cNvPr>
          <p:cNvSpPr>
            <a:spLocks noGrp="1"/>
          </p:cNvSpPr>
          <p:nvPr>
            <p:ph type="pic" sz="quarter" idx="131" hasCustomPrompt="1"/>
          </p:nvPr>
        </p:nvSpPr>
        <p:spPr>
          <a:xfrm>
            <a:off x="9188122"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7" name="Picture Placeholder 51">
            <a:extLst>
              <a:ext uri="{FF2B5EF4-FFF2-40B4-BE49-F238E27FC236}">
                <a16:creationId xmlns:a16="http://schemas.microsoft.com/office/drawing/2014/main" id="{5F392332-895D-5F41-A71A-181F220CA135}"/>
              </a:ext>
            </a:extLst>
          </p:cNvPr>
          <p:cNvSpPr>
            <a:spLocks noGrp="1"/>
          </p:cNvSpPr>
          <p:nvPr>
            <p:ph type="pic" sz="quarter" idx="130" hasCustomPrompt="1"/>
          </p:nvPr>
        </p:nvSpPr>
        <p:spPr>
          <a:xfrm>
            <a:off x="9188122"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6" name="Picture Placeholder 51">
            <a:extLst>
              <a:ext uri="{FF2B5EF4-FFF2-40B4-BE49-F238E27FC236}">
                <a16:creationId xmlns:a16="http://schemas.microsoft.com/office/drawing/2014/main" id="{7402AA1E-B3CE-2C4F-A4A3-16F1563F0DC8}"/>
              </a:ext>
            </a:extLst>
          </p:cNvPr>
          <p:cNvSpPr>
            <a:spLocks noGrp="1"/>
          </p:cNvSpPr>
          <p:nvPr>
            <p:ph type="pic" sz="quarter" idx="129" hasCustomPrompt="1"/>
          </p:nvPr>
        </p:nvSpPr>
        <p:spPr>
          <a:xfrm>
            <a:off x="9188122"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5" name="Picture Placeholder 51">
            <a:extLst>
              <a:ext uri="{FF2B5EF4-FFF2-40B4-BE49-F238E27FC236}">
                <a16:creationId xmlns:a16="http://schemas.microsoft.com/office/drawing/2014/main" id="{6B7236E6-609D-D441-BC9D-4713AD39B177}"/>
              </a:ext>
            </a:extLst>
          </p:cNvPr>
          <p:cNvSpPr>
            <a:spLocks noGrp="1"/>
          </p:cNvSpPr>
          <p:nvPr>
            <p:ph type="pic" sz="quarter" idx="128" hasCustomPrompt="1"/>
          </p:nvPr>
        </p:nvSpPr>
        <p:spPr>
          <a:xfrm>
            <a:off x="9188122"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4" name="Picture Placeholder 51">
            <a:extLst>
              <a:ext uri="{FF2B5EF4-FFF2-40B4-BE49-F238E27FC236}">
                <a16:creationId xmlns:a16="http://schemas.microsoft.com/office/drawing/2014/main" id="{792892B3-7CF5-5649-96C0-2DCBA328F53B}"/>
              </a:ext>
            </a:extLst>
          </p:cNvPr>
          <p:cNvSpPr>
            <a:spLocks noGrp="1"/>
          </p:cNvSpPr>
          <p:nvPr>
            <p:ph type="pic" sz="quarter" idx="127" hasCustomPrompt="1"/>
          </p:nvPr>
        </p:nvSpPr>
        <p:spPr>
          <a:xfrm>
            <a:off x="9188122"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3" name="Picture Placeholder 51">
            <a:extLst>
              <a:ext uri="{FF2B5EF4-FFF2-40B4-BE49-F238E27FC236}">
                <a16:creationId xmlns:a16="http://schemas.microsoft.com/office/drawing/2014/main" id="{71FA0BCC-56C8-C94E-B3A6-064A142A06BE}"/>
              </a:ext>
            </a:extLst>
          </p:cNvPr>
          <p:cNvSpPr>
            <a:spLocks noGrp="1"/>
          </p:cNvSpPr>
          <p:nvPr>
            <p:ph type="pic" sz="quarter" idx="126" hasCustomPrompt="1"/>
          </p:nvPr>
        </p:nvSpPr>
        <p:spPr>
          <a:xfrm>
            <a:off x="8224484"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2" name="Picture Placeholder 51">
            <a:extLst>
              <a:ext uri="{FF2B5EF4-FFF2-40B4-BE49-F238E27FC236}">
                <a16:creationId xmlns:a16="http://schemas.microsoft.com/office/drawing/2014/main" id="{630F25F6-C048-CA41-9BE7-8FCC2A2F2041}"/>
              </a:ext>
            </a:extLst>
          </p:cNvPr>
          <p:cNvSpPr>
            <a:spLocks noGrp="1"/>
          </p:cNvSpPr>
          <p:nvPr>
            <p:ph type="pic" sz="quarter" idx="125" hasCustomPrompt="1"/>
          </p:nvPr>
        </p:nvSpPr>
        <p:spPr>
          <a:xfrm>
            <a:off x="8224484"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1" name="Picture Placeholder 51">
            <a:extLst>
              <a:ext uri="{FF2B5EF4-FFF2-40B4-BE49-F238E27FC236}">
                <a16:creationId xmlns:a16="http://schemas.microsoft.com/office/drawing/2014/main" id="{47EE2CCB-BCD5-A445-9D5A-15FA14A665F8}"/>
              </a:ext>
            </a:extLst>
          </p:cNvPr>
          <p:cNvSpPr>
            <a:spLocks noGrp="1"/>
          </p:cNvSpPr>
          <p:nvPr>
            <p:ph type="pic" sz="quarter" idx="124" hasCustomPrompt="1"/>
          </p:nvPr>
        </p:nvSpPr>
        <p:spPr>
          <a:xfrm>
            <a:off x="8224484"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20" name="Picture Placeholder 51">
            <a:extLst>
              <a:ext uri="{FF2B5EF4-FFF2-40B4-BE49-F238E27FC236}">
                <a16:creationId xmlns:a16="http://schemas.microsoft.com/office/drawing/2014/main" id="{39F2B5E0-5CFE-DA4D-B31A-E612DD780ABE}"/>
              </a:ext>
            </a:extLst>
          </p:cNvPr>
          <p:cNvSpPr>
            <a:spLocks noGrp="1"/>
          </p:cNvSpPr>
          <p:nvPr>
            <p:ph type="pic" sz="quarter" idx="123" hasCustomPrompt="1"/>
          </p:nvPr>
        </p:nvSpPr>
        <p:spPr>
          <a:xfrm>
            <a:off x="8224484"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9" name="Picture Placeholder 51">
            <a:extLst>
              <a:ext uri="{FF2B5EF4-FFF2-40B4-BE49-F238E27FC236}">
                <a16:creationId xmlns:a16="http://schemas.microsoft.com/office/drawing/2014/main" id="{CBC3910F-A9CF-BB44-A0FA-9487F83F7E1A}"/>
              </a:ext>
            </a:extLst>
          </p:cNvPr>
          <p:cNvSpPr>
            <a:spLocks noGrp="1"/>
          </p:cNvSpPr>
          <p:nvPr>
            <p:ph type="pic" sz="quarter" idx="122" hasCustomPrompt="1"/>
          </p:nvPr>
        </p:nvSpPr>
        <p:spPr>
          <a:xfrm>
            <a:off x="8224484"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8" name="Picture Placeholder 51">
            <a:extLst>
              <a:ext uri="{FF2B5EF4-FFF2-40B4-BE49-F238E27FC236}">
                <a16:creationId xmlns:a16="http://schemas.microsoft.com/office/drawing/2014/main" id="{817F9E26-4A9A-F84B-875B-6F1218A0B5D3}"/>
              </a:ext>
            </a:extLst>
          </p:cNvPr>
          <p:cNvSpPr>
            <a:spLocks noGrp="1"/>
          </p:cNvSpPr>
          <p:nvPr>
            <p:ph type="pic" sz="quarter" idx="121" hasCustomPrompt="1"/>
          </p:nvPr>
        </p:nvSpPr>
        <p:spPr>
          <a:xfrm>
            <a:off x="8224484"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7" name="Picture Placeholder 51">
            <a:extLst>
              <a:ext uri="{FF2B5EF4-FFF2-40B4-BE49-F238E27FC236}">
                <a16:creationId xmlns:a16="http://schemas.microsoft.com/office/drawing/2014/main" id="{313D8061-4306-254C-BD45-9585B831894C}"/>
              </a:ext>
            </a:extLst>
          </p:cNvPr>
          <p:cNvSpPr>
            <a:spLocks noGrp="1"/>
          </p:cNvSpPr>
          <p:nvPr>
            <p:ph type="pic" sz="quarter" idx="120" hasCustomPrompt="1"/>
          </p:nvPr>
        </p:nvSpPr>
        <p:spPr>
          <a:xfrm>
            <a:off x="7260846"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6" name="Picture Placeholder 51">
            <a:extLst>
              <a:ext uri="{FF2B5EF4-FFF2-40B4-BE49-F238E27FC236}">
                <a16:creationId xmlns:a16="http://schemas.microsoft.com/office/drawing/2014/main" id="{F110E207-9770-BE48-BA32-A6CE9DE4AAF3}"/>
              </a:ext>
            </a:extLst>
          </p:cNvPr>
          <p:cNvSpPr>
            <a:spLocks noGrp="1"/>
          </p:cNvSpPr>
          <p:nvPr>
            <p:ph type="pic" sz="quarter" idx="119" hasCustomPrompt="1"/>
          </p:nvPr>
        </p:nvSpPr>
        <p:spPr>
          <a:xfrm>
            <a:off x="7260846"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5" name="Picture Placeholder 51">
            <a:extLst>
              <a:ext uri="{FF2B5EF4-FFF2-40B4-BE49-F238E27FC236}">
                <a16:creationId xmlns:a16="http://schemas.microsoft.com/office/drawing/2014/main" id="{DF551907-9CB1-DE41-9FF6-A5DC8830BDA4}"/>
              </a:ext>
            </a:extLst>
          </p:cNvPr>
          <p:cNvSpPr>
            <a:spLocks noGrp="1"/>
          </p:cNvSpPr>
          <p:nvPr>
            <p:ph type="pic" sz="quarter" idx="118" hasCustomPrompt="1"/>
          </p:nvPr>
        </p:nvSpPr>
        <p:spPr>
          <a:xfrm>
            <a:off x="7260846"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4" name="Picture Placeholder 51">
            <a:extLst>
              <a:ext uri="{FF2B5EF4-FFF2-40B4-BE49-F238E27FC236}">
                <a16:creationId xmlns:a16="http://schemas.microsoft.com/office/drawing/2014/main" id="{36F35A0F-A86C-CE43-89F5-DEDFE778548C}"/>
              </a:ext>
            </a:extLst>
          </p:cNvPr>
          <p:cNvSpPr>
            <a:spLocks noGrp="1"/>
          </p:cNvSpPr>
          <p:nvPr>
            <p:ph type="pic" sz="quarter" idx="117" hasCustomPrompt="1"/>
          </p:nvPr>
        </p:nvSpPr>
        <p:spPr>
          <a:xfrm>
            <a:off x="7260846"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3" name="Picture Placeholder 51">
            <a:extLst>
              <a:ext uri="{FF2B5EF4-FFF2-40B4-BE49-F238E27FC236}">
                <a16:creationId xmlns:a16="http://schemas.microsoft.com/office/drawing/2014/main" id="{EF5134C2-AFB3-994F-95B5-928A77F94D65}"/>
              </a:ext>
            </a:extLst>
          </p:cNvPr>
          <p:cNvSpPr>
            <a:spLocks noGrp="1"/>
          </p:cNvSpPr>
          <p:nvPr>
            <p:ph type="pic" sz="quarter" idx="116" hasCustomPrompt="1"/>
          </p:nvPr>
        </p:nvSpPr>
        <p:spPr>
          <a:xfrm>
            <a:off x="7260846"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2" name="Picture Placeholder 51">
            <a:extLst>
              <a:ext uri="{FF2B5EF4-FFF2-40B4-BE49-F238E27FC236}">
                <a16:creationId xmlns:a16="http://schemas.microsoft.com/office/drawing/2014/main" id="{6A613975-7E31-FA40-B0B7-0CFBAA114CDC}"/>
              </a:ext>
            </a:extLst>
          </p:cNvPr>
          <p:cNvSpPr>
            <a:spLocks noGrp="1"/>
          </p:cNvSpPr>
          <p:nvPr>
            <p:ph type="pic" sz="quarter" idx="115" hasCustomPrompt="1"/>
          </p:nvPr>
        </p:nvSpPr>
        <p:spPr>
          <a:xfrm>
            <a:off x="7260846"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1" name="Picture Placeholder 51">
            <a:extLst>
              <a:ext uri="{FF2B5EF4-FFF2-40B4-BE49-F238E27FC236}">
                <a16:creationId xmlns:a16="http://schemas.microsoft.com/office/drawing/2014/main" id="{B0C1B11E-A0C7-524A-A7E4-99ACEF4C8D2F}"/>
              </a:ext>
            </a:extLst>
          </p:cNvPr>
          <p:cNvSpPr>
            <a:spLocks noGrp="1"/>
          </p:cNvSpPr>
          <p:nvPr>
            <p:ph type="pic" sz="quarter" idx="114" hasCustomPrompt="1"/>
          </p:nvPr>
        </p:nvSpPr>
        <p:spPr>
          <a:xfrm>
            <a:off x="6297208"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10" name="Picture Placeholder 51">
            <a:extLst>
              <a:ext uri="{FF2B5EF4-FFF2-40B4-BE49-F238E27FC236}">
                <a16:creationId xmlns:a16="http://schemas.microsoft.com/office/drawing/2014/main" id="{502F494C-4698-8443-A464-9351AF31D45E}"/>
              </a:ext>
            </a:extLst>
          </p:cNvPr>
          <p:cNvSpPr>
            <a:spLocks noGrp="1"/>
          </p:cNvSpPr>
          <p:nvPr>
            <p:ph type="pic" sz="quarter" idx="113" hasCustomPrompt="1"/>
          </p:nvPr>
        </p:nvSpPr>
        <p:spPr>
          <a:xfrm>
            <a:off x="6297208"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9" name="Picture Placeholder 51">
            <a:extLst>
              <a:ext uri="{FF2B5EF4-FFF2-40B4-BE49-F238E27FC236}">
                <a16:creationId xmlns:a16="http://schemas.microsoft.com/office/drawing/2014/main" id="{F6B8AAE6-34FB-254B-908C-5F03E14B3EE7}"/>
              </a:ext>
            </a:extLst>
          </p:cNvPr>
          <p:cNvSpPr>
            <a:spLocks noGrp="1"/>
          </p:cNvSpPr>
          <p:nvPr>
            <p:ph type="pic" sz="quarter" idx="112" hasCustomPrompt="1"/>
          </p:nvPr>
        </p:nvSpPr>
        <p:spPr>
          <a:xfrm>
            <a:off x="6297208"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8" name="Picture Placeholder 51">
            <a:extLst>
              <a:ext uri="{FF2B5EF4-FFF2-40B4-BE49-F238E27FC236}">
                <a16:creationId xmlns:a16="http://schemas.microsoft.com/office/drawing/2014/main" id="{8D6BEA4F-8263-BB40-8328-A3AE511CF6E6}"/>
              </a:ext>
            </a:extLst>
          </p:cNvPr>
          <p:cNvSpPr>
            <a:spLocks noGrp="1"/>
          </p:cNvSpPr>
          <p:nvPr>
            <p:ph type="pic" sz="quarter" idx="111" hasCustomPrompt="1"/>
          </p:nvPr>
        </p:nvSpPr>
        <p:spPr>
          <a:xfrm>
            <a:off x="6297208"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7" name="Picture Placeholder 51">
            <a:extLst>
              <a:ext uri="{FF2B5EF4-FFF2-40B4-BE49-F238E27FC236}">
                <a16:creationId xmlns:a16="http://schemas.microsoft.com/office/drawing/2014/main" id="{6FF49A78-1546-4948-9F53-040226BC2AA9}"/>
              </a:ext>
            </a:extLst>
          </p:cNvPr>
          <p:cNvSpPr>
            <a:spLocks noGrp="1"/>
          </p:cNvSpPr>
          <p:nvPr>
            <p:ph type="pic" sz="quarter" idx="110" hasCustomPrompt="1"/>
          </p:nvPr>
        </p:nvSpPr>
        <p:spPr>
          <a:xfrm>
            <a:off x="6297208"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6" name="Picture Placeholder 51">
            <a:extLst>
              <a:ext uri="{FF2B5EF4-FFF2-40B4-BE49-F238E27FC236}">
                <a16:creationId xmlns:a16="http://schemas.microsoft.com/office/drawing/2014/main" id="{25CA7F52-B284-5F4E-8DC2-45B533D946C2}"/>
              </a:ext>
            </a:extLst>
          </p:cNvPr>
          <p:cNvSpPr>
            <a:spLocks noGrp="1"/>
          </p:cNvSpPr>
          <p:nvPr>
            <p:ph type="pic" sz="quarter" idx="109" hasCustomPrompt="1"/>
          </p:nvPr>
        </p:nvSpPr>
        <p:spPr>
          <a:xfrm>
            <a:off x="6297208"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5" name="Picture Placeholder 51">
            <a:extLst>
              <a:ext uri="{FF2B5EF4-FFF2-40B4-BE49-F238E27FC236}">
                <a16:creationId xmlns:a16="http://schemas.microsoft.com/office/drawing/2014/main" id="{939634E5-47C4-E640-87FD-7735E33C893D}"/>
              </a:ext>
            </a:extLst>
          </p:cNvPr>
          <p:cNvSpPr>
            <a:spLocks noGrp="1"/>
          </p:cNvSpPr>
          <p:nvPr>
            <p:ph type="pic" sz="quarter" idx="108" hasCustomPrompt="1"/>
          </p:nvPr>
        </p:nvSpPr>
        <p:spPr>
          <a:xfrm>
            <a:off x="5333570"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4" name="Picture Placeholder 51">
            <a:extLst>
              <a:ext uri="{FF2B5EF4-FFF2-40B4-BE49-F238E27FC236}">
                <a16:creationId xmlns:a16="http://schemas.microsoft.com/office/drawing/2014/main" id="{364508F7-794C-5444-B8CC-AD35C652924A}"/>
              </a:ext>
            </a:extLst>
          </p:cNvPr>
          <p:cNvSpPr>
            <a:spLocks noGrp="1"/>
          </p:cNvSpPr>
          <p:nvPr>
            <p:ph type="pic" sz="quarter" idx="107" hasCustomPrompt="1"/>
          </p:nvPr>
        </p:nvSpPr>
        <p:spPr>
          <a:xfrm>
            <a:off x="5333570"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3" name="Picture Placeholder 51">
            <a:extLst>
              <a:ext uri="{FF2B5EF4-FFF2-40B4-BE49-F238E27FC236}">
                <a16:creationId xmlns:a16="http://schemas.microsoft.com/office/drawing/2014/main" id="{DF3F062E-C698-5349-B9B7-267EA1D4F039}"/>
              </a:ext>
            </a:extLst>
          </p:cNvPr>
          <p:cNvSpPr>
            <a:spLocks noGrp="1"/>
          </p:cNvSpPr>
          <p:nvPr>
            <p:ph type="pic" sz="quarter" idx="106" hasCustomPrompt="1"/>
          </p:nvPr>
        </p:nvSpPr>
        <p:spPr>
          <a:xfrm>
            <a:off x="5333570"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2" name="Picture Placeholder 51">
            <a:extLst>
              <a:ext uri="{FF2B5EF4-FFF2-40B4-BE49-F238E27FC236}">
                <a16:creationId xmlns:a16="http://schemas.microsoft.com/office/drawing/2014/main" id="{3EBDB6D2-C1BB-E84C-9AFA-2856E2EB1399}"/>
              </a:ext>
            </a:extLst>
          </p:cNvPr>
          <p:cNvSpPr>
            <a:spLocks noGrp="1"/>
          </p:cNvSpPr>
          <p:nvPr>
            <p:ph type="pic" sz="quarter" idx="105" hasCustomPrompt="1"/>
          </p:nvPr>
        </p:nvSpPr>
        <p:spPr>
          <a:xfrm>
            <a:off x="5333570"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1" name="Picture Placeholder 51">
            <a:extLst>
              <a:ext uri="{FF2B5EF4-FFF2-40B4-BE49-F238E27FC236}">
                <a16:creationId xmlns:a16="http://schemas.microsoft.com/office/drawing/2014/main" id="{F931FF2A-7947-4149-B1A0-72851D35AD45}"/>
              </a:ext>
            </a:extLst>
          </p:cNvPr>
          <p:cNvSpPr>
            <a:spLocks noGrp="1"/>
          </p:cNvSpPr>
          <p:nvPr>
            <p:ph type="pic" sz="quarter" idx="104" hasCustomPrompt="1"/>
          </p:nvPr>
        </p:nvSpPr>
        <p:spPr>
          <a:xfrm>
            <a:off x="5333570"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200" name="Picture Placeholder 51">
            <a:extLst>
              <a:ext uri="{FF2B5EF4-FFF2-40B4-BE49-F238E27FC236}">
                <a16:creationId xmlns:a16="http://schemas.microsoft.com/office/drawing/2014/main" id="{2330361F-63F4-3E46-9F6D-8A8CAFA392BF}"/>
              </a:ext>
            </a:extLst>
          </p:cNvPr>
          <p:cNvSpPr>
            <a:spLocks noGrp="1"/>
          </p:cNvSpPr>
          <p:nvPr>
            <p:ph type="pic" sz="quarter" idx="103" hasCustomPrompt="1"/>
          </p:nvPr>
        </p:nvSpPr>
        <p:spPr>
          <a:xfrm>
            <a:off x="5333570"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9" name="Picture Placeholder 51">
            <a:extLst>
              <a:ext uri="{FF2B5EF4-FFF2-40B4-BE49-F238E27FC236}">
                <a16:creationId xmlns:a16="http://schemas.microsoft.com/office/drawing/2014/main" id="{9ADA8628-6A4C-7A4E-8AB9-779D07B5BDD5}"/>
              </a:ext>
            </a:extLst>
          </p:cNvPr>
          <p:cNvSpPr>
            <a:spLocks noGrp="1"/>
          </p:cNvSpPr>
          <p:nvPr>
            <p:ph type="pic" sz="quarter" idx="102" hasCustomPrompt="1"/>
          </p:nvPr>
        </p:nvSpPr>
        <p:spPr>
          <a:xfrm>
            <a:off x="4369932"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8" name="Picture Placeholder 51">
            <a:extLst>
              <a:ext uri="{FF2B5EF4-FFF2-40B4-BE49-F238E27FC236}">
                <a16:creationId xmlns:a16="http://schemas.microsoft.com/office/drawing/2014/main" id="{181625A2-6F06-9440-A37F-9ECA336E9570}"/>
              </a:ext>
            </a:extLst>
          </p:cNvPr>
          <p:cNvSpPr>
            <a:spLocks noGrp="1"/>
          </p:cNvSpPr>
          <p:nvPr>
            <p:ph type="pic" sz="quarter" idx="101" hasCustomPrompt="1"/>
          </p:nvPr>
        </p:nvSpPr>
        <p:spPr>
          <a:xfrm>
            <a:off x="4369932"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7" name="Picture Placeholder 51">
            <a:extLst>
              <a:ext uri="{FF2B5EF4-FFF2-40B4-BE49-F238E27FC236}">
                <a16:creationId xmlns:a16="http://schemas.microsoft.com/office/drawing/2014/main" id="{7861E588-0AAF-674F-9430-C98D1486972B}"/>
              </a:ext>
            </a:extLst>
          </p:cNvPr>
          <p:cNvSpPr>
            <a:spLocks noGrp="1"/>
          </p:cNvSpPr>
          <p:nvPr>
            <p:ph type="pic" sz="quarter" idx="100" hasCustomPrompt="1"/>
          </p:nvPr>
        </p:nvSpPr>
        <p:spPr>
          <a:xfrm>
            <a:off x="4369932"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6" name="Picture Placeholder 51">
            <a:extLst>
              <a:ext uri="{FF2B5EF4-FFF2-40B4-BE49-F238E27FC236}">
                <a16:creationId xmlns:a16="http://schemas.microsoft.com/office/drawing/2014/main" id="{7C55532E-05EA-B242-8354-56D8D1851D6A}"/>
              </a:ext>
            </a:extLst>
          </p:cNvPr>
          <p:cNvSpPr>
            <a:spLocks noGrp="1"/>
          </p:cNvSpPr>
          <p:nvPr>
            <p:ph type="pic" sz="quarter" idx="99" hasCustomPrompt="1"/>
          </p:nvPr>
        </p:nvSpPr>
        <p:spPr>
          <a:xfrm>
            <a:off x="4369932"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5" name="Picture Placeholder 51">
            <a:extLst>
              <a:ext uri="{FF2B5EF4-FFF2-40B4-BE49-F238E27FC236}">
                <a16:creationId xmlns:a16="http://schemas.microsoft.com/office/drawing/2014/main" id="{C1F0D96E-F039-B847-A14A-4D6481C2771C}"/>
              </a:ext>
            </a:extLst>
          </p:cNvPr>
          <p:cNvSpPr>
            <a:spLocks noGrp="1"/>
          </p:cNvSpPr>
          <p:nvPr>
            <p:ph type="pic" sz="quarter" idx="98" hasCustomPrompt="1"/>
          </p:nvPr>
        </p:nvSpPr>
        <p:spPr>
          <a:xfrm>
            <a:off x="4369932"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4" name="Picture Placeholder 51">
            <a:extLst>
              <a:ext uri="{FF2B5EF4-FFF2-40B4-BE49-F238E27FC236}">
                <a16:creationId xmlns:a16="http://schemas.microsoft.com/office/drawing/2014/main" id="{34C34675-5770-4C4D-A3D8-2A336082DF6B}"/>
              </a:ext>
            </a:extLst>
          </p:cNvPr>
          <p:cNvSpPr>
            <a:spLocks noGrp="1"/>
          </p:cNvSpPr>
          <p:nvPr>
            <p:ph type="pic" sz="quarter" idx="97" hasCustomPrompt="1"/>
          </p:nvPr>
        </p:nvSpPr>
        <p:spPr>
          <a:xfrm>
            <a:off x="4369932"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3" name="Picture Placeholder 51">
            <a:extLst>
              <a:ext uri="{FF2B5EF4-FFF2-40B4-BE49-F238E27FC236}">
                <a16:creationId xmlns:a16="http://schemas.microsoft.com/office/drawing/2014/main" id="{57EEF4F9-55FC-C248-AD2A-10D938B185A7}"/>
              </a:ext>
            </a:extLst>
          </p:cNvPr>
          <p:cNvSpPr>
            <a:spLocks noGrp="1"/>
          </p:cNvSpPr>
          <p:nvPr>
            <p:ph type="pic" sz="quarter" idx="96" hasCustomPrompt="1"/>
          </p:nvPr>
        </p:nvSpPr>
        <p:spPr>
          <a:xfrm>
            <a:off x="3406294"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2" name="Picture Placeholder 51">
            <a:extLst>
              <a:ext uri="{FF2B5EF4-FFF2-40B4-BE49-F238E27FC236}">
                <a16:creationId xmlns:a16="http://schemas.microsoft.com/office/drawing/2014/main" id="{47224986-236A-394E-92CE-AC1D8EBD7A0B}"/>
              </a:ext>
            </a:extLst>
          </p:cNvPr>
          <p:cNvSpPr>
            <a:spLocks noGrp="1"/>
          </p:cNvSpPr>
          <p:nvPr>
            <p:ph type="pic" sz="quarter" idx="95" hasCustomPrompt="1"/>
          </p:nvPr>
        </p:nvSpPr>
        <p:spPr>
          <a:xfrm>
            <a:off x="3406294"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1" name="Picture Placeholder 51">
            <a:extLst>
              <a:ext uri="{FF2B5EF4-FFF2-40B4-BE49-F238E27FC236}">
                <a16:creationId xmlns:a16="http://schemas.microsoft.com/office/drawing/2014/main" id="{35FD97A9-6B38-7142-9DA6-A76149A97606}"/>
              </a:ext>
            </a:extLst>
          </p:cNvPr>
          <p:cNvSpPr>
            <a:spLocks noGrp="1"/>
          </p:cNvSpPr>
          <p:nvPr>
            <p:ph type="pic" sz="quarter" idx="94" hasCustomPrompt="1"/>
          </p:nvPr>
        </p:nvSpPr>
        <p:spPr>
          <a:xfrm>
            <a:off x="3406294"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90" name="Picture Placeholder 51">
            <a:extLst>
              <a:ext uri="{FF2B5EF4-FFF2-40B4-BE49-F238E27FC236}">
                <a16:creationId xmlns:a16="http://schemas.microsoft.com/office/drawing/2014/main" id="{95213866-E33E-F94D-A0F6-024FA86FF330}"/>
              </a:ext>
            </a:extLst>
          </p:cNvPr>
          <p:cNvSpPr>
            <a:spLocks noGrp="1"/>
          </p:cNvSpPr>
          <p:nvPr>
            <p:ph type="pic" sz="quarter" idx="93" hasCustomPrompt="1"/>
          </p:nvPr>
        </p:nvSpPr>
        <p:spPr>
          <a:xfrm>
            <a:off x="3406294"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9" name="Picture Placeholder 51">
            <a:extLst>
              <a:ext uri="{FF2B5EF4-FFF2-40B4-BE49-F238E27FC236}">
                <a16:creationId xmlns:a16="http://schemas.microsoft.com/office/drawing/2014/main" id="{7401D453-7FB9-C345-8FFE-1848E2495B71}"/>
              </a:ext>
            </a:extLst>
          </p:cNvPr>
          <p:cNvSpPr>
            <a:spLocks noGrp="1"/>
          </p:cNvSpPr>
          <p:nvPr>
            <p:ph type="pic" sz="quarter" idx="92" hasCustomPrompt="1"/>
          </p:nvPr>
        </p:nvSpPr>
        <p:spPr>
          <a:xfrm>
            <a:off x="3406294"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8" name="Picture Placeholder 51">
            <a:extLst>
              <a:ext uri="{FF2B5EF4-FFF2-40B4-BE49-F238E27FC236}">
                <a16:creationId xmlns:a16="http://schemas.microsoft.com/office/drawing/2014/main" id="{200D6B3B-D7E9-F14F-A7BD-902E899C086B}"/>
              </a:ext>
            </a:extLst>
          </p:cNvPr>
          <p:cNvSpPr>
            <a:spLocks noGrp="1"/>
          </p:cNvSpPr>
          <p:nvPr>
            <p:ph type="pic" sz="quarter" idx="91" hasCustomPrompt="1"/>
          </p:nvPr>
        </p:nvSpPr>
        <p:spPr>
          <a:xfrm>
            <a:off x="3406294"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7" name="Picture Placeholder 51">
            <a:extLst>
              <a:ext uri="{FF2B5EF4-FFF2-40B4-BE49-F238E27FC236}">
                <a16:creationId xmlns:a16="http://schemas.microsoft.com/office/drawing/2014/main" id="{DD1C40D6-7AB8-8344-B898-E8A8140D7AB8}"/>
              </a:ext>
            </a:extLst>
          </p:cNvPr>
          <p:cNvSpPr>
            <a:spLocks noGrp="1"/>
          </p:cNvSpPr>
          <p:nvPr>
            <p:ph type="pic" sz="quarter" idx="90" hasCustomPrompt="1"/>
          </p:nvPr>
        </p:nvSpPr>
        <p:spPr>
          <a:xfrm>
            <a:off x="2442656"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6" name="Picture Placeholder 51">
            <a:extLst>
              <a:ext uri="{FF2B5EF4-FFF2-40B4-BE49-F238E27FC236}">
                <a16:creationId xmlns:a16="http://schemas.microsoft.com/office/drawing/2014/main" id="{ADBE618D-EF51-E043-B94C-74929C544D04}"/>
              </a:ext>
            </a:extLst>
          </p:cNvPr>
          <p:cNvSpPr>
            <a:spLocks noGrp="1"/>
          </p:cNvSpPr>
          <p:nvPr>
            <p:ph type="pic" sz="quarter" idx="89" hasCustomPrompt="1"/>
          </p:nvPr>
        </p:nvSpPr>
        <p:spPr>
          <a:xfrm>
            <a:off x="2442656"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5" name="Picture Placeholder 51">
            <a:extLst>
              <a:ext uri="{FF2B5EF4-FFF2-40B4-BE49-F238E27FC236}">
                <a16:creationId xmlns:a16="http://schemas.microsoft.com/office/drawing/2014/main" id="{2D9CCE26-AF6C-B64F-A29B-BDDB32BF229E}"/>
              </a:ext>
            </a:extLst>
          </p:cNvPr>
          <p:cNvSpPr>
            <a:spLocks noGrp="1"/>
          </p:cNvSpPr>
          <p:nvPr>
            <p:ph type="pic" sz="quarter" idx="88" hasCustomPrompt="1"/>
          </p:nvPr>
        </p:nvSpPr>
        <p:spPr>
          <a:xfrm>
            <a:off x="2442656"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4" name="Picture Placeholder 51">
            <a:extLst>
              <a:ext uri="{FF2B5EF4-FFF2-40B4-BE49-F238E27FC236}">
                <a16:creationId xmlns:a16="http://schemas.microsoft.com/office/drawing/2014/main" id="{B0CE331C-8307-D849-AF07-0A5B31981C9E}"/>
              </a:ext>
            </a:extLst>
          </p:cNvPr>
          <p:cNvSpPr>
            <a:spLocks noGrp="1"/>
          </p:cNvSpPr>
          <p:nvPr>
            <p:ph type="pic" sz="quarter" idx="87" hasCustomPrompt="1"/>
          </p:nvPr>
        </p:nvSpPr>
        <p:spPr>
          <a:xfrm>
            <a:off x="2442656"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3" name="Picture Placeholder 51">
            <a:extLst>
              <a:ext uri="{FF2B5EF4-FFF2-40B4-BE49-F238E27FC236}">
                <a16:creationId xmlns:a16="http://schemas.microsoft.com/office/drawing/2014/main" id="{416E6FFD-74F8-E14A-9161-99C8EF192E6D}"/>
              </a:ext>
            </a:extLst>
          </p:cNvPr>
          <p:cNvSpPr>
            <a:spLocks noGrp="1"/>
          </p:cNvSpPr>
          <p:nvPr>
            <p:ph type="pic" sz="quarter" idx="86" hasCustomPrompt="1"/>
          </p:nvPr>
        </p:nvSpPr>
        <p:spPr>
          <a:xfrm>
            <a:off x="2442656"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2" name="Picture Placeholder 51">
            <a:extLst>
              <a:ext uri="{FF2B5EF4-FFF2-40B4-BE49-F238E27FC236}">
                <a16:creationId xmlns:a16="http://schemas.microsoft.com/office/drawing/2014/main" id="{09691184-E065-EB4A-A7F6-AE321955CCEC}"/>
              </a:ext>
            </a:extLst>
          </p:cNvPr>
          <p:cNvSpPr>
            <a:spLocks noGrp="1"/>
          </p:cNvSpPr>
          <p:nvPr>
            <p:ph type="pic" sz="quarter" idx="85" hasCustomPrompt="1"/>
          </p:nvPr>
        </p:nvSpPr>
        <p:spPr>
          <a:xfrm>
            <a:off x="2442656"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1" name="Picture Placeholder 51">
            <a:extLst>
              <a:ext uri="{FF2B5EF4-FFF2-40B4-BE49-F238E27FC236}">
                <a16:creationId xmlns:a16="http://schemas.microsoft.com/office/drawing/2014/main" id="{EE57060A-7C31-6840-83E9-199EEB9B6F49}"/>
              </a:ext>
            </a:extLst>
          </p:cNvPr>
          <p:cNvSpPr>
            <a:spLocks noGrp="1"/>
          </p:cNvSpPr>
          <p:nvPr>
            <p:ph type="pic" sz="quarter" idx="84" hasCustomPrompt="1"/>
          </p:nvPr>
        </p:nvSpPr>
        <p:spPr>
          <a:xfrm>
            <a:off x="1479018"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80" name="Picture Placeholder 51">
            <a:extLst>
              <a:ext uri="{FF2B5EF4-FFF2-40B4-BE49-F238E27FC236}">
                <a16:creationId xmlns:a16="http://schemas.microsoft.com/office/drawing/2014/main" id="{B8FB729A-A4D0-8249-B8BF-C235DBF64783}"/>
              </a:ext>
            </a:extLst>
          </p:cNvPr>
          <p:cNvSpPr>
            <a:spLocks noGrp="1"/>
          </p:cNvSpPr>
          <p:nvPr>
            <p:ph type="pic" sz="quarter" idx="83" hasCustomPrompt="1"/>
          </p:nvPr>
        </p:nvSpPr>
        <p:spPr>
          <a:xfrm>
            <a:off x="1479018"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79" name="Picture Placeholder 51">
            <a:extLst>
              <a:ext uri="{FF2B5EF4-FFF2-40B4-BE49-F238E27FC236}">
                <a16:creationId xmlns:a16="http://schemas.microsoft.com/office/drawing/2014/main" id="{21FCCE89-4D67-AF4E-805B-1F5D215001DF}"/>
              </a:ext>
            </a:extLst>
          </p:cNvPr>
          <p:cNvSpPr>
            <a:spLocks noGrp="1"/>
          </p:cNvSpPr>
          <p:nvPr>
            <p:ph type="pic" sz="quarter" idx="82" hasCustomPrompt="1"/>
          </p:nvPr>
        </p:nvSpPr>
        <p:spPr>
          <a:xfrm>
            <a:off x="1479018"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78" name="Picture Placeholder 51">
            <a:extLst>
              <a:ext uri="{FF2B5EF4-FFF2-40B4-BE49-F238E27FC236}">
                <a16:creationId xmlns:a16="http://schemas.microsoft.com/office/drawing/2014/main" id="{DCA1CC01-E87E-1A41-84DC-20E0C0C65BCC}"/>
              </a:ext>
            </a:extLst>
          </p:cNvPr>
          <p:cNvSpPr>
            <a:spLocks noGrp="1"/>
          </p:cNvSpPr>
          <p:nvPr>
            <p:ph type="pic" sz="quarter" idx="81" hasCustomPrompt="1"/>
          </p:nvPr>
        </p:nvSpPr>
        <p:spPr>
          <a:xfrm>
            <a:off x="1479018"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9" name="Picture Placeholder 51">
            <a:extLst>
              <a:ext uri="{FF2B5EF4-FFF2-40B4-BE49-F238E27FC236}">
                <a16:creationId xmlns:a16="http://schemas.microsoft.com/office/drawing/2014/main" id="{7772EA3C-E30E-0746-B55A-56967526C4DD}"/>
              </a:ext>
            </a:extLst>
          </p:cNvPr>
          <p:cNvSpPr>
            <a:spLocks noGrp="1"/>
          </p:cNvSpPr>
          <p:nvPr>
            <p:ph type="pic" sz="quarter" idx="80" hasCustomPrompt="1"/>
          </p:nvPr>
        </p:nvSpPr>
        <p:spPr>
          <a:xfrm>
            <a:off x="1479018"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8" name="Picture Placeholder 51">
            <a:extLst>
              <a:ext uri="{FF2B5EF4-FFF2-40B4-BE49-F238E27FC236}">
                <a16:creationId xmlns:a16="http://schemas.microsoft.com/office/drawing/2014/main" id="{572C2FFD-4D1A-B649-AB67-B5DD8043B7D8}"/>
              </a:ext>
            </a:extLst>
          </p:cNvPr>
          <p:cNvSpPr>
            <a:spLocks noGrp="1"/>
          </p:cNvSpPr>
          <p:nvPr>
            <p:ph type="pic" sz="quarter" idx="79" hasCustomPrompt="1"/>
          </p:nvPr>
        </p:nvSpPr>
        <p:spPr>
          <a:xfrm>
            <a:off x="1479018"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7" name="Picture Placeholder 51">
            <a:extLst>
              <a:ext uri="{FF2B5EF4-FFF2-40B4-BE49-F238E27FC236}">
                <a16:creationId xmlns:a16="http://schemas.microsoft.com/office/drawing/2014/main" id="{809F3104-D6EE-5843-8D97-5AA3BDA6A537}"/>
              </a:ext>
            </a:extLst>
          </p:cNvPr>
          <p:cNvSpPr>
            <a:spLocks noGrp="1"/>
          </p:cNvSpPr>
          <p:nvPr>
            <p:ph type="pic" sz="quarter" idx="78" hasCustomPrompt="1"/>
          </p:nvPr>
        </p:nvSpPr>
        <p:spPr>
          <a:xfrm>
            <a:off x="515380" y="54423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6" name="Picture Placeholder 51">
            <a:extLst>
              <a:ext uri="{FF2B5EF4-FFF2-40B4-BE49-F238E27FC236}">
                <a16:creationId xmlns:a16="http://schemas.microsoft.com/office/drawing/2014/main" id="{19DB6F3E-3077-FA4D-A515-99844D885785}"/>
              </a:ext>
            </a:extLst>
          </p:cNvPr>
          <p:cNvSpPr>
            <a:spLocks noGrp="1"/>
          </p:cNvSpPr>
          <p:nvPr>
            <p:ph type="pic" sz="quarter" idx="77" hasCustomPrompt="1"/>
          </p:nvPr>
        </p:nvSpPr>
        <p:spPr>
          <a:xfrm>
            <a:off x="515380" y="457369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5" name="Picture Placeholder 51">
            <a:extLst>
              <a:ext uri="{FF2B5EF4-FFF2-40B4-BE49-F238E27FC236}">
                <a16:creationId xmlns:a16="http://schemas.microsoft.com/office/drawing/2014/main" id="{05E0C184-61E5-EA46-8CD9-80B5A8BEB4B2}"/>
              </a:ext>
            </a:extLst>
          </p:cNvPr>
          <p:cNvSpPr>
            <a:spLocks noGrp="1"/>
          </p:cNvSpPr>
          <p:nvPr>
            <p:ph type="pic" sz="quarter" idx="76" hasCustomPrompt="1"/>
          </p:nvPr>
        </p:nvSpPr>
        <p:spPr>
          <a:xfrm>
            <a:off x="515380" y="370501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4" name="Picture Placeholder 51">
            <a:extLst>
              <a:ext uri="{FF2B5EF4-FFF2-40B4-BE49-F238E27FC236}">
                <a16:creationId xmlns:a16="http://schemas.microsoft.com/office/drawing/2014/main" id="{594E60D9-8F4D-1048-9314-00BDF1BEEBCE}"/>
              </a:ext>
            </a:extLst>
          </p:cNvPr>
          <p:cNvSpPr>
            <a:spLocks noGrp="1"/>
          </p:cNvSpPr>
          <p:nvPr>
            <p:ph type="pic" sz="quarter" idx="75" hasCustomPrompt="1"/>
          </p:nvPr>
        </p:nvSpPr>
        <p:spPr>
          <a:xfrm>
            <a:off x="515380" y="283633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153" name="Picture Placeholder 51">
            <a:extLst>
              <a:ext uri="{FF2B5EF4-FFF2-40B4-BE49-F238E27FC236}">
                <a16:creationId xmlns:a16="http://schemas.microsoft.com/office/drawing/2014/main" id="{4E28494E-B1FD-724C-948D-F05570340781}"/>
              </a:ext>
            </a:extLst>
          </p:cNvPr>
          <p:cNvSpPr>
            <a:spLocks noGrp="1"/>
          </p:cNvSpPr>
          <p:nvPr>
            <p:ph type="pic" sz="quarter" idx="74" hasCustomPrompt="1"/>
          </p:nvPr>
        </p:nvSpPr>
        <p:spPr>
          <a:xfrm>
            <a:off x="515380" y="196765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52" name="Picture Placeholder 51">
            <a:extLst>
              <a:ext uri="{FF2B5EF4-FFF2-40B4-BE49-F238E27FC236}">
                <a16:creationId xmlns:a16="http://schemas.microsoft.com/office/drawing/2014/main" id="{D45634A0-916A-374A-AECC-DB9660BE4A89}"/>
              </a:ext>
            </a:extLst>
          </p:cNvPr>
          <p:cNvSpPr>
            <a:spLocks noGrp="1"/>
          </p:cNvSpPr>
          <p:nvPr>
            <p:ph type="pic" sz="quarter" idx="22" hasCustomPrompt="1"/>
          </p:nvPr>
        </p:nvSpPr>
        <p:spPr>
          <a:xfrm>
            <a:off x="515380" y="1098976"/>
            <a:ext cx="799070" cy="720000"/>
          </a:xfrm>
          <a:prstGeom prst="rect">
            <a:avLst/>
          </a:prstGeom>
          <a:ln w="25400">
            <a:noFill/>
          </a:ln>
        </p:spPr>
        <p:txBody>
          <a:bodyPr lIns="0" rIns="0" anchor="ctr">
            <a:normAutofit/>
          </a:bodyPr>
          <a:lstStyle>
            <a:lvl1pPr algn="ctr">
              <a:defRPr sz="1400"/>
            </a:lvl1pPr>
          </a:lstStyle>
          <a:p>
            <a:r>
              <a:rPr lang="en-US"/>
              <a:t>Click icon</a:t>
            </a:r>
            <a:br>
              <a:rPr lang="en-US"/>
            </a:br>
            <a:r>
              <a:rPr lang="en-US"/>
              <a:t>to add image</a:t>
            </a:r>
          </a:p>
        </p:txBody>
      </p:sp>
      <p:sp>
        <p:nvSpPr>
          <p:cNvPr id="4" name="Slide Number Placeholder 3">
            <a:extLst>
              <a:ext uri="{FF2B5EF4-FFF2-40B4-BE49-F238E27FC236}">
                <a16:creationId xmlns:a16="http://schemas.microsoft.com/office/drawing/2014/main" id="{FFADF6FD-C686-2643-ADA9-64A255B0A6C2}"/>
              </a:ext>
            </a:extLst>
          </p:cNvPr>
          <p:cNvSpPr>
            <a:spLocks noGrp="1"/>
          </p:cNvSpPr>
          <p:nvPr>
            <p:ph type="sldNum" sz="quarter" idx="11"/>
          </p:nvPr>
        </p:nvSpPr>
        <p:spPr/>
        <p:txBody>
          <a:bodyPr/>
          <a:lstStyle/>
          <a:p>
            <a:fld id="{5B64C28E-966E-6B4A-816A-311B7D0A2E6D}" type="slidenum">
              <a:rPr lang="en-US" smtClean="0"/>
              <a:pPr/>
              <a:t>‹#›</a:t>
            </a:fld>
            <a:endParaRPr lang="en-US"/>
          </a:p>
        </p:txBody>
      </p:sp>
      <p:sp>
        <p:nvSpPr>
          <p:cNvPr id="3" name="Footer Placeholder 2">
            <a:extLst>
              <a:ext uri="{FF2B5EF4-FFF2-40B4-BE49-F238E27FC236}">
                <a16:creationId xmlns:a16="http://schemas.microsoft.com/office/drawing/2014/main" id="{DE9F8830-8DE6-E743-9B67-82BF481503F0}"/>
              </a:ext>
            </a:extLst>
          </p:cNvPr>
          <p:cNvSpPr>
            <a:spLocks noGrp="1"/>
          </p:cNvSpPr>
          <p:nvPr>
            <p:ph type="ftr" sz="quarter" idx="10"/>
          </p:nvPr>
        </p:nvSpPr>
        <p:spPr/>
        <p:txBody>
          <a:bodyPr/>
          <a:lstStyle/>
          <a:p>
            <a:endParaRPr lang="en-US"/>
          </a:p>
        </p:txBody>
      </p:sp>
      <p:pic>
        <p:nvPicPr>
          <p:cNvPr id="79" name="Picture Placeholder 9">
            <a:extLst>
              <a:ext uri="{FF2B5EF4-FFF2-40B4-BE49-F238E27FC236}">
                <a16:creationId xmlns:a16="http://schemas.microsoft.com/office/drawing/2014/main" id="{163C28BF-9110-6744-97BE-B5052E925FC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057240" y="6368481"/>
            <a:ext cx="2916856" cy="300879"/>
          </a:xfrm>
          <a:prstGeom prst="rect">
            <a:avLst/>
          </a:prstGeom>
        </p:spPr>
      </p:pic>
    </p:spTree>
    <p:extLst>
      <p:ext uri="{BB962C8B-B14F-4D97-AF65-F5344CB8AC3E}">
        <p14:creationId xmlns:p14="http://schemas.microsoft.com/office/powerpoint/2010/main" val="3663639945"/>
      </p:ext>
    </p:extLst>
  </p:cSld>
  <p:clrMapOvr>
    <a:masterClrMapping/>
  </p:clrMapOvr>
  <p:extLst>
    <p:ext uri="{DCECCB84-F9BA-43D5-87BE-67443E8EF086}">
      <p15:sldGuideLst xmlns:p15="http://schemas.microsoft.com/office/powerpoint/2012/main">
        <p15:guide id="3" pos="316">
          <p15:clr>
            <a:srgbClr val="FBAE40"/>
          </p15:clr>
        </p15:guide>
        <p15:guide id="14" pos="7363">
          <p15:clr>
            <a:srgbClr val="FBAE40"/>
          </p15:clr>
        </p15:guide>
        <p15:guide id="20" orient="horz" pos="388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1B8E7FC-F693-0945-B178-887A17B1B56C}"/>
              </a:ext>
            </a:extLst>
          </p:cNvPr>
          <p:cNvSpPr/>
          <p:nvPr userDrawn="1"/>
        </p:nvSpPr>
        <p:spPr>
          <a:xfrm>
            <a:off x="0" y="6799943"/>
            <a:ext cx="12192000" cy="58057"/>
          </a:xfrm>
          <a:prstGeom prst="rect">
            <a:avLst/>
          </a:prstGeom>
          <a:solidFill>
            <a:srgbClr val="DBD21B"/>
          </a:solidFill>
          <a:ln>
            <a:solidFill>
              <a:srgbClr val="DBD2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599117"/>
      </p:ext>
    </p:extLst>
  </p:cSld>
  <p:clrMapOvr>
    <a:masterClrMapping/>
  </p:clrMapOvr>
  <p:extLst>
    <p:ext uri="{DCECCB84-F9BA-43D5-87BE-67443E8EF086}">
      <p15:sldGuideLst xmlns:p15="http://schemas.microsoft.com/office/powerpoint/2012/main">
        <p15:guide id="3" pos="316">
          <p15:clr>
            <a:srgbClr val="FBAE40"/>
          </p15:clr>
        </p15:guide>
        <p15:guide id="4" pos="7363">
          <p15:clr>
            <a:srgbClr val="FBAE40"/>
          </p15:clr>
        </p15:guide>
        <p15:guide id="7" orient="horz" pos="300">
          <p15:clr>
            <a:srgbClr val="FBAE40"/>
          </p15:clr>
        </p15:guide>
        <p15:guide id="8" orient="horz" pos="3888">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19956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253D2C-6994-1A4B-B186-EB08A79B3DAA}"/>
              </a:ext>
            </a:extLst>
          </p:cNvPr>
          <p:cNvSpPr>
            <a:spLocks noGrp="1"/>
          </p:cNvSpPr>
          <p:nvPr>
            <p:ph type="title"/>
          </p:nvPr>
        </p:nvSpPr>
        <p:spPr>
          <a:xfrm>
            <a:off x="515380" y="241402"/>
            <a:ext cx="11161240" cy="720000"/>
          </a:xfrm>
          <a:prstGeom prst="rect">
            <a:avLst/>
          </a:prstGeom>
        </p:spPr>
        <p:txBody>
          <a:bodyPr vert="horz" lIns="0" tIns="0" rIns="0" bIns="0" rtlCol="0" anchor="b" anchorCtr="0">
            <a:noAutofit/>
          </a:bodyPr>
          <a:lstStyle/>
          <a:p>
            <a:r>
              <a:rPr lang="en-US" dirty="0"/>
              <a:t>Click to Add a Title To Your Slide</a:t>
            </a:r>
          </a:p>
        </p:txBody>
      </p:sp>
      <p:sp>
        <p:nvSpPr>
          <p:cNvPr id="3" name="Text Placeholder 2">
            <a:extLst>
              <a:ext uri="{FF2B5EF4-FFF2-40B4-BE49-F238E27FC236}">
                <a16:creationId xmlns:a16="http://schemas.microsoft.com/office/drawing/2014/main" id="{BCF22706-D16B-A443-80FC-CC2BD4601B31}"/>
              </a:ext>
            </a:extLst>
          </p:cNvPr>
          <p:cNvSpPr>
            <a:spLocks noGrp="1"/>
          </p:cNvSpPr>
          <p:nvPr>
            <p:ph type="body" idx="1"/>
          </p:nvPr>
        </p:nvSpPr>
        <p:spPr>
          <a:xfrm>
            <a:off x="515380" y="1268413"/>
            <a:ext cx="11188940" cy="4897437"/>
          </a:xfrm>
          <a:prstGeom prst="rect">
            <a:avLst/>
          </a:prstGeom>
        </p:spPr>
        <p:txBody>
          <a:bodyPr vert="horz" lIns="0" tIns="0" rIns="0" bIns="0" rtlCol="0">
            <a:noAutofit/>
          </a:bodyPr>
          <a:lstStyle/>
          <a:p>
            <a:pPr lvl="0"/>
            <a:r>
              <a:rPr lang="en-US" dirty="0"/>
              <a:t>First level is this main paragraph style</a:t>
            </a:r>
          </a:p>
          <a:p>
            <a:pPr lvl="1"/>
            <a:r>
              <a:rPr lang="en-US" dirty="0"/>
              <a:t>Second level is this arrow bullet style</a:t>
            </a:r>
          </a:p>
          <a:p>
            <a:pPr lvl="2"/>
            <a:r>
              <a:rPr lang="en-US" dirty="0"/>
              <a:t>Third level is this red heading style</a:t>
            </a:r>
          </a:p>
          <a:p>
            <a:pPr lvl="3"/>
            <a:r>
              <a:rPr lang="en-US" dirty="0"/>
              <a:t>Fourth level is this RED HEADING style</a:t>
            </a:r>
          </a:p>
          <a:p>
            <a:pPr lvl="4"/>
            <a:r>
              <a:rPr lang="en-US" dirty="0"/>
              <a:t>Fifth level is this bold paragraph style.</a:t>
            </a:r>
          </a:p>
          <a:p>
            <a:pPr lvl="5"/>
            <a:r>
              <a:rPr lang="en-US" dirty="0"/>
              <a:t>Sixth level is this italicized paragraph style. Use this for quote names or photo descriptions.</a:t>
            </a:r>
          </a:p>
          <a:p>
            <a:pPr lvl="6"/>
            <a:r>
              <a:rPr lang="en-US" dirty="0"/>
              <a:t>Seventh level is this dark, smaller font style. Use this as a photo overlay caption. See asset slide for more.</a:t>
            </a:r>
          </a:p>
          <a:p>
            <a:pPr lvl="7"/>
            <a:r>
              <a:rPr lang="en-US" dirty="0"/>
              <a:t>Eighth level is IBM Plex Serif. Use this for bolded items within quoted text.</a:t>
            </a:r>
          </a:p>
          <a:p>
            <a:pPr lvl="8"/>
            <a:r>
              <a:rPr lang="en-US" dirty="0"/>
              <a:t>Ninth level is IBM Plex Serif Extra Light. Use this for quoted text.</a:t>
            </a:r>
          </a:p>
        </p:txBody>
      </p:sp>
      <p:sp>
        <p:nvSpPr>
          <p:cNvPr id="5" name="Footer Placeholder 4">
            <a:extLst>
              <a:ext uri="{FF2B5EF4-FFF2-40B4-BE49-F238E27FC236}">
                <a16:creationId xmlns:a16="http://schemas.microsoft.com/office/drawing/2014/main" id="{6ED7A7BF-D5D1-0B4B-80C6-18963FA52BA3}"/>
              </a:ext>
            </a:extLst>
          </p:cNvPr>
          <p:cNvSpPr>
            <a:spLocks noGrp="1"/>
          </p:cNvSpPr>
          <p:nvPr>
            <p:ph type="ftr" sz="quarter" idx="3"/>
          </p:nvPr>
        </p:nvSpPr>
        <p:spPr>
          <a:xfrm>
            <a:off x="1004465" y="6304235"/>
            <a:ext cx="9599621" cy="365125"/>
          </a:xfrm>
          <a:prstGeom prst="rect">
            <a:avLst/>
          </a:prstGeom>
        </p:spPr>
        <p:txBody>
          <a:bodyPr vert="horz" lIns="91440" tIns="45720" rIns="91440" bIns="45720" rtlCol="0" anchor="ctr"/>
          <a:lstStyle>
            <a:lvl1pPr algn="l">
              <a:defRPr sz="1000" b="0" i="0">
                <a:solidFill>
                  <a:schemeClr val="tx1">
                    <a:tint val="75000"/>
                  </a:schemeClr>
                </a:solidFill>
                <a:latin typeface="IBM Plex Sans Light" panose="020B0403050203000203" pitchFamily="34" charset="0"/>
              </a:defRPr>
            </a:lvl1pPr>
          </a:lstStyle>
          <a:p>
            <a:r>
              <a:rPr lang="en-US" dirty="0" err="1"/>
              <a:t>YorkU</a:t>
            </a:r>
            <a:r>
              <a:rPr lang="en-US" dirty="0"/>
              <a:t> PowerPoint Template Instructions and Resources 2020</a:t>
            </a:r>
          </a:p>
        </p:txBody>
      </p:sp>
      <p:sp>
        <p:nvSpPr>
          <p:cNvPr id="6" name="Slide Number Placeholder 5">
            <a:extLst>
              <a:ext uri="{FF2B5EF4-FFF2-40B4-BE49-F238E27FC236}">
                <a16:creationId xmlns:a16="http://schemas.microsoft.com/office/drawing/2014/main" id="{E34ABA29-9870-8F4F-AA47-A88FCC3E1FCD}"/>
              </a:ext>
            </a:extLst>
          </p:cNvPr>
          <p:cNvSpPr>
            <a:spLocks noGrp="1"/>
          </p:cNvSpPr>
          <p:nvPr>
            <p:ph type="sldNum" sz="quarter" idx="4"/>
          </p:nvPr>
        </p:nvSpPr>
        <p:spPr>
          <a:xfrm>
            <a:off x="515380" y="6304235"/>
            <a:ext cx="418293" cy="365125"/>
          </a:xfrm>
          <a:prstGeom prst="rect">
            <a:avLst/>
          </a:prstGeom>
        </p:spPr>
        <p:txBody>
          <a:bodyPr vert="horz" lIns="0" tIns="45720" rIns="91440" bIns="45720" rtlCol="0" anchor="ctr"/>
          <a:lstStyle>
            <a:lvl1pPr algn="l">
              <a:defRPr sz="1000" b="0" i="0">
                <a:solidFill>
                  <a:schemeClr val="bg2">
                    <a:lumMod val="50000"/>
                  </a:schemeClr>
                </a:solidFill>
                <a:latin typeface="IBM Plex Sans Light" panose="020B0403050203000203"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34549075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Lst>
  <p:hf hdr="0" dt="0"/>
  <p:txStyles>
    <p:titleStyle>
      <a:lvl1pPr algn="l" defTabSz="914400" rtl="0" eaLnBrk="1" latinLnBrk="0" hangingPunct="1">
        <a:lnSpc>
          <a:spcPct val="85000"/>
        </a:lnSpc>
        <a:spcBef>
          <a:spcPct val="0"/>
        </a:spcBef>
        <a:buNone/>
        <a:defRPr sz="2800" b="1" i="0" kern="1200">
          <a:solidFill>
            <a:schemeClr val="accent1"/>
          </a:solidFill>
          <a:latin typeface="IBM Plex Sans SemiBold" panose="020B0503050203000203" pitchFamily="34" charset="0"/>
          <a:ea typeface="Roboto Thin" pitchFamily="2" charset="0"/>
          <a:cs typeface="+mj-cs"/>
        </a:defRPr>
      </a:lvl1pPr>
    </p:titleStyle>
    <p:bodyStyle>
      <a:lvl1pPr marL="0" indent="0" algn="l" defTabSz="914400" rtl="0" eaLnBrk="1" latinLnBrk="0" hangingPunct="1">
        <a:lnSpc>
          <a:spcPct val="100000"/>
        </a:lnSpc>
        <a:spcBef>
          <a:spcPts val="0"/>
        </a:spcBef>
        <a:spcAft>
          <a:spcPts val="300"/>
        </a:spcAft>
        <a:buFont typeface="Arial" panose="020B0604020202020204" pitchFamily="34" charset="0"/>
        <a:buNone/>
        <a:defRPr sz="1800" b="0" i="0" kern="1200">
          <a:solidFill>
            <a:schemeClr val="tx1">
              <a:lumMod val="85000"/>
              <a:lumOff val="15000"/>
            </a:schemeClr>
          </a:solidFill>
          <a:latin typeface="IBM Plex Sans" panose="020B0503050203000203" pitchFamily="34" charset="0"/>
          <a:ea typeface="Roboto Thin" pitchFamily="2" charset="0"/>
          <a:cs typeface="+mn-cs"/>
        </a:defRPr>
      </a:lvl1pPr>
      <a:lvl2pPr marL="215900" indent="-215900" algn="l" defTabSz="914400" rtl="0" eaLnBrk="1" latinLnBrk="0" hangingPunct="1">
        <a:lnSpc>
          <a:spcPct val="100000"/>
        </a:lnSpc>
        <a:spcBef>
          <a:spcPts val="0"/>
        </a:spcBef>
        <a:spcAft>
          <a:spcPts val="300"/>
        </a:spcAft>
        <a:buFontTx/>
        <a:buBlip>
          <a:blip r:embed="rId34"/>
        </a:buBlip>
        <a:tabLst/>
        <a:defRPr sz="1600" b="0" i="0" kern="1200">
          <a:solidFill>
            <a:schemeClr val="tx1">
              <a:lumMod val="85000"/>
              <a:lumOff val="15000"/>
            </a:schemeClr>
          </a:solidFill>
          <a:latin typeface="IBM Plex Sans" panose="020B0503050203000203" pitchFamily="34" charset="0"/>
          <a:ea typeface="Roboto Thin" pitchFamily="2" charset="0"/>
          <a:cs typeface="+mn-cs"/>
        </a:defRPr>
      </a:lvl2pPr>
      <a:lvl3pPr marL="429750" indent="-213750" algn="l" defTabSz="914400" rtl="0" eaLnBrk="1" latinLnBrk="0" hangingPunct="1">
        <a:lnSpc>
          <a:spcPct val="100000"/>
        </a:lnSpc>
        <a:spcBef>
          <a:spcPts val="0"/>
        </a:spcBef>
        <a:spcAft>
          <a:spcPts val="300"/>
        </a:spcAft>
        <a:buClr>
          <a:schemeClr val="accent1"/>
        </a:buClr>
        <a:buFont typeface="Arial" panose="020B0604020202020204" pitchFamily="34" charset="0"/>
        <a:buChar char="•"/>
        <a:defRPr sz="1600" b="0" i="0" kern="1200" cap="none" spc="30" baseline="0">
          <a:solidFill>
            <a:schemeClr val="tx1">
              <a:lumMod val="85000"/>
              <a:lumOff val="15000"/>
            </a:schemeClr>
          </a:solidFill>
          <a:latin typeface="IBM Plex Sans" panose="020B0503050203000203" pitchFamily="34" charset="0"/>
          <a:ea typeface="Roboto Thin" pitchFamily="2" charset="0"/>
          <a:cs typeface="+mn-cs"/>
        </a:defRPr>
      </a:lvl3pPr>
      <a:lvl4pPr marL="0" indent="0" algn="l" defTabSz="914400" rtl="0" eaLnBrk="1" latinLnBrk="0" hangingPunct="1">
        <a:lnSpc>
          <a:spcPct val="100000"/>
        </a:lnSpc>
        <a:spcBef>
          <a:spcPts val="0"/>
        </a:spcBef>
        <a:spcAft>
          <a:spcPts val="300"/>
        </a:spcAft>
        <a:buFont typeface="Arial" panose="020B0604020202020204" pitchFamily="34" charset="0"/>
        <a:buNone/>
        <a:defRPr sz="1600" b="1" i="0" kern="1200" cap="all" baseline="0">
          <a:solidFill>
            <a:schemeClr val="accent1"/>
          </a:solidFill>
          <a:latin typeface="IBM Plex Sans SemiBold" panose="020B0503050203000203" pitchFamily="34" charset="0"/>
          <a:ea typeface="Roboto Thin" pitchFamily="2" charset="0"/>
          <a:cs typeface="+mn-cs"/>
        </a:defRPr>
      </a:lvl4pPr>
      <a:lvl5pPr marL="0" indent="0" algn="l" defTabSz="914400" rtl="0" eaLnBrk="1" latinLnBrk="0" hangingPunct="1">
        <a:lnSpc>
          <a:spcPct val="100000"/>
        </a:lnSpc>
        <a:spcBef>
          <a:spcPts val="0"/>
        </a:spcBef>
        <a:spcAft>
          <a:spcPts val="300"/>
        </a:spcAft>
        <a:buFont typeface="Arial" panose="020B0604020202020204" pitchFamily="34" charset="0"/>
        <a:buNone/>
        <a:defRPr sz="1600" b="1" i="0" kern="1200">
          <a:solidFill>
            <a:schemeClr val="tx1">
              <a:lumMod val="85000"/>
              <a:lumOff val="15000"/>
            </a:schemeClr>
          </a:solidFill>
          <a:latin typeface="IBM Plex Sans SemiBold" panose="020B0503050203000203" pitchFamily="34" charset="0"/>
          <a:ea typeface="Roboto Thin" pitchFamily="2" charset="0"/>
          <a:cs typeface="+mn-cs"/>
        </a:defRPr>
      </a:lvl5pPr>
      <a:lvl6pPr marL="0" indent="0" algn="l" defTabSz="914400" rtl="0" eaLnBrk="1" latinLnBrk="0" hangingPunct="1">
        <a:lnSpc>
          <a:spcPct val="100000"/>
        </a:lnSpc>
        <a:spcBef>
          <a:spcPts val="0"/>
        </a:spcBef>
        <a:spcAft>
          <a:spcPts val="300"/>
        </a:spcAft>
        <a:buFont typeface="Arial" panose="020B0604020202020204" pitchFamily="34" charset="0"/>
        <a:buNone/>
        <a:defRPr sz="1600" b="0" i="1" kern="1200">
          <a:solidFill>
            <a:schemeClr val="tx1">
              <a:lumMod val="85000"/>
              <a:lumOff val="15000"/>
            </a:schemeClr>
          </a:solidFill>
          <a:latin typeface="IBM Plex Sans ExtraLight" panose="020B0303050203000203" pitchFamily="34" charset="0"/>
          <a:ea typeface="+mn-ea"/>
          <a:cs typeface="+mn-cs"/>
        </a:defRPr>
      </a:lvl6pPr>
      <a:lvl7pPr marL="0" indent="0" algn="l" defTabSz="914400" rtl="0" eaLnBrk="1" latinLnBrk="0" hangingPunct="1">
        <a:lnSpc>
          <a:spcPct val="90000"/>
        </a:lnSpc>
        <a:spcBef>
          <a:spcPts val="0"/>
        </a:spcBef>
        <a:spcAft>
          <a:spcPts val="300"/>
        </a:spcAft>
        <a:buFont typeface="Arial" panose="020B0604020202020204" pitchFamily="34" charset="0"/>
        <a:buNone/>
        <a:defRPr sz="1100" b="0" i="0" kern="1200">
          <a:solidFill>
            <a:schemeClr val="tx1">
              <a:lumMod val="85000"/>
              <a:lumOff val="15000"/>
            </a:schemeClr>
          </a:solidFill>
          <a:latin typeface="IBM Plex Sans" panose="020B0503050203000203" pitchFamily="34" charset="0"/>
          <a:ea typeface="+mn-ea"/>
          <a:cs typeface="+mn-cs"/>
        </a:defRPr>
      </a:lvl7pPr>
      <a:lvl8pPr marL="0" indent="0" algn="l" defTabSz="914400" rtl="0" eaLnBrk="1" latinLnBrk="0" hangingPunct="1">
        <a:lnSpc>
          <a:spcPct val="100000"/>
        </a:lnSpc>
        <a:spcBef>
          <a:spcPts val="0"/>
        </a:spcBef>
        <a:spcAft>
          <a:spcPts val="300"/>
        </a:spcAft>
        <a:buFont typeface="Arial" panose="020B0604020202020204" pitchFamily="34" charset="0"/>
        <a:buNone/>
        <a:defRPr sz="1600" b="0" i="0" kern="1200">
          <a:solidFill>
            <a:schemeClr val="tx1">
              <a:lumMod val="85000"/>
              <a:lumOff val="15000"/>
            </a:schemeClr>
          </a:solidFill>
          <a:latin typeface="IBM Plex Serif Medium" panose="02060503050406000203" pitchFamily="18" charset="77"/>
          <a:ea typeface="+mn-ea"/>
          <a:cs typeface="+mn-cs"/>
        </a:defRPr>
      </a:lvl8pPr>
      <a:lvl9pPr marL="0" indent="0" algn="l" defTabSz="914400" rtl="0" eaLnBrk="1" latinLnBrk="0" hangingPunct="1">
        <a:lnSpc>
          <a:spcPct val="100000"/>
        </a:lnSpc>
        <a:spcBef>
          <a:spcPts val="0"/>
        </a:spcBef>
        <a:spcAft>
          <a:spcPts val="300"/>
        </a:spcAft>
        <a:buFont typeface="Arial" panose="020B0604020202020204" pitchFamily="34" charset="0"/>
        <a:buNone/>
        <a:defRPr sz="1500" b="0" i="0" kern="1200">
          <a:solidFill>
            <a:schemeClr val="tx1">
              <a:lumMod val="85000"/>
              <a:lumOff val="15000"/>
            </a:schemeClr>
          </a:solidFill>
          <a:latin typeface="IBM Plex Serif ExtraLight" panose="02060303050406000203" pitchFamily="18" charset="77"/>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25.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4.jpg"/><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g"/><Relationship Id="rId1" Type="http://schemas.openxmlformats.org/officeDocument/2006/relationships/slideLayout" Target="../slideLayouts/slideLayout25.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hyperlink" Target="https://iangreeneaward.carrd.co/" TargetMode="External"/><Relationship Id="rId2" Type="http://schemas.openxmlformats.org/officeDocument/2006/relationships/image" Target="../media/image22.jpeg"/><Relationship Id="rId1" Type="http://schemas.openxmlformats.org/officeDocument/2006/relationships/slideLayout" Target="../slideLayouts/slideLayout32.xml"/><Relationship Id="rId5" Type="http://schemas.openxmlformats.org/officeDocument/2006/relationships/image" Target="../media/image20.jpg"/><Relationship Id="rId4"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F031EB9-E605-6A27-0E2A-1CD965A20A41}"/>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Roboto Thin" pitchFamily="2" charset="0"/>
                <a:cs typeface="+mn-cs"/>
              </a:rPr>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t>1</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Roboto Thin" pitchFamily="2" charset="0"/>
              <a:cs typeface="+mn-cs"/>
            </a:endParaRPr>
          </a:p>
        </p:txBody>
      </p:sp>
      <p:pic>
        <p:nvPicPr>
          <p:cNvPr id="11" name="Picture Placeholder 10">
            <a:extLst>
              <a:ext uri="{FF2B5EF4-FFF2-40B4-BE49-F238E27FC236}">
                <a16:creationId xmlns:a16="http://schemas.microsoft.com/office/drawing/2014/main" id="{8ACDD0D9-56E3-4209-9A77-7630C065F592}"/>
              </a:ext>
            </a:extLst>
          </p:cNvPr>
          <p:cNvPicPr>
            <a:picLocks noGrp="1" noChangeAspect="1"/>
          </p:cNvPicPr>
          <p:nvPr>
            <p:ph type="pic" sz="quarter" idx="23"/>
          </p:nvPr>
        </p:nvPicPr>
        <p:blipFill>
          <a:blip r:embed="rId2">
            <a:extLst>
              <a:ext uri="{28A0092B-C50C-407E-A947-70E740481C1C}">
                <a14:useLocalDpi xmlns:a14="http://schemas.microsoft.com/office/drawing/2010/main" val="0"/>
              </a:ext>
            </a:extLst>
          </a:blip>
          <a:srcRect l="3382" r="3382"/>
          <a:stretch/>
        </p:blipFill>
        <p:spPr>
          <a:xfrm>
            <a:off x="4404517" y="739771"/>
            <a:ext cx="1773237" cy="2378075"/>
          </a:xfrm>
        </p:spPr>
      </p:pic>
      <p:sp>
        <p:nvSpPr>
          <p:cNvPr id="8" name="Title 7">
            <a:extLst>
              <a:ext uri="{FF2B5EF4-FFF2-40B4-BE49-F238E27FC236}">
                <a16:creationId xmlns:a16="http://schemas.microsoft.com/office/drawing/2014/main" id="{746368C9-D549-711E-5638-FF0EAFE7E246}"/>
              </a:ext>
            </a:extLst>
          </p:cNvPr>
          <p:cNvSpPr>
            <a:spLocks noGrp="1"/>
          </p:cNvSpPr>
          <p:nvPr>
            <p:ph type="title"/>
          </p:nvPr>
        </p:nvSpPr>
        <p:spPr>
          <a:xfrm>
            <a:off x="612742" y="1"/>
            <a:ext cx="3572759" cy="5970493"/>
          </a:xfrm>
          <a:solidFill>
            <a:srgbClr val="E21637"/>
          </a:solidFill>
        </p:spPr>
        <p:txBody>
          <a:bodyPr/>
          <a:lstStyle/>
          <a:p>
            <a:r>
              <a:rPr lang="en-US" sz="1800" dirty="0">
                <a:solidFill>
                  <a:schemeClr val="bg1"/>
                </a:solidFill>
              </a:rPr>
              <a:t>2024-2025</a:t>
            </a:r>
            <a:br>
              <a:rPr lang="en-US" sz="1800" dirty="0">
                <a:solidFill>
                  <a:schemeClr val="bg1"/>
                </a:solidFill>
              </a:rPr>
            </a:br>
            <a:br>
              <a:rPr lang="en-US" dirty="0">
                <a:solidFill>
                  <a:schemeClr val="bg1"/>
                </a:solidFill>
              </a:rPr>
            </a:br>
            <a:r>
              <a:rPr lang="en-US" dirty="0">
                <a:solidFill>
                  <a:schemeClr val="bg1"/>
                </a:solidFill>
              </a:rPr>
              <a:t>DEAN’S AWARD FOR EXCELLENCE IN TEACHING</a:t>
            </a:r>
            <a:br>
              <a:rPr lang="en-US" dirty="0">
                <a:solidFill>
                  <a:schemeClr val="bg1"/>
                </a:solidFill>
              </a:rPr>
            </a:br>
            <a:br>
              <a:rPr lang="en-US" dirty="0">
                <a:solidFill>
                  <a:schemeClr val="bg1"/>
                </a:solidFill>
              </a:rPr>
            </a:br>
            <a:br>
              <a:rPr lang="en-US" dirty="0">
                <a:solidFill>
                  <a:schemeClr val="bg1"/>
                </a:solidFill>
              </a:rPr>
            </a:br>
            <a:br>
              <a:rPr lang="en-US" dirty="0">
                <a:solidFill>
                  <a:schemeClr val="bg1"/>
                </a:solidFill>
              </a:rPr>
            </a:br>
            <a:r>
              <a:rPr lang="en-US" sz="1800" dirty="0">
                <a:solidFill>
                  <a:schemeClr val="bg1"/>
                </a:solidFill>
              </a:rPr>
              <a:t>Dean JJ </a:t>
            </a:r>
            <a:r>
              <a:rPr lang="en-US" sz="1800" dirty="0" err="1">
                <a:solidFill>
                  <a:schemeClr val="bg1"/>
                </a:solidFill>
              </a:rPr>
              <a:t>Mcmurtry</a:t>
            </a:r>
            <a:br>
              <a:rPr lang="en-US" dirty="0"/>
            </a:br>
            <a:endParaRPr lang="en-US" dirty="0">
              <a:solidFill>
                <a:schemeClr val="bg1"/>
              </a:solidFill>
            </a:endParaRPr>
          </a:p>
        </p:txBody>
      </p:sp>
      <p:pic>
        <p:nvPicPr>
          <p:cNvPr id="12" name="Picture Placeholder 10">
            <a:extLst>
              <a:ext uri="{FF2B5EF4-FFF2-40B4-BE49-F238E27FC236}">
                <a16:creationId xmlns:a16="http://schemas.microsoft.com/office/drawing/2014/main" id="{77763BE5-070B-D0C2-3CDF-017001572374}"/>
              </a:ext>
            </a:extLst>
          </p:cNvPr>
          <p:cNvPicPr>
            <a:picLocks noChangeAspect="1"/>
          </p:cNvPicPr>
          <p:nvPr/>
        </p:nvPicPr>
        <p:blipFill>
          <a:blip r:embed="rId3">
            <a:extLst>
              <a:ext uri="{28A0092B-C50C-407E-A947-70E740481C1C}">
                <a14:useLocalDpi xmlns:a14="http://schemas.microsoft.com/office/drawing/2010/main" val="0"/>
              </a:ext>
            </a:extLst>
          </a:blip>
          <a:srcRect l="6020" r="6020"/>
          <a:stretch/>
        </p:blipFill>
        <p:spPr>
          <a:xfrm>
            <a:off x="6351517" y="739770"/>
            <a:ext cx="1773237" cy="2378075"/>
          </a:xfrm>
          <a:prstGeom prst="rect">
            <a:avLst/>
          </a:prstGeom>
        </p:spPr>
      </p:pic>
      <p:pic>
        <p:nvPicPr>
          <p:cNvPr id="13" name="Picture Placeholder 10">
            <a:extLst>
              <a:ext uri="{FF2B5EF4-FFF2-40B4-BE49-F238E27FC236}">
                <a16:creationId xmlns:a16="http://schemas.microsoft.com/office/drawing/2014/main" id="{C494E6F8-8FA3-481B-6793-84F3825CD6AC}"/>
              </a:ext>
            </a:extLst>
          </p:cNvPr>
          <p:cNvPicPr>
            <a:picLocks noChangeAspect="1"/>
          </p:cNvPicPr>
          <p:nvPr/>
        </p:nvPicPr>
        <p:blipFill>
          <a:blip r:embed="rId4">
            <a:extLst>
              <a:ext uri="{28A0092B-C50C-407E-A947-70E740481C1C}">
                <a14:useLocalDpi xmlns:a14="http://schemas.microsoft.com/office/drawing/2010/main" val="0"/>
              </a:ext>
            </a:extLst>
          </a:blip>
          <a:srcRect l="-1051" r="1051" b="17237"/>
          <a:stretch>
            <a:fillRect/>
          </a:stretch>
        </p:blipFill>
        <p:spPr>
          <a:xfrm>
            <a:off x="8244396" y="739769"/>
            <a:ext cx="1773237" cy="2378075"/>
          </a:xfrm>
          <a:prstGeom prst="rect">
            <a:avLst/>
          </a:prstGeom>
        </p:spPr>
      </p:pic>
      <p:pic>
        <p:nvPicPr>
          <p:cNvPr id="14" name="Picture Placeholder 10">
            <a:extLst>
              <a:ext uri="{FF2B5EF4-FFF2-40B4-BE49-F238E27FC236}">
                <a16:creationId xmlns:a16="http://schemas.microsoft.com/office/drawing/2014/main" id="{5C143B06-70F2-036E-B645-19F9BDD6570C}"/>
              </a:ext>
            </a:extLst>
          </p:cNvPr>
          <p:cNvPicPr>
            <a:picLocks noChangeAspect="1"/>
          </p:cNvPicPr>
          <p:nvPr/>
        </p:nvPicPr>
        <p:blipFill>
          <a:blip r:embed="rId5">
            <a:extLst>
              <a:ext uri="{28A0092B-C50C-407E-A947-70E740481C1C}">
                <a14:useLocalDpi xmlns:a14="http://schemas.microsoft.com/office/drawing/2010/main" val="0"/>
              </a:ext>
            </a:extLst>
          </a:blip>
          <a:srcRect t="5315" b="5315"/>
          <a:stretch/>
        </p:blipFill>
        <p:spPr>
          <a:xfrm>
            <a:off x="5291136" y="3270250"/>
            <a:ext cx="1773237" cy="2378075"/>
          </a:xfrm>
          <a:prstGeom prst="rect">
            <a:avLst/>
          </a:prstGeom>
        </p:spPr>
      </p:pic>
      <p:pic>
        <p:nvPicPr>
          <p:cNvPr id="15" name="Picture Placeholder 10">
            <a:extLst>
              <a:ext uri="{FF2B5EF4-FFF2-40B4-BE49-F238E27FC236}">
                <a16:creationId xmlns:a16="http://schemas.microsoft.com/office/drawing/2014/main" id="{79713FCF-B2E2-DDBA-A707-B70E686F54E6}"/>
              </a:ext>
            </a:extLst>
          </p:cNvPr>
          <p:cNvPicPr>
            <a:picLocks noChangeAspect="1"/>
          </p:cNvPicPr>
          <p:nvPr/>
        </p:nvPicPr>
        <p:blipFill>
          <a:blip r:embed="rId6">
            <a:extLst>
              <a:ext uri="{28A0092B-C50C-407E-A947-70E740481C1C}">
                <a14:useLocalDpi xmlns:a14="http://schemas.microsoft.com/office/drawing/2010/main" val="0"/>
              </a:ext>
            </a:extLst>
          </a:blip>
          <a:srcRect l="7302" r="7302"/>
          <a:stretch/>
        </p:blipFill>
        <p:spPr>
          <a:xfrm>
            <a:off x="7281573" y="3270250"/>
            <a:ext cx="1773237" cy="2378075"/>
          </a:xfrm>
          <a:prstGeom prst="rect">
            <a:avLst/>
          </a:prstGeom>
        </p:spPr>
      </p:pic>
      <p:pic>
        <p:nvPicPr>
          <p:cNvPr id="16" name="Picture Placeholder 10">
            <a:extLst>
              <a:ext uri="{FF2B5EF4-FFF2-40B4-BE49-F238E27FC236}">
                <a16:creationId xmlns:a16="http://schemas.microsoft.com/office/drawing/2014/main" id="{F3D259EC-57DE-583C-7ECE-0CF3CD79CB62}"/>
              </a:ext>
            </a:extLst>
          </p:cNvPr>
          <p:cNvPicPr>
            <a:picLocks noChangeAspect="1"/>
          </p:cNvPicPr>
          <p:nvPr/>
        </p:nvPicPr>
        <p:blipFill>
          <a:blip r:embed="rId7">
            <a:extLst>
              <a:ext uri="{28A0092B-C50C-407E-A947-70E740481C1C}">
                <a14:useLocalDpi xmlns:a14="http://schemas.microsoft.com/office/drawing/2010/main" val="0"/>
              </a:ext>
            </a:extLst>
          </a:blip>
          <a:srcRect l="249" r="249"/>
          <a:stretch/>
        </p:blipFill>
        <p:spPr>
          <a:xfrm>
            <a:off x="9272010" y="3270250"/>
            <a:ext cx="1773237" cy="2378075"/>
          </a:xfrm>
          <a:prstGeom prst="rect">
            <a:avLst/>
          </a:prstGeom>
        </p:spPr>
      </p:pic>
      <p:pic>
        <p:nvPicPr>
          <p:cNvPr id="2" name="Picture Placeholder 10">
            <a:extLst>
              <a:ext uri="{FF2B5EF4-FFF2-40B4-BE49-F238E27FC236}">
                <a16:creationId xmlns:a16="http://schemas.microsoft.com/office/drawing/2014/main" id="{ABFBD8B2-E94A-8A6F-0ECF-4B69B46F6E50}"/>
              </a:ext>
            </a:extLst>
          </p:cNvPr>
          <p:cNvPicPr>
            <a:picLocks noChangeAspect="1"/>
          </p:cNvPicPr>
          <p:nvPr/>
        </p:nvPicPr>
        <p:blipFill>
          <a:blip r:embed="rId8">
            <a:extLst>
              <a:ext uri="{28A0092B-C50C-407E-A947-70E740481C1C}">
                <a14:useLocalDpi xmlns:a14="http://schemas.microsoft.com/office/drawing/2010/main" val="0"/>
              </a:ext>
            </a:extLst>
          </a:blip>
          <a:srcRect l="638" r="638"/>
          <a:stretch/>
        </p:blipFill>
        <p:spPr>
          <a:xfrm>
            <a:off x="10208241" y="739769"/>
            <a:ext cx="1773237" cy="2378075"/>
          </a:xfrm>
          <a:prstGeom prst="rect">
            <a:avLst/>
          </a:prstGeom>
        </p:spPr>
      </p:pic>
    </p:spTree>
    <p:extLst>
      <p:ext uri="{BB962C8B-B14F-4D97-AF65-F5344CB8AC3E}">
        <p14:creationId xmlns:p14="http://schemas.microsoft.com/office/powerpoint/2010/main" val="1857272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DC794-243B-C647-B272-5D51C6C23D4A}"/>
              </a:ext>
            </a:extLst>
          </p:cNvPr>
          <p:cNvSpPr>
            <a:spLocks noGrp="1"/>
          </p:cNvSpPr>
          <p:nvPr>
            <p:ph type="title"/>
          </p:nvPr>
        </p:nvSpPr>
        <p:spPr>
          <a:xfrm>
            <a:off x="519584" y="482690"/>
            <a:ext cx="11161240" cy="720000"/>
          </a:xfrm>
        </p:spPr>
        <p:txBody>
          <a:bodyPr/>
          <a:lstStyle/>
          <a:p>
            <a:r>
              <a:rPr lang="en-CA" dirty="0"/>
              <a:t>Full-Time Tenured Faculty</a:t>
            </a:r>
            <a:endParaRPr lang="en-US" dirty="0"/>
          </a:p>
        </p:txBody>
      </p:sp>
      <p:sp>
        <p:nvSpPr>
          <p:cNvPr id="6" name="Text Placeholder 5">
            <a:extLst>
              <a:ext uri="{FF2B5EF4-FFF2-40B4-BE49-F238E27FC236}">
                <a16:creationId xmlns:a16="http://schemas.microsoft.com/office/drawing/2014/main" id="{62BC9036-81D6-2243-B650-82895CC6E125}"/>
              </a:ext>
            </a:extLst>
          </p:cNvPr>
          <p:cNvSpPr>
            <a:spLocks noGrp="1"/>
          </p:cNvSpPr>
          <p:nvPr>
            <p:ph type="body" sz="quarter" idx="19"/>
          </p:nvPr>
        </p:nvSpPr>
        <p:spPr/>
        <p:txBody>
          <a:bodyPr/>
          <a:lstStyle/>
          <a:p>
            <a:pPr algn="ctr"/>
            <a:r>
              <a:rPr lang="en-US" sz="2400" b="1" dirty="0"/>
              <a:t>Robert McKeown</a:t>
            </a:r>
          </a:p>
          <a:p>
            <a:pPr algn="ctr"/>
            <a:r>
              <a:rPr lang="en-CA" dirty="0"/>
              <a:t>Department of Economics</a:t>
            </a:r>
          </a:p>
        </p:txBody>
      </p:sp>
      <p:sp>
        <p:nvSpPr>
          <p:cNvPr id="8" name="Content Placeholder 7">
            <a:extLst>
              <a:ext uri="{FF2B5EF4-FFF2-40B4-BE49-F238E27FC236}">
                <a16:creationId xmlns:a16="http://schemas.microsoft.com/office/drawing/2014/main" id="{42DE343A-2ABB-2649-AFC6-B14B8CBD5EE1}"/>
              </a:ext>
            </a:extLst>
          </p:cNvPr>
          <p:cNvSpPr>
            <a:spLocks noGrp="1"/>
          </p:cNvSpPr>
          <p:nvPr>
            <p:ph sz="quarter" idx="20"/>
          </p:nvPr>
        </p:nvSpPr>
        <p:spPr>
          <a:xfrm>
            <a:off x="519584" y="1687597"/>
            <a:ext cx="6630633" cy="4405384"/>
          </a:xfrm>
        </p:spPr>
        <p:txBody>
          <a:bodyPr/>
          <a:lstStyle/>
          <a:p>
            <a:r>
              <a:rPr lang="en-CA" b="1" dirty="0"/>
              <a:t>Robert J. McKeown, PhD, CFA</a:t>
            </a:r>
            <a:r>
              <a:rPr lang="en-CA" dirty="0"/>
              <a:t> is an Associate Professor, Teaching Stream, in the Department of Economics at York University and was Academic Director of the </a:t>
            </a:r>
            <a:r>
              <a:rPr lang="en-CA" i="1" dirty="0"/>
              <a:t>Student Numeracy Assistance Centre at Keele (SNACK)</a:t>
            </a:r>
            <a:r>
              <a:rPr lang="en-CA" dirty="0"/>
              <a:t> from 2021-2025. </a:t>
            </a:r>
            <a:r>
              <a:rPr lang="en-US" dirty="0"/>
              <a:t>Colleagues and students alike commend him for fostering deep, sustained learning that aligns with students’ academic and career trajectories. Actively engaged in a thriving community of practice, he demonstrates an ongoing commitment to collaborative, research-informed pedagogy. Student nominees highlight his innovative use of educational technology, including the adaptive learning software ALEKS, which personalizes learning journeys and supports the development of foundational skills. The Sub-Committee also applauds his leadership in redesigning core courses and developing new ones, such as ECO305, which integrates career-oriented exercises to build professional readiness.</a:t>
            </a:r>
          </a:p>
          <a:p>
            <a:pPr algn="just">
              <a:spcAft>
                <a:spcPts val="1200"/>
              </a:spcAft>
            </a:pPr>
            <a:r>
              <a:rPr lang="en-CA" dirty="0"/>
              <a:t>								    </a:t>
            </a:r>
          </a:p>
          <a:p>
            <a:pPr algn="r">
              <a:spcAft>
                <a:spcPts val="1200"/>
              </a:spcAft>
            </a:pPr>
            <a:r>
              <a:rPr lang="en-CA" dirty="0"/>
              <a:t> </a:t>
            </a:r>
            <a:r>
              <a:rPr lang="en-CA" dirty="0">
                <a:solidFill>
                  <a:schemeClr val="bg1">
                    <a:lumMod val="75000"/>
                  </a:schemeClr>
                </a:solidFill>
              </a:rPr>
              <a:t>- Students, Colleagues &amp; Sub-Committee</a:t>
            </a:r>
          </a:p>
        </p:txBody>
      </p:sp>
      <p:sp>
        <p:nvSpPr>
          <p:cNvPr id="4" name="Footer Placeholder 3">
            <a:extLst>
              <a:ext uri="{FF2B5EF4-FFF2-40B4-BE49-F238E27FC236}">
                <a16:creationId xmlns:a16="http://schemas.microsoft.com/office/drawing/2014/main" id="{591256FB-AF47-264D-9510-1A2F70CC088B}"/>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kumimoji="0" lang="en-US" sz="1000" b="0" i="0" u="none" strike="noStrike" kern="1200" cap="none" spc="0" normalizeH="0" baseline="0" noProof="0" dirty="0">
              <a:ln>
                <a:noFill/>
              </a:ln>
              <a:solidFill>
                <a:srgbClr val="000000">
                  <a:tint val="75000"/>
                </a:srgbClr>
              </a:solidFill>
              <a:effectLst/>
              <a:uLnTx/>
              <a:uFillTx/>
              <a:latin typeface="IBM Plex Sans Light" panose="020B0403050203000203" pitchFamily="34" charset="0"/>
              <a:ea typeface="Roboto Thin" pitchFamily="2" charset="0"/>
              <a:cs typeface="+mn-cs"/>
            </a:endParaRPr>
          </a:p>
        </p:txBody>
      </p:sp>
      <p:sp>
        <p:nvSpPr>
          <p:cNvPr id="5" name="Slide Number Placeholder 4">
            <a:extLst>
              <a:ext uri="{FF2B5EF4-FFF2-40B4-BE49-F238E27FC236}">
                <a16:creationId xmlns:a16="http://schemas.microsoft.com/office/drawing/2014/main" id="{99C2ACA3-3FA1-F041-BA90-20B029CD4AD7}"/>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Roboto Thin" pitchFamily="2" charset="0"/>
                <a:cs typeface="+mn-cs"/>
              </a:rPr>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t>2</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Roboto Thin" pitchFamily="2" charset="0"/>
              <a:cs typeface="+mn-cs"/>
            </a:endParaRPr>
          </a:p>
        </p:txBody>
      </p:sp>
      <p:cxnSp>
        <p:nvCxnSpPr>
          <p:cNvPr id="3" name="Straight Connector 2">
            <a:extLst>
              <a:ext uri="{FF2B5EF4-FFF2-40B4-BE49-F238E27FC236}">
                <a16:creationId xmlns:a16="http://schemas.microsoft.com/office/drawing/2014/main" id="{24428BA4-6E91-A228-B973-AAFBD5BF3642}"/>
              </a:ext>
            </a:extLst>
          </p:cNvPr>
          <p:cNvCxnSpPr>
            <a:cxnSpLocks/>
          </p:cNvCxnSpPr>
          <p:nvPr/>
        </p:nvCxnSpPr>
        <p:spPr>
          <a:xfrm>
            <a:off x="7857313" y="3662750"/>
            <a:ext cx="393463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A49EDA53-005E-5701-7962-36476E59566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048538" y="1483978"/>
            <a:ext cx="1555548" cy="1945022"/>
          </a:xfrm>
          <a:prstGeom prst="rect">
            <a:avLst/>
          </a:prstGeom>
          <a:effectLst>
            <a:outerShdw blurRad="215900" dist="88900" sx="104000" sy="104000" algn="l" rotWithShape="0">
              <a:prstClr val="black">
                <a:alpha val="0"/>
              </a:prstClr>
            </a:outerShdw>
            <a:softEdge rad="0"/>
          </a:effectLst>
        </p:spPr>
      </p:pic>
    </p:spTree>
    <p:extLst>
      <p:ext uri="{BB962C8B-B14F-4D97-AF65-F5344CB8AC3E}">
        <p14:creationId xmlns:p14="http://schemas.microsoft.com/office/powerpoint/2010/main" val="1481760339"/>
      </p:ext>
    </p:extLst>
  </p:cSld>
  <p:clrMapOvr>
    <a:masterClrMapping/>
  </p:clrMapOvr>
  <mc:AlternateContent xmlns:mc="http://schemas.openxmlformats.org/markup-compatibility/2006" xmlns:p14="http://schemas.microsoft.com/office/powerpoint/2010/main">
    <mc:Choice Requires="p14">
      <p:transition spd="slow" p14:dur="2000" advTm="22618"/>
    </mc:Choice>
    <mc:Fallback xmlns="">
      <p:transition spd="slow" advTm="22618"/>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DC794-243B-C647-B272-5D51C6C23D4A}"/>
              </a:ext>
            </a:extLst>
          </p:cNvPr>
          <p:cNvSpPr>
            <a:spLocks noGrp="1"/>
          </p:cNvSpPr>
          <p:nvPr>
            <p:ph type="title"/>
          </p:nvPr>
        </p:nvSpPr>
        <p:spPr>
          <a:xfrm>
            <a:off x="519584" y="482690"/>
            <a:ext cx="11161240" cy="720000"/>
          </a:xfrm>
        </p:spPr>
        <p:txBody>
          <a:bodyPr/>
          <a:lstStyle/>
          <a:p>
            <a:r>
              <a:rPr lang="en-CA" dirty="0"/>
              <a:t>Contract Faculty</a:t>
            </a:r>
            <a:endParaRPr lang="en-US" dirty="0"/>
          </a:p>
        </p:txBody>
      </p:sp>
      <p:sp>
        <p:nvSpPr>
          <p:cNvPr id="6" name="Text Placeholder 5">
            <a:extLst>
              <a:ext uri="{FF2B5EF4-FFF2-40B4-BE49-F238E27FC236}">
                <a16:creationId xmlns:a16="http://schemas.microsoft.com/office/drawing/2014/main" id="{62BC9036-81D6-2243-B650-82895CC6E125}"/>
              </a:ext>
            </a:extLst>
          </p:cNvPr>
          <p:cNvSpPr>
            <a:spLocks noGrp="1"/>
          </p:cNvSpPr>
          <p:nvPr>
            <p:ph type="body" sz="quarter" idx="19"/>
          </p:nvPr>
        </p:nvSpPr>
        <p:spPr/>
        <p:txBody>
          <a:bodyPr/>
          <a:lstStyle/>
          <a:p>
            <a:pPr algn="ctr"/>
            <a:r>
              <a:rPr lang="en-US" sz="2400" b="1" dirty="0"/>
              <a:t>Sarah Blacker</a:t>
            </a:r>
            <a:endParaRPr lang="en-US" sz="1400" dirty="0"/>
          </a:p>
          <a:p>
            <a:pPr algn="ctr"/>
            <a:r>
              <a:rPr lang="en-US" dirty="0"/>
              <a:t>Department of Social Science</a:t>
            </a:r>
            <a:endParaRPr lang="en-CA" dirty="0"/>
          </a:p>
        </p:txBody>
      </p:sp>
      <p:sp>
        <p:nvSpPr>
          <p:cNvPr id="5" name="Slide Number Placeholder 4">
            <a:extLst>
              <a:ext uri="{FF2B5EF4-FFF2-40B4-BE49-F238E27FC236}">
                <a16:creationId xmlns:a16="http://schemas.microsoft.com/office/drawing/2014/main" id="{99C2ACA3-3FA1-F041-BA90-20B029CD4AD7}"/>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Roboto Thin" pitchFamily="2" charset="0"/>
                <a:cs typeface="+mn-cs"/>
              </a:rPr>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t>3</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Roboto Thin" pitchFamily="2" charset="0"/>
              <a:cs typeface="+mn-cs"/>
            </a:endParaRPr>
          </a:p>
        </p:txBody>
      </p:sp>
      <p:sp>
        <p:nvSpPr>
          <p:cNvPr id="13" name="Content Placeholder 7">
            <a:extLst>
              <a:ext uri="{FF2B5EF4-FFF2-40B4-BE49-F238E27FC236}">
                <a16:creationId xmlns:a16="http://schemas.microsoft.com/office/drawing/2014/main" id="{510ED0D0-B1E7-9AC5-0719-C730A30018E5}"/>
              </a:ext>
            </a:extLst>
          </p:cNvPr>
          <p:cNvSpPr txBox="1">
            <a:spLocks/>
          </p:cNvSpPr>
          <p:nvPr/>
        </p:nvSpPr>
        <p:spPr>
          <a:xfrm>
            <a:off x="519584" y="1466677"/>
            <a:ext cx="6593230" cy="50789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1600" b="0" i="0" kern="1200">
                <a:solidFill>
                  <a:schemeClr val="tx1">
                    <a:lumMod val="85000"/>
                    <a:lumOff val="15000"/>
                  </a:schemeClr>
                </a:solidFill>
                <a:latin typeface="IBM Plex Sans" panose="020B0503050203000203" pitchFamily="34" charset="0"/>
                <a:ea typeface="Roboto Thin" pitchFamily="2" charset="0"/>
                <a:cs typeface="+mn-cs"/>
              </a:defRPr>
            </a:lvl1pPr>
            <a:lvl2pPr marL="215900" indent="-215900" algn="l" defTabSz="914400" rtl="0" eaLnBrk="1" latinLnBrk="0" hangingPunct="1">
              <a:lnSpc>
                <a:spcPct val="100000"/>
              </a:lnSpc>
              <a:spcBef>
                <a:spcPts val="0"/>
              </a:spcBef>
              <a:spcAft>
                <a:spcPts val="300"/>
              </a:spcAft>
              <a:buFontTx/>
              <a:buBlip>
                <a:blip r:embed="rId2"/>
              </a:buBlip>
              <a:tabLst/>
              <a:defRPr sz="1600" b="0" i="0" kern="1200">
                <a:solidFill>
                  <a:schemeClr val="tx1">
                    <a:lumMod val="85000"/>
                    <a:lumOff val="15000"/>
                  </a:schemeClr>
                </a:solidFill>
                <a:latin typeface="IBM Plex Sans" panose="020B0503050203000203" pitchFamily="34" charset="0"/>
                <a:ea typeface="Roboto Thin" pitchFamily="2" charset="0"/>
                <a:cs typeface="+mn-cs"/>
              </a:defRPr>
            </a:lvl2pPr>
            <a:lvl3pPr marL="429750" indent="-213750" algn="l" defTabSz="914400" rtl="0" eaLnBrk="1" latinLnBrk="0" hangingPunct="1">
              <a:lnSpc>
                <a:spcPct val="100000"/>
              </a:lnSpc>
              <a:spcBef>
                <a:spcPts val="0"/>
              </a:spcBef>
              <a:spcAft>
                <a:spcPts val="300"/>
              </a:spcAft>
              <a:buClr>
                <a:schemeClr val="accent1"/>
              </a:buClr>
              <a:buFont typeface="Arial" panose="020B0604020202020204" pitchFamily="34" charset="0"/>
              <a:buChar char="•"/>
              <a:defRPr sz="1400" b="0" i="0" kern="1200" cap="none" spc="30" baseline="0">
                <a:solidFill>
                  <a:schemeClr val="tx1">
                    <a:lumMod val="85000"/>
                    <a:lumOff val="15000"/>
                  </a:schemeClr>
                </a:solidFill>
                <a:latin typeface="IBM Plex Sans" panose="020B0503050203000203" pitchFamily="34" charset="0"/>
                <a:ea typeface="Roboto Thin" pitchFamily="2" charset="0"/>
                <a:cs typeface="+mn-cs"/>
              </a:defRPr>
            </a:lvl3pPr>
            <a:lvl4pPr marL="0" indent="0" algn="l" defTabSz="914400" rtl="0" eaLnBrk="1" latinLnBrk="0" hangingPunct="1">
              <a:lnSpc>
                <a:spcPct val="100000"/>
              </a:lnSpc>
              <a:spcBef>
                <a:spcPts val="0"/>
              </a:spcBef>
              <a:spcAft>
                <a:spcPts val="300"/>
              </a:spcAft>
              <a:buFont typeface="Arial" panose="020B0604020202020204" pitchFamily="34" charset="0"/>
              <a:buNone/>
              <a:defRPr sz="1400" b="1" i="0" kern="1200" cap="all" baseline="0">
                <a:solidFill>
                  <a:schemeClr val="accent1"/>
                </a:solidFill>
                <a:latin typeface="IBM Plex Sans SemiBold" panose="020B0503050203000203" pitchFamily="34" charset="0"/>
                <a:ea typeface="Roboto Thin" pitchFamily="2" charset="0"/>
                <a:cs typeface="+mn-cs"/>
              </a:defRPr>
            </a:lvl4pPr>
            <a:lvl5pPr marL="0" indent="0" algn="l" defTabSz="914400" rtl="0" eaLnBrk="1" latinLnBrk="0" hangingPunct="1">
              <a:lnSpc>
                <a:spcPct val="100000"/>
              </a:lnSpc>
              <a:spcBef>
                <a:spcPts val="0"/>
              </a:spcBef>
              <a:spcAft>
                <a:spcPts val="300"/>
              </a:spcAft>
              <a:buFont typeface="Arial" panose="020B0604020202020204" pitchFamily="34" charset="0"/>
              <a:buNone/>
              <a:defRPr sz="1400" b="1" i="0" kern="1200">
                <a:solidFill>
                  <a:schemeClr val="tx1">
                    <a:lumMod val="85000"/>
                    <a:lumOff val="15000"/>
                  </a:schemeClr>
                </a:solidFill>
                <a:latin typeface="IBM Plex Sans SemiBold" panose="020B0503050203000203" pitchFamily="34" charset="0"/>
                <a:ea typeface="Roboto Thin" pitchFamily="2" charset="0"/>
                <a:cs typeface="+mn-cs"/>
              </a:defRPr>
            </a:lvl5pPr>
            <a:lvl6pPr marL="0" indent="0" algn="l" defTabSz="914400" rtl="0" eaLnBrk="1" latinLnBrk="0" hangingPunct="1">
              <a:lnSpc>
                <a:spcPct val="100000"/>
              </a:lnSpc>
              <a:spcBef>
                <a:spcPts val="0"/>
              </a:spcBef>
              <a:spcAft>
                <a:spcPts val="300"/>
              </a:spcAft>
              <a:buFont typeface="Arial" panose="020B0604020202020204" pitchFamily="34" charset="0"/>
              <a:buNone/>
              <a:defRPr sz="1400" b="0" i="1" kern="1200">
                <a:solidFill>
                  <a:schemeClr val="tx1">
                    <a:lumMod val="85000"/>
                    <a:lumOff val="15000"/>
                  </a:schemeClr>
                </a:solidFill>
                <a:latin typeface="IBM Plex Sans ExtraLight" panose="020B0303050203000203" pitchFamily="34" charset="0"/>
                <a:ea typeface="+mn-ea"/>
                <a:cs typeface="+mn-cs"/>
              </a:defRPr>
            </a:lvl6pPr>
            <a:lvl7pPr marL="0" indent="0" algn="l" defTabSz="914400" rtl="0" eaLnBrk="1" latinLnBrk="0" hangingPunct="1">
              <a:lnSpc>
                <a:spcPct val="90000"/>
              </a:lnSpc>
              <a:spcBef>
                <a:spcPts val="0"/>
              </a:spcBef>
              <a:spcAft>
                <a:spcPts val="300"/>
              </a:spcAft>
              <a:buFont typeface="Arial" panose="020B0604020202020204" pitchFamily="34" charset="0"/>
              <a:buNone/>
              <a:defRPr sz="1400" b="0" i="0" kern="1200">
                <a:solidFill>
                  <a:schemeClr val="tx1">
                    <a:lumMod val="85000"/>
                    <a:lumOff val="15000"/>
                  </a:schemeClr>
                </a:solidFill>
                <a:latin typeface="IBM Plex Sans" panose="020B0503050203000203" pitchFamily="34" charset="0"/>
                <a:ea typeface="+mn-ea"/>
                <a:cs typeface="+mn-cs"/>
              </a:defRPr>
            </a:lvl7pPr>
            <a:lvl8pPr marL="0" indent="0" algn="l" defTabSz="914400" rtl="0" eaLnBrk="1" latinLnBrk="0" hangingPunct="1">
              <a:lnSpc>
                <a:spcPct val="100000"/>
              </a:lnSpc>
              <a:spcBef>
                <a:spcPts val="0"/>
              </a:spcBef>
              <a:spcAft>
                <a:spcPts val="300"/>
              </a:spcAft>
              <a:buFont typeface="Arial" panose="020B0604020202020204" pitchFamily="34" charset="0"/>
              <a:buNone/>
              <a:defRPr sz="1400" b="0" i="0" kern="1200">
                <a:solidFill>
                  <a:schemeClr val="tx1">
                    <a:lumMod val="85000"/>
                    <a:lumOff val="15000"/>
                  </a:schemeClr>
                </a:solidFill>
                <a:latin typeface="IBM Plex Serif Medium" panose="02060503050406000203" pitchFamily="18" charset="77"/>
                <a:ea typeface="+mn-ea"/>
                <a:cs typeface="+mn-cs"/>
              </a:defRPr>
            </a:lvl8pPr>
            <a:lvl9pPr marL="0" indent="0" algn="l" defTabSz="914400" rtl="0" eaLnBrk="1" latinLnBrk="0" hangingPunct="1">
              <a:lnSpc>
                <a:spcPct val="100000"/>
              </a:lnSpc>
              <a:spcBef>
                <a:spcPts val="0"/>
              </a:spcBef>
              <a:spcAft>
                <a:spcPts val="300"/>
              </a:spcAft>
              <a:buFont typeface="Arial" panose="020B0604020202020204" pitchFamily="34" charset="0"/>
              <a:buNone/>
              <a:defRPr sz="1400" b="0" i="0" kern="1200">
                <a:solidFill>
                  <a:schemeClr val="tx1">
                    <a:lumMod val="85000"/>
                    <a:lumOff val="15000"/>
                  </a:schemeClr>
                </a:solidFill>
                <a:latin typeface="IBM Plex Serif ExtraLight" panose="02060303050406000203" pitchFamily="18" charset="77"/>
                <a:ea typeface="+mn-ea"/>
                <a:cs typeface="+mn-cs"/>
              </a:defRPr>
            </a:lvl9pPr>
          </a:lstStyle>
          <a:p>
            <a:r>
              <a:rPr lang="en-US" dirty="0"/>
              <a:t>Dr. Blacker’s current book project, </a:t>
            </a:r>
            <a:r>
              <a:rPr lang="en-US" i="1" dirty="0"/>
              <a:t>Warding off Disease: Racialization and Health in Settler Colonial Canada</a:t>
            </a:r>
            <a:r>
              <a:rPr lang="en-US" dirty="0"/>
              <a:t>, examines how biomedical pronouncements on race shape social realities, reinforcing colonial and systemic racist practices. Her teaching embodies the principles of decolonization, equity, diversity, and inclusion (DEDI), fostering an inclusive classroom environment where dialogue and reflection are central. </a:t>
            </a:r>
          </a:p>
          <a:p>
            <a:r>
              <a:rPr lang="en-US" dirty="0"/>
              <a:t>Colleagues and students alike commend Dr. Blacker for her transformative approach to education, which cultivates critical thinking, inclusive dialogue, and real-world engagement. Student testimonials describe her teaching style as “engaging, accessible, and thoughtful,” underscoring her ability to connect meaningfully with learners. Her passion for experiential learning is evident in her use of real-world contexts to deepen understanding, as well as her mentorship beyond the classroom. From supporting student research and helping secure funding to co-organizing academic panels, Dr. Blacker actively integrates experiential education and networking opportunities that enrich her students’ academic and professional development.</a:t>
            </a:r>
          </a:p>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srgbClr val="000000">
                  <a:lumMod val="85000"/>
                  <a:lumOff val="15000"/>
                </a:srgbClr>
              </a:solidFill>
              <a:effectLst/>
              <a:uLnTx/>
              <a:uFillTx/>
              <a:latin typeface="IBM Plex Sans" panose="020B0503050203000203" pitchFamily="34" charset="0"/>
              <a:ea typeface="Roboto Thin" pitchFamily="2" charset="0"/>
              <a:cs typeface="+mn-cs"/>
            </a:endParaRPr>
          </a:p>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CA" sz="1600" b="0" i="0" u="none" strike="noStrike" kern="1200" cap="none" spc="0" normalizeH="0" baseline="0" noProof="0" dirty="0">
                <a:ln>
                  <a:noFill/>
                </a:ln>
                <a:solidFill>
                  <a:srgbClr val="000000">
                    <a:lumMod val="85000"/>
                    <a:lumOff val="15000"/>
                  </a:srgbClr>
                </a:solidFill>
                <a:effectLst/>
                <a:uLnTx/>
                <a:uFillTx/>
                <a:latin typeface="IBM Plex Sans" panose="020B0503050203000203" pitchFamily="34" charset="0"/>
                <a:ea typeface="Roboto Thin" pitchFamily="2" charset="0"/>
                <a:cs typeface="+mn-cs"/>
              </a:rPr>
              <a:t>		                   </a:t>
            </a:r>
            <a:r>
              <a:rPr kumimoji="0" lang="en-CA" sz="1600" b="0" i="0" u="none" strike="noStrike" kern="1200" cap="none" spc="0" normalizeH="0" baseline="0" noProof="0" dirty="0">
                <a:ln>
                  <a:noFill/>
                </a:ln>
                <a:solidFill>
                  <a:srgbClr val="FFFFFF">
                    <a:lumMod val="75000"/>
                  </a:srgbClr>
                </a:solidFill>
                <a:effectLst/>
                <a:uLnTx/>
                <a:uFillTx/>
                <a:latin typeface="IBM Plex Sans" panose="020B0503050203000203" pitchFamily="34" charset="0"/>
                <a:ea typeface="Roboto Thin" pitchFamily="2" charset="0"/>
                <a:cs typeface="+mn-cs"/>
              </a:rPr>
              <a:t>- Students, Colleagues &amp; Sub-Committee</a:t>
            </a:r>
          </a:p>
        </p:txBody>
      </p:sp>
      <p:pic>
        <p:nvPicPr>
          <p:cNvPr id="11" name="Content Placeholder 10">
            <a:extLst>
              <a:ext uri="{FF2B5EF4-FFF2-40B4-BE49-F238E27FC236}">
                <a16:creationId xmlns:a16="http://schemas.microsoft.com/office/drawing/2014/main" id="{14CD4A54-E2DF-310A-32BC-C82944E95EDE}"/>
              </a:ext>
            </a:extLst>
          </p:cNvPr>
          <p:cNvPicPr>
            <a:picLocks noGrp="1" noChangeAspect="1"/>
          </p:cNvPicPr>
          <p:nvPr>
            <p:ph sz="quarter" idx="20"/>
          </p:nvPr>
        </p:nvPicPr>
        <p:blipFill>
          <a:blip r:embed="rId3">
            <a:extLst>
              <a:ext uri="{28A0092B-C50C-407E-A947-70E740481C1C}">
                <a14:useLocalDpi xmlns:a14="http://schemas.microsoft.com/office/drawing/2010/main" val="0"/>
              </a:ext>
            </a:extLst>
          </a:blip>
          <a:srcRect/>
          <a:stretch/>
        </p:blipFill>
        <p:spPr>
          <a:xfrm>
            <a:off x="8852607" y="1436686"/>
            <a:ext cx="1821429" cy="2038181"/>
          </a:xfrm>
          <a:effectLst>
            <a:outerShdw blurRad="25400" dist="38100" dir="2700000" sx="105000" sy="105000" algn="tl" rotWithShape="0">
              <a:prstClr val="black">
                <a:alpha val="0"/>
              </a:prstClr>
            </a:outerShdw>
          </a:effectLst>
        </p:spPr>
      </p:pic>
      <p:cxnSp>
        <p:nvCxnSpPr>
          <p:cNvPr id="15" name="Straight Connector 14">
            <a:extLst>
              <a:ext uri="{FF2B5EF4-FFF2-40B4-BE49-F238E27FC236}">
                <a16:creationId xmlns:a16="http://schemas.microsoft.com/office/drawing/2014/main" id="{144321F0-8F29-3F31-E971-039141961FCD}"/>
              </a:ext>
            </a:extLst>
          </p:cNvPr>
          <p:cNvCxnSpPr>
            <a:cxnSpLocks/>
          </p:cNvCxnSpPr>
          <p:nvPr/>
        </p:nvCxnSpPr>
        <p:spPr>
          <a:xfrm>
            <a:off x="7857313" y="3662750"/>
            <a:ext cx="393463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57045"/>
      </p:ext>
    </p:extLst>
  </p:cSld>
  <p:clrMapOvr>
    <a:masterClrMapping/>
  </p:clrMapOvr>
  <mc:AlternateContent xmlns:mc="http://schemas.openxmlformats.org/markup-compatibility/2006" xmlns:p14="http://schemas.microsoft.com/office/powerpoint/2010/main">
    <mc:Choice Requires="p14">
      <p:transition spd="slow" p14:dur="2000" advTm="28107"/>
    </mc:Choice>
    <mc:Fallback xmlns="">
      <p:transition spd="slow" advTm="28107"/>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DC794-243B-C647-B272-5D51C6C23D4A}"/>
              </a:ext>
            </a:extLst>
          </p:cNvPr>
          <p:cNvSpPr>
            <a:spLocks noGrp="1"/>
          </p:cNvSpPr>
          <p:nvPr>
            <p:ph type="title"/>
          </p:nvPr>
        </p:nvSpPr>
        <p:spPr>
          <a:xfrm>
            <a:off x="489358" y="482690"/>
            <a:ext cx="11161240" cy="720000"/>
          </a:xfrm>
        </p:spPr>
        <p:txBody>
          <a:bodyPr/>
          <a:lstStyle/>
          <a:p>
            <a:r>
              <a:rPr lang="en-CA" dirty="0"/>
              <a:t>Teaching Assistant</a:t>
            </a:r>
            <a:endParaRPr lang="en-US" dirty="0"/>
          </a:p>
        </p:txBody>
      </p:sp>
      <p:sp>
        <p:nvSpPr>
          <p:cNvPr id="6" name="Text Placeholder 5">
            <a:extLst>
              <a:ext uri="{FF2B5EF4-FFF2-40B4-BE49-F238E27FC236}">
                <a16:creationId xmlns:a16="http://schemas.microsoft.com/office/drawing/2014/main" id="{62BC9036-81D6-2243-B650-82895CC6E125}"/>
              </a:ext>
            </a:extLst>
          </p:cNvPr>
          <p:cNvSpPr>
            <a:spLocks noGrp="1"/>
          </p:cNvSpPr>
          <p:nvPr>
            <p:ph type="body" sz="quarter" idx="19"/>
          </p:nvPr>
        </p:nvSpPr>
        <p:spPr/>
        <p:txBody>
          <a:bodyPr/>
          <a:lstStyle/>
          <a:p>
            <a:pPr algn="ctr"/>
            <a:r>
              <a:rPr lang="en-US" sz="2400" b="1" dirty="0"/>
              <a:t>Antara Dey</a:t>
            </a:r>
          </a:p>
          <a:p>
            <a:pPr algn="ctr"/>
            <a:r>
              <a:rPr lang="en-US" dirty="0"/>
              <a:t>Department of Communications and  </a:t>
            </a:r>
          </a:p>
          <a:p>
            <a:pPr algn="ctr"/>
            <a:r>
              <a:rPr lang="en-US" dirty="0"/>
              <a:t>Media Studies </a:t>
            </a:r>
            <a:endParaRPr lang="en-CA" dirty="0"/>
          </a:p>
        </p:txBody>
      </p:sp>
      <p:sp>
        <p:nvSpPr>
          <p:cNvPr id="8" name="Content Placeholder 7">
            <a:extLst>
              <a:ext uri="{FF2B5EF4-FFF2-40B4-BE49-F238E27FC236}">
                <a16:creationId xmlns:a16="http://schemas.microsoft.com/office/drawing/2014/main" id="{42DE343A-2ABB-2649-AFC6-B14B8CBD5EE1}"/>
              </a:ext>
            </a:extLst>
          </p:cNvPr>
          <p:cNvSpPr>
            <a:spLocks noGrp="1"/>
          </p:cNvSpPr>
          <p:nvPr>
            <p:ph sz="quarter" idx="20"/>
          </p:nvPr>
        </p:nvSpPr>
        <p:spPr>
          <a:xfrm>
            <a:off x="489358" y="1426924"/>
            <a:ext cx="6455972" cy="2377497"/>
          </a:xfrm>
        </p:spPr>
        <p:txBody>
          <a:bodyPr/>
          <a:lstStyle/>
          <a:p>
            <a:r>
              <a:rPr lang="en-US" dirty="0"/>
              <a:t>Antara Dey, recipient of the award in the Teaching Assistant category for year 2024-2025, is a Ph.D. candidate in Communication and Culture at York University. She is recognized for her inclusive, student-centered approach to teaching, where she consistently adapts to support diverse learners, including those on the autism spectrum. Her tutorials emphasize both academic development and personal growth, fostering confidence, belonging, and real-world readiness among her students. Dedicated to equity, inclusion, and neurodiverse education, she embodies the values of creativity, empathy, and student success.</a:t>
            </a:r>
          </a:p>
          <a:p>
            <a:r>
              <a:rPr lang="en-US" dirty="0"/>
              <a:t> </a:t>
            </a:r>
          </a:p>
          <a:p>
            <a:r>
              <a:rPr lang="en-US" dirty="0"/>
              <a:t>In addition to her teaching, Antara contributes to course planning, collaborates with colleagues, and integrates guest lectures, demonstrating her leadership and commitment to enriching the student learning experience. Her doctoral research explores popular culture, food studies, consumer culture, and semiotics, focusing on how food narratives across film, television, music, and social media influence consumer </a:t>
            </a:r>
            <a:r>
              <a:rPr lang="en-US" dirty="0" err="1"/>
              <a:t>behaviour</a:t>
            </a:r>
            <a:r>
              <a:rPr lang="en-US" dirty="0"/>
              <a:t>.</a:t>
            </a:r>
          </a:p>
          <a:p>
            <a:pPr algn="just">
              <a:spcAft>
                <a:spcPts val="1200"/>
              </a:spcAft>
            </a:pPr>
            <a:r>
              <a:rPr lang="en-CA" dirty="0"/>
              <a:t>			</a:t>
            </a:r>
          </a:p>
          <a:p>
            <a:pPr algn="r">
              <a:spcAft>
                <a:spcPts val="1200"/>
              </a:spcAft>
            </a:pPr>
            <a:r>
              <a:rPr lang="en-CA" dirty="0">
                <a:solidFill>
                  <a:schemeClr val="bg1">
                    <a:lumMod val="75000"/>
                  </a:schemeClr>
                </a:solidFill>
              </a:rPr>
              <a:t>- Students &amp; Adjudication Sub-Committee</a:t>
            </a:r>
            <a:endParaRPr lang="en-CA" dirty="0"/>
          </a:p>
        </p:txBody>
      </p:sp>
      <p:sp>
        <p:nvSpPr>
          <p:cNvPr id="4" name="Footer Placeholder 3">
            <a:extLst>
              <a:ext uri="{FF2B5EF4-FFF2-40B4-BE49-F238E27FC236}">
                <a16:creationId xmlns:a16="http://schemas.microsoft.com/office/drawing/2014/main" id="{591256FB-AF47-264D-9510-1A2F70CC088B}"/>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1000" b="0" i="0" u="none" strike="noStrike" kern="1200" cap="none" spc="0" normalizeH="0" baseline="0" noProof="0" dirty="0">
                <a:ln>
                  <a:noFill/>
                </a:ln>
                <a:solidFill>
                  <a:srgbClr val="000000">
                    <a:tint val="75000"/>
                  </a:srgbClr>
                </a:solidFill>
                <a:effectLst/>
                <a:uLnTx/>
                <a:uFillTx/>
                <a:latin typeface="IBM Plex Sans Light" panose="020B0403050203000203" pitchFamily="34" charset="0"/>
                <a:ea typeface="Roboto Thin" pitchFamily="2" charset="0"/>
                <a:cs typeface="+mn-cs"/>
              </a:rPr>
              <a:t>Template Instructions</a:t>
            </a:r>
          </a:p>
        </p:txBody>
      </p:sp>
      <p:sp>
        <p:nvSpPr>
          <p:cNvPr id="5" name="Slide Number Placeholder 4">
            <a:extLst>
              <a:ext uri="{FF2B5EF4-FFF2-40B4-BE49-F238E27FC236}">
                <a16:creationId xmlns:a16="http://schemas.microsoft.com/office/drawing/2014/main" id="{99C2ACA3-3FA1-F041-BA90-20B029CD4AD7}"/>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Roboto Thin" pitchFamily="2" charset="0"/>
                <a:cs typeface="+mn-cs"/>
              </a:rPr>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t>4</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Roboto Thin" pitchFamily="2" charset="0"/>
              <a:cs typeface="+mn-cs"/>
            </a:endParaRPr>
          </a:p>
        </p:txBody>
      </p:sp>
      <p:cxnSp>
        <p:nvCxnSpPr>
          <p:cNvPr id="9" name="Straight Connector 8">
            <a:extLst>
              <a:ext uri="{FF2B5EF4-FFF2-40B4-BE49-F238E27FC236}">
                <a16:creationId xmlns:a16="http://schemas.microsoft.com/office/drawing/2014/main" id="{6D1EEC6E-584D-2018-44F6-C7A95FAF39B6}"/>
              </a:ext>
            </a:extLst>
          </p:cNvPr>
          <p:cNvCxnSpPr>
            <a:cxnSpLocks/>
          </p:cNvCxnSpPr>
          <p:nvPr/>
        </p:nvCxnSpPr>
        <p:spPr>
          <a:xfrm>
            <a:off x="7857313" y="3662750"/>
            <a:ext cx="393463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38EDF50B-7C50-685E-D99A-71D97AC7D9F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183451" y="1426924"/>
            <a:ext cx="1264029" cy="2047943"/>
          </a:xfrm>
          <a:prstGeom prst="rect">
            <a:avLst/>
          </a:prstGeom>
          <a:effectLst>
            <a:outerShdw blurRad="50800" dist="88900" dir="2700000" algn="tl" rotWithShape="0">
              <a:prstClr val="black">
                <a:alpha val="0"/>
              </a:prstClr>
            </a:outerShdw>
          </a:effectLst>
        </p:spPr>
      </p:pic>
    </p:spTree>
    <p:extLst>
      <p:ext uri="{BB962C8B-B14F-4D97-AF65-F5344CB8AC3E}">
        <p14:creationId xmlns:p14="http://schemas.microsoft.com/office/powerpoint/2010/main" val="305770202"/>
      </p:ext>
    </p:extLst>
  </p:cSld>
  <p:clrMapOvr>
    <a:masterClrMapping/>
  </p:clrMapOvr>
  <mc:AlternateContent xmlns:mc="http://schemas.openxmlformats.org/markup-compatibility/2006" xmlns:p14="http://schemas.microsoft.com/office/powerpoint/2010/main">
    <mc:Choice Requires="p14">
      <p:transition spd="slow" p14:dur="2000" advTm="28677"/>
    </mc:Choice>
    <mc:Fallback xmlns="">
      <p:transition spd="slow" advTm="28677"/>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FB0D3-76A0-659A-B308-B7F37450BD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81DF84-4CA2-D98F-240F-2203277B210E}"/>
              </a:ext>
            </a:extLst>
          </p:cNvPr>
          <p:cNvSpPr>
            <a:spLocks noGrp="1"/>
          </p:cNvSpPr>
          <p:nvPr>
            <p:ph type="title"/>
          </p:nvPr>
        </p:nvSpPr>
        <p:spPr>
          <a:xfrm>
            <a:off x="489358" y="482690"/>
            <a:ext cx="11161240" cy="720000"/>
          </a:xfrm>
        </p:spPr>
        <p:txBody>
          <a:bodyPr/>
          <a:lstStyle/>
          <a:p>
            <a:r>
              <a:rPr lang="en-CA" dirty="0"/>
              <a:t>Teaching Assistant</a:t>
            </a:r>
            <a:endParaRPr lang="en-US" dirty="0"/>
          </a:p>
        </p:txBody>
      </p:sp>
      <p:sp>
        <p:nvSpPr>
          <p:cNvPr id="6" name="Text Placeholder 5">
            <a:extLst>
              <a:ext uri="{FF2B5EF4-FFF2-40B4-BE49-F238E27FC236}">
                <a16:creationId xmlns:a16="http://schemas.microsoft.com/office/drawing/2014/main" id="{CD30EF39-0A48-49FF-C0B7-9A2D6257486E}"/>
              </a:ext>
            </a:extLst>
          </p:cNvPr>
          <p:cNvSpPr>
            <a:spLocks noGrp="1"/>
          </p:cNvSpPr>
          <p:nvPr>
            <p:ph type="body" sz="quarter" idx="19"/>
          </p:nvPr>
        </p:nvSpPr>
        <p:spPr/>
        <p:txBody>
          <a:bodyPr/>
          <a:lstStyle/>
          <a:p>
            <a:pPr algn="ctr"/>
            <a:r>
              <a:rPr lang="en-US" sz="2400" b="1" dirty="0"/>
              <a:t>Brianna Garneau</a:t>
            </a:r>
          </a:p>
          <a:p>
            <a:pPr algn="ctr"/>
            <a:r>
              <a:rPr lang="en-US" dirty="0"/>
              <a:t>Department of Social Science</a:t>
            </a:r>
            <a:endParaRPr lang="en-CA" dirty="0"/>
          </a:p>
        </p:txBody>
      </p:sp>
      <p:sp>
        <p:nvSpPr>
          <p:cNvPr id="8" name="Content Placeholder 7">
            <a:extLst>
              <a:ext uri="{FF2B5EF4-FFF2-40B4-BE49-F238E27FC236}">
                <a16:creationId xmlns:a16="http://schemas.microsoft.com/office/drawing/2014/main" id="{3A55AF41-44E1-238F-4B63-1D5AB77FD268}"/>
              </a:ext>
            </a:extLst>
          </p:cNvPr>
          <p:cNvSpPr>
            <a:spLocks noGrp="1"/>
          </p:cNvSpPr>
          <p:nvPr>
            <p:ph sz="quarter" idx="20"/>
          </p:nvPr>
        </p:nvSpPr>
        <p:spPr>
          <a:xfrm>
            <a:off x="489358" y="1886774"/>
            <a:ext cx="6455972" cy="2377497"/>
          </a:xfrm>
        </p:spPr>
        <p:txBody>
          <a:bodyPr/>
          <a:lstStyle/>
          <a:p>
            <a:pPr algn="just">
              <a:spcAft>
                <a:spcPts val="1200"/>
              </a:spcAft>
            </a:pPr>
            <a:r>
              <a:rPr lang="en-US" dirty="0"/>
              <a:t>Brianna Garneau’s mentorship of first-generation learners and early-career scholars—through individualized guidance and resource navigation—has meaningfully contributed to student success, belonging, and retention. The Sub-Committee was deeply impressed by her teaching practice, which is grounded in clarity, care, and a strong commitment to inclusive, equity-informed pedagogy. The Sub-Committee also commends her classroom approach, which reflects a robust DEDI (Decolonization, Equity, Diversity, and Inclusion) ethos. Her ability to center students’ lived experiences and to disrupt traditional power hierarchies by fostering co-learning and mutual respect makes her a most deserving recipient of one of this year’s two TA Awards.</a:t>
            </a:r>
          </a:p>
          <a:p>
            <a:pPr algn="just">
              <a:spcAft>
                <a:spcPts val="1200"/>
              </a:spcAft>
            </a:pPr>
            <a:r>
              <a:rPr lang="en-CA" dirty="0"/>
              <a:t>			</a:t>
            </a:r>
          </a:p>
          <a:p>
            <a:pPr algn="r">
              <a:spcAft>
                <a:spcPts val="1200"/>
              </a:spcAft>
            </a:pPr>
            <a:r>
              <a:rPr lang="en-CA" dirty="0">
                <a:solidFill>
                  <a:schemeClr val="bg1">
                    <a:lumMod val="75000"/>
                  </a:schemeClr>
                </a:solidFill>
              </a:rPr>
              <a:t>- Students &amp; Adjudication Sub-Committee</a:t>
            </a:r>
            <a:endParaRPr lang="en-CA" dirty="0"/>
          </a:p>
        </p:txBody>
      </p:sp>
      <p:sp>
        <p:nvSpPr>
          <p:cNvPr id="4" name="Footer Placeholder 3">
            <a:extLst>
              <a:ext uri="{FF2B5EF4-FFF2-40B4-BE49-F238E27FC236}">
                <a16:creationId xmlns:a16="http://schemas.microsoft.com/office/drawing/2014/main" id="{26BD66F7-8225-04CF-D245-C0553E86B55A}"/>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1000" b="0" i="0" u="none" strike="noStrike" kern="1200" cap="none" spc="0" normalizeH="0" baseline="0" noProof="0" dirty="0">
                <a:ln>
                  <a:noFill/>
                </a:ln>
                <a:solidFill>
                  <a:srgbClr val="000000">
                    <a:tint val="75000"/>
                  </a:srgbClr>
                </a:solidFill>
                <a:effectLst/>
                <a:uLnTx/>
                <a:uFillTx/>
                <a:latin typeface="IBM Plex Sans Light" panose="020B0403050203000203" pitchFamily="34" charset="0"/>
                <a:ea typeface="Roboto Thin" pitchFamily="2" charset="0"/>
                <a:cs typeface="+mn-cs"/>
              </a:rPr>
              <a:t>Template Instructions</a:t>
            </a:r>
          </a:p>
        </p:txBody>
      </p:sp>
      <p:sp>
        <p:nvSpPr>
          <p:cNvPr id="5" name="Slide Number Placeholder 4">
            <a:extLst>
              <a:ext uri="{FF2B5EF4-FFF2-40B4-BE49-F238E27FC236}">
                <a16:creationId xmlns:a16="http://schemas.microsoft.com/office/drawing/2014/main" id="{6995B2C4-F656-B0B9-C613-233AAC000D68}"/>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Roboto Thin" pitchFamily="2" charset="0"/>
                <a:cs typeface="+mn-cs"/>
              </a:rPr>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t>5</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Roboto Thin" pitchFamily="2" charset="0"/>
              <a:cs typeface="+mn-cs"/>
            </a:endParaRPr>
          </a:p>
        </p:txBody>
      </p:sp>
      <p:cxnSp>
        <p:nvCxnSpPr>
          <p:cNvPr id="9" name="Straight Connector 8">
            <a:extLst>
              <a:ext uri="{FF2B5EF4-FFF2-40B4-BE49-F238E27FC236}">
                <a16:creationId xmlns:a16="http://schemas.microsoft.com/office/drawing/2014/main" id="{82737F03-4F9D-F33F-239E-3E1138EA9490}"/>
              </a:ext>
            </a:extLst>
          </p:cNvPr>
          <p:cNvCxnSpPr>
            <a:cxnSpLocks/>
          </p:cNvCxnSpPr>
          <p:nvPr/>
        </p:nvCxnSpPr>
        <p:spPr>
          <a:xfrm>
            <a:off x="7857313" y="3662750"/>
            <a:ext cx="393463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EEC0516D-19C7-18F5-C835-7AF1FED54E0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042066" y="1426924"/>
            <a:ext cx="1546799" cy="2047943"/>
          </a:xfrm>
          <a:prstGeom prst="rect">
            <a:avLst/>
          </a:prstGeom>
          <a:effectLst>
            <a:outerShdw blurRad="50800" dist="88900" dir="2700000" algn="tl" rotWithShape="0">
              <a:prstClr val="black">
                <a:alpha val="0"/>
              </a:prstClr>
            </a:outerShdw>
          </a:effectLst>
        </p:spPr>
      </p:pic>
    </p:spTree>
    <p:extLst>
      <p:ext uri="{BB962C8B-B14F-4D97-AF65-F5344CB8AC3E}">
        <p14:creationId xmlns:p14="http://schemas.microsoft.com/office/powerpoint/2010/main" val="120299089"/>
      </p:ext>
    </p:extLst>
  </p:cSld>
  <p:clrMapOvr>
    <a:masterClrMapping/>
  </p:clrMapOvr>
  <mc:AlternateContent xmlns:mc="http://schemas.openxmlformats.org/markup-compatibility/2006" xmlns:p14="http://schemas.microsoft.com/office/powerpoint/2010/main">
    <mc:Choice Requires="p14">
      <p:transition spd="slow" p14:dur="2000" advTm="28677"/>
    </mc:Choice>
    <mc:Fallback xmlns="">
      <p:transition spd="slow" advTm="28677"/>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1E414398-6F9E-2E7A-76E8-4DBA752F6E35}"/>
              </a:ext>
            </a:extLst>
          </p:cNvPr>
          <p:cNvSpPr>
            <a:spLocks noGrp="1"/>
          </p:cNvSpPr>
          <p:nvPr>
            <p:ph type="title"/>
          </p:nvPr>
        </p:nvSpPr>
        <p:spPr>
          <a:xfrm>
            <a:off x="4483072" y="188640"/>
            <a:ext cx="7197753" cy="720000"/>
          </a:xfrm>
        </p:spPr>
        <p:txBody>
          <a:bodyPr anchor="b">
            <a:normAutofit/>
          </a:bodyPr>
          <a:lstStyle/>
          <a:p>
            <a:r>
              <a:rPr lang="en-US" dirty="0"/>
              <a:t> HONOURABLE MENTIONS</a:t>
            </a:r>
          </a:p>
        </p:txBody>
      </p:sp>
      <p:pic>
        <p:nvPicPr>
          <p:cNvPr id="12" name="Picture Placeholder 11" descr="City lights focused in magnifying glass">
            <a:extLst>
              <a:ext uri="{FF2B5EF4-FFF2-40B4-BE49-F238E27FC236}">
                <a16:creationId xmlns:a16="http://schemas.microsoft.com/office/drawing/2014/main" id="{A3870CD9-DCAC-B051-438C-A6A4A10CEE81}"/>
              </a:ext>
            </a:extLst>
          </p:cNvPr>
          <p:cNvPicPr>
            <a:picLocks noGrp="1" noChangeAspect="1"/>
          </p:cNvPicPr>
          <p:nvPr>
            <p:ph type="pic" sz="quarter" idx="18"/>
          </p:nvPr>
        </p:nvPicPr>
        <p:blipFill>
          <a:blip r:embed="rId2">
            <a:extLst>
              <a:ext uri="{28A0092B-C50C-407E-A947-70E740481C1C}">
                <a14:useLocalDpi xmlns:a14="http://schemas.microsoft.com/office/drawing/2010/main" val="0"/>
              </a:ext>
            </a:extLst>
          </a:blip>
          <a:srcRect l="29298" r="29298"/>
          <a:stretch>
            <a:fillRect/>
          </a:stretch>
        </p:blipFill>
        <p:spPr>
          <a:xfrm>
            <a:off x="0" y="4763"/>
            <a:ext cx="4259263" cy="6856412"/>
          </a:xfrm>
        </p:spPr>
      </p:pic>
      <p:sp>
        <p:nvSpPr>
          <p:cNvPr id="16" name="Footer Placeholder 4">
            <a:extLst>
              <a:ext uri="{FF2B5EF4-FFF2-40B4-BE49-F238E27FC236}">
                <a16:creationId xmlns:a16="http://schemas.microsoft.com/office/drawing/2014/main" id="{166BD0C7-2087-A25B-E6D1-B510AD39A5FF}"/>
              </a:ext>
            </a:extLst>
          </p:cNvPr>
          <p:cNvSpPr>
            <a:spLocks noGrp="1"/>
          </p:cNvSpPr>
          <p:nvPr>
            <p:ph type="ftr" sz="quarter" idx="10"/>
          </p:nvPr>
        </p:nvSpPr>
        <p:spPr>
          <a:xfrm>
            <a:off x="4472940" y="6304235"/>
            <a:ext cx="6131146" cy="365125"/>
          </a:xfrm>
        </p:spPr>
        <p:txBody>
          <a:bodyPr/>
          <a:lstStyle/>
          <a:p>
            <a:endParaRPr lang="en-US"/>
          </a:p>
        </p:txBody>
      </p:sp>
      <p:sp>
        <p:nvSpPr>
          <p:cNvPr id="7" name="Slide Number Placeholder 6" hidden="1">
            <a:extLst>
              <a:ext uri="{FF2B5EF4-FFF2-40B4-BE49-F238E27FC236}">
                <a16:creationId xmlns:a16="http://schemas.microsoft.com/office/drawing/2014/main" id="{BA796D1D-388A-1AD4-7E3D-F4F569337291}"/>
              </a:ext>
            </a:extLst>
          </p:cNvPr>
          <p:cNvSpPr>
            <a:spLocks noGrp="1"/>
          </p:cNvSpPr>
          <p:nvPr>
            <p:ph type="sldNum" sz="quarter" idx="4294967295"/>
          </p:nvPr>
        </p:nvSpPr>
        <p:spPr>
          <a:xfrm>
            <a:off x="515380" y="6304235"/>
            <a:ext cx="418293" cy="365125"/>
          </a:xfrm>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Roboto Thin" pitchFamily="2" charset="0"/>
                <a:cs typeface="+mn-cs"/>
              </a:rPr>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t>6</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Roboto Thin" pitchFamily="2" charset="0"/>
              <a:cs typeface="+mn-cs"/>
            </a:endParaRPr>
          </a:p>
        </p:txBody>
      </p:sp>
      <p:graphicFrame>
        <p:nvGraphicFramePr>
          <p:cNvPr id="10" name="Text Placeholder 4">
            <a:extLst>
              <a:ext uri="{FF2B5EF4-FFF2-40B4-BE49-F238E27FC236}">
                <a16:creationId xmlns:a16="http://schemas.microsoft.com/office/drawing/2014/main" id="{E6FCE049-E455-F7B8-73D2-BB3156991FE6}"/>
              </a:ext>
            </a:extLst>
          </p:cNvPr>
          <p:cNvGraphicFramePr/>
          <p:nvPr>
            <p:extLst>
              <p:ext uri="{D42A27DB-BD31-4B8C-83A1-F6EECF244321}">
                <p14:modId xmlns:p14="http://schemas.microsoft.com/office/powerpoint/2010/main" val="2494317057"/>
              </p:ext>
            </p:extLst>
          </p:nvPr>
        </p:nvGraphicFramePr>
        <p:xfrm>
          <a:off x="4478866" y="1268412"/>
          <a:ext cx="7201959" cy="4897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1954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DC794-243B-C647-B272-5D51C6C23D4A}"/>
              </a:ext>
            </a:extLst>
          </p:cNvPr>
          <p:cNvSpPr>
            <a:spLocks noGrp="1"/>
          </p:cNvSpPr>
          <p:nvPr>
            <p:ph type="title"/>
          </p:nvPr>
        </p:nvSpPr>
        <p:spPr>
          <a:xfrm>
            <a:off x="489358" y="482690"/>
            <a:ext cx="11161240" cy="720000"/>
          </a:xfrm>
        </p:spPr>
        <p:txBody>
          <a:bodyPr/>
          <a:lstStyle/>
          <a:p>
            <a:r>
              <a:rPr lang="en-CA" dirty="0"/>
              <a:t>Full-Time Tenured Faculty</a:t>
            </a:r>
            <a:endParaRPr lang="en-US" dirty="0"/>
          </a:p>
        </p:txBody>
      </p:sp>
      <p:sp>
        <p:nvSpPr>
          <p:cNvPr id="6" name="Text Placeholder 5">
            <a:extLst>
              <a:ext uri="{FF2B5EF4-FFF2-40B4-BE49-F238E27FC236}">
                <a16:creationId xmlns:a16="http://schemas.microsoft.com/office/drawing/2014/main" id="{62BC9036-81D6-2243-B650-82895CC6E125}"/>
              </a:ext>
            </a:extLst>
          </p:cNvPr>
          <p:cNvSpPr>
            <a:spLocks noGrp="1"/>
          </p:cNvSpPr>
          <p:nvPr>
            <p:ph type="body" sz="quarter" idx="19"/>
          </p:nvPr>
        </p:nvSpPr>
        <p:spPr/>
        <p:txBody>
          <a:bodyPr/>
          <a:lstStyle/>
          <a:p>
            <a:pPr algn="ctr"/>
            <a:r>
              <a:rPr lang="en-US" sz="2400" b="1" dirty="0"/>
              <a:t>Jessica Braimoh</a:t>
            </a:r>
          </a:p>
          <a:p>
            <a:pPr algn="ctr"/>
            <a:r>
              <a:rPr lang="en-US" dirty="0"/>
              <a:t>Department </a:t>
            </a:r>
            <a:r>
              <a:rPr lang="en-US" dirty="0">
                <a:solidFill>
                  <a:srgbClr val="FFFFFF"/>
                </a:solidFill>
                <a:latin typeface="IBM Plex Sans Light" panose="020F0502020204030204"/>
              </a:rPr>
              <a:t> of Social Science</a:t>
            </a:r>
            <a:endParaRPr lang="en-US" dirty="0"/>
          </a:p>
          <a:p>
            <a:endParaRPr lang="en-CA" dirty="0"/>
          </a:p>
        </p:txBody>
      </p:sp>
      <p:sp>
        <p:nvSpPr>
          <p:cNvPr id="8" name="Content Placeholder 7">
            <a:extLst>
              <a:ext uri="{FF2B5EF4-FFF2-40B4-BE49-F238E27FC236}">
                <a16:creationId xmlns:a16="http://schemas.microsoft.com/office/drawing/2014/main" id="{42DE343A-2ABB-2649-AFC6-B14B8CBD5EE1}"/>
              </a:ext>
            </a:extLst>
          </p:cNvPr>
          <p:cNvSpPr>
            <a:spLocks noGrp="1"/>
          </p:cNvSpPr>
          <p:nvPr>
            <p:ph sz="quarter" idx="20"/>
          </p:nvPr>
        </p:nvSpPr>
        <p:spPr>
          <a:xfrm>
            <a:off x="515380" y="2008197"/>
            <a:ext cx="6455972" cy="2483119"/>
          </a:xfrm>
        </p:spPr>
        <p:txBody>
          <a:bodyPr/>
          <a:lstStyle/>
          <a:p>
            <a:pPr algn="just">
              <a:spcAft>
                <a:spcPts val="1200"/>
              </a:spcAft>
            </a:pPr>
            <a:r>
              <a:rPr lang="en-US" dirty="0"/>
              <a:t>Professor Jessica Braimoh is an Assistant Professor in the Department of Social Science at York University. Her research explores the intersection of criminalization, </a:t>
            </a:r>
            <a:r>
              <a:rPr lang="en-US" dirty="0" err="1"/>
              <a:t>socio-legal</a:t>
            </a:r>
            <a:r>
              <a:rPr lang="en-US" dirty="0"/>
              <a:t> processes, and systemic forms of oppression, with a focus on “at-risk” populations. In teaching, she integrates critical, interdisciplinary frameworks—including feminist, Indigenous, and anti-racist perspectives—to challenge students to analyze power, imagine reform, and pursue social change. Recognized for her inclusive, student-centered pedagogy, she creates supportive learning environments, mentors students through theses and career pathways, and leads in curriculum design. Her transformative teaching has earned her an </a:t>
            </a:r>
            <a:r>
              <a:rPr lang="en-US" dirty="0" err="1"/>
              <a:t>Honourable</a:t>
            </a:r>
            <a:r>
              <a:rPr lang="en-US" dirty="0"/>
              <a:t> Mention, highlighting her lasting impact on students and the academic community.</a:t>
            </a:r>
          </a:p>
          <a:p>
            <a:pPr algn="just">
              <a:spcAft>
                <a:spcPts val="1200"/>
              </a:spcAft>
            </a:pPr>
            <a:r>
              <a:rPr lang="en-CA" dirty="0"/>
              <a:t>	</a:t>
            </a:r>
          </a:p>
          <a:p>
            <a:pPr algn="r">
              <a:spcAft>
                <a:spcPts val="1200"/>
              </a:spcAft>
            </a:pPr>
            <a:r>
              <a:rPr lang="en-CA" dirty="0">
                <a:solidFill>
                  <a:schemeClr val="bg1">
                    <a:lumMod val="75000"/>
                  </a:schemeClr>
                </a:solidFill>
              </a:rPr>
              <a:t>- Students &amp; Adjudication Sub-Committee</a:t>
            </a:r>
            <a:endParaRPr lang="en-CA" dirty="0"/>
          </a:p>
        </p:txBody>
      </p:sp>
      <p:sp>
        <p:nvSpPr>
          <p:cNvPr id="4" name="Footer Placeholder 3">
            <a:extLst>
              <a:ext uri="{FF2B5EF4-FFF2-40B4-BE49-F238E27FC236}">
                <a16:creationId xmlns:a16="http://schemas.microsoft.com/office/drawing/2014/main" id="{591256FB-AF47-264D-9510-1A2F70CC088B}"/>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1000" b="0" i="0" u="none" strike="noStrike" kern="1200" cap="none" spc="0" normalizeH="0" baseline="0" noProof="0" dirty="0">
                <a:ln>
                  <a:noFill/>
                </a:ln>
                <a:solidFill>
                  <a:srgbClr val="000000">
                    <a:tint val="75000"/>
                  </a:srgbClr>
                </a:solidFill>
                <a:effectLst/>
                <a:uLnTx/>
                <a:uFillTx/>
                <a:latin typeface="IBM Plex Sans Light" panose="020B0403050203000203" pitchFamily="34" charset="0"/>
                <a:ea typeface="Roboto Thin" pitchFamily="2" charset="0"/>
                <a:cs typeface="+mn-cs"/>
              </a:rPr>
              <a:t>Template Instructions</a:t>
            </a:r>
          </a:p>
        </p:txBody>
      </p:sp>
      <p:sp>
        <p:nvSpPr>
          <p:cNvPr id="5" name="Slide Number Placeholder 4">
            <a:extLst>
              <a:ext uri="{FF2B5EF4-FFF2-40B4-BE49-F238E27FC236}">
                <a16:creationId xmlns:a16="http://schemas.microsoft.com/office/drawing/2014/main" id="{99C2ACA3-3FA1-F041-BA90-20B029CD4AD7}"/>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Roboto Thin" pitchFamily="2" charset="0"/>
                <a:cs typeface="+mn-cs"/>
              </a:rPr>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t>7</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Roboto Thin" pitchFamily="2" charset="0"/>
              <a:cs typeface="+mn-cs"/>
            </a:endParaRPr>
          </a:p>
        </p:txBody>
      </p:sp>
      <p:cxnSp>
        <p:nvCxnSpPr>
          <p:cNvPr id="9" name="Straight Connector 8">
            <a:extLst>
              <a:ext uri="{FF2B5EF4-FFF2-40B4-BE49-F238E27FC236}">
                <a16:creationId xmlns:a16="http://schemas.microsoft.com/office/drawing/2014/main" id="{6D1EEC6E-584D-2018-44F6-C7A95FAF39B6}"/>
              </a:ext>
            </a:extLst>
          </p:cNvPr>
          <p:cNvCxnSpPr>
            <a:cxnSpLocks/>
          </p:cNvCxnSpPr>
          <p:nvPr/>
        </p:nvCxnSpPr>
        <p:spPr>
          <a:xfrm>
            <a:off x="7857313" y="3662750"/>
            <a:ext cx="393463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38EDF50B-7C50-685E-D99A-71D97AC7D9F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132818" y="1426924"/>
            <a:ext cx="1365295" cy="2047943"/>
          </a:xfrm>
          <a:prstGeom prst="rect">
            <a:avLst/>
          </a:prstGeom>
          <a:effectLst>
            <a:outerShdw blurRad="50800" dist="88900" dir="2700000" algn="tl" rotWithShape="0">
              <a:prstClr val="black">
                <a:alpha val="0"/>
              </a:prstClr>
            </a:outerShdw>
          </a:effectLst>
        </p:spPr>
      </p:pic>
    </p:spTree>
    <p:extLst>
      <p:ext uri="{BB962C8B-B14F-4D97-AF65-F5344CB8AC3E}">
        <p14:creationId xmlns:p14="http://schemas.microsoft.com/office/powerpoint/2010/main" val="2216297582"/>
      </p:ext>
    </p:extLst>
  </p:cSld>
  <p:clrMapOvr>
    <a:masterClrMapping/>
  </p:clrMapOvr>
  <mc:AlternateContent xmlns:mc="http://schemas.openxmlformats.org/markup-compatibility/2006" xmlns:p14="http://schemas.microsoft.com/office/powerpoint/2010/main">
    <mc:Choice Requires="p14">
      <p:transition spd="slow" p14:dur="2000" advTm="28677"/>
    </mc:Choice>
    <mc:Fallback xmlns="">
      <p:transition spd="slow" advTm="28677"/>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DC794-243B-C647-B272-5D51C6C23D4A}"/>
              </a:ext>
            </a:extLst>
          </p:cNvPr>
          <p:cNvSpPr>
            <a:spLocks noGrp="1"/>
          </p:cNvSpPr>
          <p:nvPr>
            <p:ph type="title"/>
          </p:nvPr>
        </p:nvSpPr>
        <p:spPr>
          <a:xfrm>
            <a:off x="489358" y="482690"/>
            <a:ext cx="11161240" cy="720000"/>
          </a:xfrm>
        </p:spPr>
        <p:txBody>
          <a:bodyPr/>
          <a:lstStyle/>
          <a:p>
            <a:r>
              <a:rPr lang="en-CA" dirty="0"/>
              <a:t>Contract Faculty</a:t>
            </a:r>
            <a:endParaRPr lang="en-US" dirty="0"/>
          </a:p>
        </p:txBody>
      </p:sp>
      <p:sp>
        <p:nvSpPr>
          <p:cNvPr id="6" name="Text Placeholder 5">
            <a:extLst>
              <a:ext uri="{FF2B5EF4-FFF2-40B4-BE49-F238E27FC236}">
                <a16:creationId xmlns:a16="http://schemas.microsoft.com/office/drawing/2014/main" id="{62BC9036-81D6-2243-B650-82895CC6E125}"/>
              </a:ext>
            </a:extLst>
          </p:cNvPr>
          <p:cNvSpPr>
            <a:spLocks noGrp="1"/>
          </p:cNvSpPr>
          <p:nvPr>
            <p:ph type="body" sz="quarter" idx="19"/>
          </p:nvPr>
        </p:nvSpPr>
        <p:spPr/>
        <p:txBody>
          <a:bodyPr/>
          <a:lstStyle/>
          <a:p>
            <a:pPr algn="ctr"/>
            <a:r>
              <a:rPr lang="en-US" sz="2400" b="1" dirty="0"/>
              <a:t>Kumiko Inutsuka</a:t>
            </a:r>
          </a:p>
          <a:p>
            <a:pPr algn="ctr"/>
            <a:r>
              <a:rPr lang="en-US" dirty="0"/>
              <a:t>Department of Languages, Literatures, and Linguistics</a:t>
            </a:r>
            <a:endParaRPr lang="en-CA" dirty="0"/>
          </a:p>
        </p:txBody>
      </p:sp>
      <p:sp>
        <p:nvSpPr>
          <p:cNvPr id="8" name="Content Placeholder 7">
            <a:extLst>
              <a:ext uri="{FF2B5EF4-FFF2-40B4-BE49-F238E27FC236}">
                <a16:creationId xmlns:a16="http://schemas.microsoft.com/office/drawing/2014/main" id="{42DE343A-2ABB-2649-AFC6-B14B8CBD5EE1}"/>
              </a:ext>
            </a:extLst>
          </p:cNvPr>
          <p:cNvSpPr>
            <a:spLocks noGrp="1"/>
          </p:cNvSpPr>
          <p:nvPr>
            <p:ph sz="quarter" idx="20"/>
          </p:nvPr>
        </p:nvSpPr>
        <p:spPr>
          <a:xfrm>
            <a:off x="489358" y="1491204"/>
            <a:ext cx="6455972" cy="3684922"/>
          </a:xfrm>
        </p:spPr>
        <p:txBody>
          <a:bodyPr/>
          <a:lstStyle/>
          <a:p>
            <a:pPr algn="just">
              <a:spcAft>
                <a:spcPts val="1200"/>
              </a:spcAft>
            </a:pPr>
            <a:r>
              <a:rPr lang="en-US" dirty="0"/>
              <a:t>Kumiko Inutsuka is recognized in the form of an </a:t>
            </a:r>
            <a:r>
              <a:rPr lang="en-US" dirty="0" err="1"/>
              <a:t>Honourable</a:t>
            </a:r>
            <a:r>
              <a:rPr lang="en-US" dirty="0"/>
              <a:t> Mention for the 2024-2025 in the Contract Stream category. She is a contract faculty member in the Department of Languages, Literatures. The Sub-Committee highlighted the success of her students in national-level Japanese speech contests as a testament to her creativity, dedication, and mentorship. Students describe her as energetic, approachable, and deeply attentive to their needs, benefiting not only from strengthened language skills but also from enhanced open-mindedness, empathy, and intercultural understanding. Her research focuses on second language education, effective teaching methods for learners from diverse orthographic backgrounds, and language assessment. Colleagues value her leadership in curriculum design and online education, where her expertise has been instrumental. </a:t>
            </a:r>
            <a:r>
              <a:rPr lang="en-CA" dirty="0"/>
              <a:t>	</a:t>
            </a:r>
          </a:p>
          <a:p>
            <a:pPr algn="r">
              <a:spcAft>
                <a:spcPts val="1200"/>
              </a:spcAft>
            </a:pPr>
            <a:r>
              <a:rPr lang="en-CA" dirty="0">
                <a:solidFill>
                  <a:schemeClr val="bg1">
                    <a:lumMod val="75000"/>
                  </a:schemeClr>
                </a:solidFill>
              </a:rPr>
              <a:t>- Students &amp; Adjudication Sub-Committee</a:t>
            </a:r>
            <a:endParaRPr lang="en-CA" dirty="0"/>
          </a:p>
        </p:txBody>
      </p:sp>
      <p:sp>
        <p:nvSpPr>
          <p:cNvPr id="4" name="Footer Placeholder 3">
            <a:extLst>
              <a:ext uri="{FF2B5EF4-FFF2-40B4-BE49-F238E27FC236}">
                <a16:creationId xmlns:a16="http://schemas.microsoft.com/office/drawing/2014/main" id="{591256FB-AF47-264D-9510-1A2F70CC088B}"/>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1000" b="0" i="0" u="none" strike="noStrike" kern="1200" cap="none" spc="0" normalizeH="0" baseline="0" noProof="0" dirty="0">
                <a:ln>
                  <a:noFill/>
                </a:ln>
                <a:solidFill>
                  <a:srgbClr val="000000">
                    <a:tint val="75000"/>
                  </a:srgbClr>
                </a:solidFill>
                <a:effectLst/>
                <a:uLnTx/>
                <a:uFillTx/>
                <a:latin typeface="IBM Plex Sans Light" panose="020B0403050203000203" pitchFamily="34" charset="0"/>
                <a:ea typeface="Roboto Thin" pitchFamily="2" charset="0"/>
                <a:cs typeface="+mn-cs"/>
              </a:rPr>
              <a:t>Template Instructions</a:t>
            </a:r>
          </a:p>
        </p:txBody>
      </p:sp>
      <p:sp>
        <p:nvSpPr>
          <p:cNvPr id="5" name="Slide Number Placeholder 4">
            <a:extLst>
              <a:ext uri="{FF2B5EF4-FFF2-40B4-BE49-F238E27FC236}">
                <a16:creationId xmlns:a16="http://schemas.microsoft.com/office/drawing/2014/main" id="{99C2ACA3-3FA1-F041-BA90-20B029CD4AD7}"/>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Roboto Thin" pitchFamily="2" charset="0"/>
                <a:cs typeface="+mn-cs"/>
              </a:rPr>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t>8</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Roboto Thin" pitchFamily="2" charset="0"/>
              <a:cs typeface="+mn-cs"/>
            </a:endParaRPr>
          </a:p>
        </p:txBody>
      </p:sp>
      <p:cxnSp>
        <p:nvCxnSpPr>
          <p:cNvPr id="9" name="Straight Connector 8">
            <a:extLst>
              <a:ext uri="{FF2B5EF4-FFF2-40B4-BE49-F238E27FC236}">
                <a16:creationId xmlns:a16="http://schemas.microsoft.com/office/drawing/2014/main" id="{6D1EEC6E-584D-2018-44F6-C7A95FAF39B6}"/>
              </a:ext>
            </a:extLst>
          </p:cNvPr>
          <p:cNvCxnSpPr>
            <a:cxnSpLocks/>
          </p:cNvCxnSpPr>
          <p:nvPr/>
        </p:nvCxnSpPr>
        <p:spPr>
          <a:xfrm>
            <a:off x="7857313" y="3662750"/>
            <a:ext cx="393463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11A95607-39C3-B299-1822-092356F8383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940766" y="1491204"/>
            <a:ext cx="1733269" cy="1983663"/>
          </a:xfrm>
          <a:prstGeom prst="rect">
            <a:avLst/>
          </a:prstGeom>
          <a:effectLst>
            <a:outerShdw blurRad="50800" dist="88900" dir="2700000" algn="tl" rotWithShape="0">
              <a:prstClr val="black">
                <a:alpha val="0"/>
              </a:prstClr>
            </a:outerShdw>
          </a:effectLst>
        </p:spPr>
      </p:pic>
    </p:spTree>
    <p:extLst>
      <p:ext uri="{BB962C8B-B14F-4D97-AF65-F5344CB8AC3E}">
        <p14:creationId xmlns:p14="http://schemas.microsoft.com/office/powerpoint/2010/main" val="2984639252"/>
      </p:ext>
    </p:extLst>
  </p:cSld>
  <p:clrMapOvr>
    <a:masterClrMapping/>
  </p:clrMapOvr>
  <mc:AlternateContent xmlns:mc="http://schemas.openxmlformats.org/markup-compatibility/2006" xmlns:p14="http://schemas.microsoft.com/office/powerpoint/2010/main">
    <mc:Choice Requires="p14">
      <p:transition spd="slow" p14:dur="2000" advTm="28677"/>
    </mc:Choice>
    <mc:Fallback xmlns="">
      <p:transition spd="slow" advTm="28677"/>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DC794-243B-C647-B272-5D51C6C23D4A}"/>
              </a:ext>
            </a:extLst>
          </p:cNvPr>
          <p:cNvSpPr>
            <a:spLocks noGrp="1"/>
          </p:cNvSpPr>
          <p:nvPr>
            <p:ph type="title"/>
          </p:nvPr>
        </p:nvSpPr>
        <p:spPr>
          <a:xfrm>
            <a:off x="489358" y="482690"/>
            <a:ext cx="11161240" cy="720000"/>
          </a:xfrm>
        </p:spPr>
        <p:txBody>
          <a:bodyPr/>
          <a:lstStyle/>
          <a:p>
            <a:r>
              <a:rPr lang="en-CA" dirty="0"/>
              <a:t>Teaching Assistant</a:t>
            </a:r>
            <a:endParaRPr lang="en-US" dirty="0"/>
          </a:p>
        </p:txBody>
      </p:sp>
      <p:sp>
        <p:nvSpPr>
          <p:cNvPr id="6" name="Text Placeholder 5">
            <a:extLst>
              <a:ext uri="{FF2B5EF4-FFF2-40B4-BE49-F238E27FC236}">
                <a16:creationId xmlns:a16="http://schemas.microsoft.com/office/drawing/2014/main" id="{62BC9036-81D6-2243-B650-82895CC6E125}"/>
              </a:ext>
            </a:extLst>
          </p:cNvPr>
          <p:cNvSpPr>
            <a:spLocks noGrp="1"/>
          </p:cNvSpPr>
          <p:nvPr>
            <p:ph type="body" sz="quarter" idx="19"/>
          </p:nvPr>
        </p:nvSpPr>
        <p:spPr/>
        <p:txBody>
          <a:bodyPr/>
          <a:lstStyle/>
          <a:p>
            <a:pPr algn="ctr"/>
            <a:r>
              <a:rPr lang="en-US" sz="2400" b="1" dirty="0"/>
              <a:t>Braedon Balko</a:t>
            </a:r>
          </a:p>
          <a:p>
            <a:pPr lvl="0" algn="ctr"/>
            <a:r>
              <a:rPr lang="en-US" dirty="0"/>
              <a:t>Department of English</a:t>
            </a:r>
          </a:p>
        </p:txBody>
      </p:sp>
      <p:sp>
        <p:nvSpPr>
          <p:cNvPr id="8" name="Content Placeholder 7">
            <a:extLst>
              <a:ext uri="{FF2B5EF4-FFF2-40B4-BE49-F238E27FC236}">
                <a16:creationId xmlns:a16="http://schemas.microsoft.com/office/drawing/2014/main" id="{42DE343A-2ABB-2649-AFC6-B14B8CBD5EE1}"/>
              </a:ext>
            </a:extLst>
          </p:cNvPr>
          <p:cNvSpPr>
            <a:spLocks noGrp="1"/>
          </p:cNvSpPr>
          <p:nvPr>
            <p:ph sz="quarter" idx="20"/>
          </p:nvPr>
        </p:nvSpPr>
        <p:spPr>
          <a:xfrm>
            <a:off x="511176" y="1737926"/>
            <a:ext cx="6455972" cy="2377497"/>
          </a:xfrm>
        </p:spPr>
        <p:txBody>
          <a:bodyPr/>
          <a:lstStyle/>
          <a:p>
            <a:r>
              <a:rPr lang="en-US" dirty="0"/>
              <a:t>Braedon specializes in trans-Atlantic literary modernism, with theoretical interests in Marxist criticism, linguistic philosophy, food studies, and aesthetics. His forthcoming dissertation, </a:t>
            </a:r>
            <a:r>
              <a:rPr lang="en-US" i="1" dirty="0"/>
              <a:t>The Modernist Sentence Project</a:t>
            </a:r>
            <a:r>
              <a:rPr lang="en-US" dirty="0"/>
              <a:t>, examines the prose of Gertrude Stein, Ernest Hemingway, Virginia Woolf, and Langston Hughes at the level of the sentence, exploring the intersections of politics and style. The Sub-Committee commends his innovative, compassionate, and student-centered approach to teaching. His structured, scaffolded assessments and reflective practices empower students to think critically, track their growth, and achieve long-term success. Notably, his students have excelled in national Japanese speech contests under his mentorship. Students describe his classroom as inclusive, collaborative, and inspiring—a space where self-discovery, curiosity, and critical insight flourish.</a:t>
            </a:r>
          </a:p>
          <a:p>
            <a:pPr algn="just">
              <a:spcAft>
                <a:spcPts val="1200"/>
              </a:spcAft>
            </a:pPr>
            <a:r>
              <a:rPr lang="en-CA" dirty="0"/>
              <a:t>		</a:t>
            </a:r>
          </a:p>
          <a:p>
            <a:pPr algn="r">
              <a:spcAft>
                <a:spcPts val="1200"/>
              </a:spcAft>
            </a:pPr>
            <a:r>
              <a:rPr lang="en-CA" dirty="0">
                <a:solidFill>
                  <a:schemeClr val="bg1">
                    <a:lumMod val="75000"/>
                  </a:schemeClr>
                </a:solidFill>
              </a:rPr>
              <a:t>- Students &amp; Adjudication Sub-Committee</a:t>
            </a:r>
            <a:endParaRPr lang="en-CA" dirty="0"/>
          </a:p>
        </p:txBody>
      </p:sp>
      <p:sp>
        <p:nvSpPr>
          <p:cNvPr id="4" name="Footer Placeholder 3">
            <a:extLst>
              <a:ext uri="{FF2B5EF4-FFF2-40B4-BE49-F238E27FC236}">
                <a16:creationId xmlns:a16="http://schemas.microsoft.com/office/drawing/2014/main" id="{591256FB-AF47-264D-9510-1A2F70CC088B}"/>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1000" b="0" i="0" u="none" strike="noStrike" kern="1200" cap="none" spc="0" normalizeH="0" baseline="0" noProof="0" dirty="0">
                <a:ln>
                  <a:noFill/>
                </a:ln>
                <a:solidFill>
                  <a:srgbClr val="000000">
                    <a:tint val="75000"/>
                  </a:srgbClr>
                </a:solidFill>
                <a:effectLst/>
                <a:uLnTx/>
                <a:uFillTx/>
                <a:latin typeface="IBM Plex Sans Light" panose="020B0403050203000203" pitchFamily="34" charset="0"/>
                <a:ea typeface="Roboto Thin" pitchFamily="2" charset="0"/>
                <a:cs typeface="+mn-cs"/>
              </a:rPr>
              <a:t>Template Instructions</a:t>
            </a:r>
          </a:p>
        </p:txBody>
      </p:sp>
      <p:sp>
        <p:nvSpPr>
          <p:cNvPr id="5" name="Slide Number Placeholder 4">
            <a:extLst>
              <a:ext uri="{FF2B5EF4-FFF2-40B4-BE49-F238E27FC236}">
                <a16:creationId xmlns:a16="http://schemas.microsoft.com/office/drawing/2014/main" id="{99C2ACA3-3FA1-F041-BA90-20B029CD4AD7}"/>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Roboto Thin" pitchFamily="2" charset="0"/>
                <a:cs typeface="+mn-cs"/>
              </a:rPr>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t>9</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Roboto Thin" pitchFamily="2" charset="0"/>
              <a:cs typeface="+mn-cs"/>
            </a:endParaRPr>
          </a:p>
        </p:txBody>
      </p:sp>
      <p:cxnSp>
        <p:nvCxnSpPr>
          <p:cNvPr id="9" name="Straight Connector 8">
            <a:extLst>
              <a:ext uri="{FF2B5EF4-FFF2-40B4-BE49-F238E27FC236}">
                <a16:creationId xmlns:a16="http://schemas.microsoft.com/office/drawing/2014/main" id="{6D1EEC6E-584D-2018-44F6-C7A95FAF39B6}"/>
              </a:ext>
            </a:extLst>
          </p:cNvPr>
          <p:cNvCxnSpPr>
            <a:cxnSpLocks/>
          </p:cNvCxnSpPr>
          <p:nvPr/>
        </p:nvCxnSpPr>
        <p:spPr>
          <a:xfrm>
            <a:off x="7857313" y="3662750"/>
            <a:ext cx="393463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38EDF50B-7C50-685E-D99A-71D97AC7D9F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136594" y="1544992"/>
            <a:ext cx="1357743" cy="1811806"/>
          </a:xfrm>
          <a:prstGeom prst="rect">
            <a:avLst/>
          </a:prstGeom>
          <a:effectLst>
            <a:outerShdw blurRad="50800" dist="88900" dir="2700000" algn="tl" rotWithShape="0">
              <a:prstClr val="black">
                <a:alpha val="0"/>
              </a:prstClr>
            </a:outerShdw>
          </a:effectLst>
        </p:spPr>
      </p:pic>
    </p:spTree>
    <p:extLst>
      <p:ext uri="{BB962C8B-B14F-4D97-AF65-F5344CB8AC3E}">
        <p14:creationId xmlns:p14="http://schemas.microsoft.com/office/powerpoint/2010/main" val="3607500123"/>
      </p:ext>
    </p:extLst>
  </p:cSld>
  <p:clrMapOvr>
    <a:masterClrMapping/>
  </p:clrMapOvr>
  <mc:AlternateContent xmlns:mc="http://schemas.openxmlformats.org/markup-compatibility/2006" xmlns:p14="http://schemas.microsoft.com/office/powerpoint/2010/main">
    <mc:Choice Requires="p14">
      <p:transition spd="slow" p14:dur="2000" advTm="28677"/>
    </mc:Choice>
    <mc:Fallback xmlns="">
      <p:transition spd="slow" advTm="28677"/>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F031EB9-E605-6A27-0E2A-1CD965A20A41}"/>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Roboto Thin" pitchFamily="2" charset="0"/>
                <a:cs typeface="+mn-cs"/>
              </a:rPr>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t>10</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Roboto Thin" pitchFamily="2" charset="0"/>
              <a:cs typeface="+mn-cs"/>
            </a:endParaRPr>
          </a:p>
        </p:txBody>
      </p:sp>
      <p:sp>
        <p:nvSpPr>
          <p:cNvPr id="8" name="Title 7">
            <a:extLst>
              <a:ext uri="{FF2B5EF4-FFF2-40B4-BE49-F238E27FC236}">
                <a16:creationId xmlns:a16="http://schemas.microsoft.com/office/drawing/2014/main" id="{746368C9-D549-711E-5638-FF0EAFE7E246}"/>
              </a:ext>
            </a:extLst>
          </p:cNvPr>
          <p:cNvSpPr>
            <a:spLocks noGrp="1"/>
          </p:cNvSpPr>
          <p:nvPr>
            <p:ph type="title"/>
          </p:nvPr>
        </p:nvSpPr>
        <p:spPr>
          <a:xfrm>
            <a:off x="612742" y="1"/>
            <a:ext cx="3572759" cy="6304234"/>
          </a:xfrm>
          <a:solidFill>
            <a:srgbClr val="E21637"/>
          </a:solidFill>
        </p:spPr>
        <p:txBody>
          <a:bodyPr/>
          <a:lstStyle/>
          <a:p>
            <a:r>
              <a:rPr lang="en-US" sz="1800" dirty="0">
                <a:solidFill>
                  <a:schemeClr val="bg1"/>
                </a:solidFill>
              </a:rPr>
              <a:t>2024-2025</a:t>
            </a:r>
            <a:br>
              <a:rPr lang="en-US" sz="1800" dirty="0">
                <a:solidFill>
                  <a:schemeClr val="bg1"/>
                </a:solidFill>
              </a:rPr>
            </a:br>
            <a:br>
              <a:rPr lang="en-US" dirty="0">
                <a:solidFill>
                  <a:schemeClr val="bg1"/>
                </a:solidFill>
              </a:rPr>
            </a:br>
            <a:r>
              <a:rPr lang="en-US" dirty="0">
                <a:solidFill>
                  <a:schemeClr val="bg1"/>
                </a:solidFill>
              </a:rPr>
              <a:t>LA&amp;PS DEAN’S AWARD FOR DISTINCTION IN RESEARCH</a:t>
            </a:r>
            <a:br>
              <a:rPr lang="en-US" dirty="0">
                <a:solidFill>
                  <a:schemeClr val="bg1"/>
                </a:solidFill>
              </a:rPr>
            </a:br>
            <a:br>
              <a:rPr lang="en-US" dirty="0">
                <a:solidFill>
                  <a:schemeClr val="bg1"/>
                </a:solidFill>
              </a:rPr>
            </a:br>
            <a:br>
              <a:rPr lang="en-US" dirty="0">
                <a:solidFill>
                  <a:schemeClr val="bg1"/>
                </a:solidFill>
              </a:rPr>
            </a:br>
            <a:br>
              <a:rPr lang="en-US" dirty="0"/>
            </a:br>
            <a:endParaRPr lang="en-US" dirty="0">
              <a:solidFill>
                <a:schemeClr val="bg1"/>
              </a:solidFill>
            </a:endParaRPr>
          </a:p>
        </p:txBody>
      </p:sp>
      <p:pic>
        <p:nvPicPr>
          <p:cNvPr id="4" name="Picture 3" descr="A person standing in front of a tree">
            <a:extLst>
              <a:ext uri="{FF2B5EF4-FFF2-40B4-BE49-F238E27FC236}">
                <a16:creationId xmlns:a16="http://schemas.microsoft.com/office/drawing/2014/main" id="{F8B9524A-E30A-5B0E-A777-6916E1C7EC67}"/>
              </a:ext>
            </a:extLst>
          </p:cNvPr>
          <p:cNvPicPr>
            <a:picLocks noChangeAspect="1"/>
          </p:cNvPicPr>
          <p:nvPr/>
        </p:nvPicPr>
        <p:blipFill>
          <a:blip r:embed="rId2"/>
          <a:srcRect l="52074" t="11102" r="4463"/>
          <a:stretch>
            <a:fillRect/>
          </a:stretch>
        </p:blipFill>
        <p:spPr>
          <a:xfrm>
            <a:off x="7067960" y="2167824"/>
            <a:ext cx="2095469" cy="2434929"/>
          </a:xfrm>
          <a:prstGeom prst="rect">
            <a:avLst/>
          </a:prstGeom>
        </p:spPr>
      </p:pic>
      <p:pic>
        <p:nvPicPr>
          <p:cNvPr id="2" name="Picture 1" descr="A person speaking into a microphone">
            <a:extLst>
              <a:ext uri="{FF2B5EF4-FFF2-40B4-BE49-F238E27FC236}">
                <a16:creationId xmlns:a16="http://schemas.microsoft.com/office/drawing/2014/main" id="{D6A3253B-0864-9496-230E-9BBE36C6F023}"/>
              </a:ext>
            </a:extLst>
          </p:cNvPr>
          <p:cNvPicPr>
            <a:picLocks noChangeAspect="1"/>
          </p:cNvPicPr>
          <p:nvPr/>
        </p:nvPicPr>
        <p:blipFill>
          <a:blip r:embed="rId3">
            <a:extLst>
              <a:ext uri="{28A0092B-C50C-407E-A947-70E740481C1C}">
                <a14:useLocalDpi xmlns:a14="http://schemas.microsoft.com/office/drawing/2010/main" val="0"/>
              </a:ext>
            </a:extLst>
          </a:blip>
          <a:srcRect r="21128" b="13943"/>
          <a:stretch>
            <a:fillRect/>
          </a:stretch>
        </p:blipFill>
        <p:spPr>
          <a:xfrm>
            <a:off x="9542727" y="2175171"/>
            <a:ext cx="2102426" cy="2467534"/>
          </a:xfrm>
          <a:prstGeom prst="rect">
            <a:avLst/>
          </a:prstGeom>
        </p:spPr>
      </p:pic>
      <p:pic>
        <p:nvPicPr>
          <p:cNvPr id="5" name="Picture 4" descr="A person standing in front of a bookshelf">
            <a:extLst>
              <a:ext uri="{FF2B5EF4-FFF2-40B4-BE49-F238E27FC236}">
                <a16:creationId xmlns:a16="http://schemas.microsoft.com/office/drawing/2014/main" id="{B29B561C-86CC-D628-4F78-EC9DEDE1D1D4}"/>
              </a:ext>
            </a:extLst>
          </p:cNvPr>
          <p:cNvPicPr>
            <a:picLocks noChangeAspect="1"/>
          </p:cNvPicPr>
          <p:nvPr/>
        </p:nvPicPr>
        <p:blipFill>
          <a:blip r:embed="rId4">
            <a:extLst>
              <a:ext uri="{28A0092B-C50C-407E-A947-70E740481C1C}">
                <a14:useLocalDpi xmlns:a14="http://schemas.microsoft.com/office/drawing/2010/main" val="0"/>
              </a:ext>
            </a:extLst>
          </a:blip>
          <a:srcRect l="19252" t="9388" r="31673" b="35645"/>
          <a:stretch>
            <a:fillRect/>
          </a:stretch>
        </p:blipFill>
        <p:spPr>
          <a:xfrm>
            <a:off x="4739080" y="2167824"/>
            <a:ext cx="2024306" cy="2420604"/>
          </a:xfrm>
          <a:prstGeom prst="rect">
            <a:avLst/>
          </a:prstGeom>
        </p:spPr>
      </p:pic>
    </p:spTree>
    <p:extLst>
      <p:ext uri="{BB962C8B-B14F-4D97-AF65-F5344CB8AC3E}">
        <p14:creationId xmlns:p14="http://schemas.microsoft.com/office/powerpoint/2010/main" val="2894333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DC794-243B-C647-B272-5D51C6C23D4A}"/>
              </a:ext>
            </a:extLst>
          </p:cNvPr>
          <p:cNvSpPr>
            <a:spLocks noGrp="1"/>
          </p:cNvSpPr>
          <p:nvPr>
            <p:ph type="title"/>
          </p:nvPr>
        </p:nvSpPr>
        <p:spPr>
          <a:xfrm>
            <a:off x="511176" y="255754"/>
            <a:ext cx="7213599" cy="1202691"/>
          </a:xfrm>
        </p:spPr>
        <p:txBody>
          <a:bodyPr/>
          <a:lstStyle/>
          <a:p>
            <a:r>
              <a:rPr lang="en-US" dirty="0"/>
              <a:t>LA&amp;PS Dean's Award for Distinction in Research, Creativity, or Scholarship Recipient - Emerging Researcher</a:t>
            </a:r>
          </a:p>
        </p:txBody>
      </p:sp>
      <p:sp>
        <p:nvSpPr>
          <p:cNvPr id="6" name="Text Placeholder 5">
            <a:extLst>
              <a:ext uri="{FF2B5EF4-FFF2-40B4-BE49-F238E27FC236}">
                <a16:creationId xmlns:a16="http://schemas.microsoft.com/office/drawing/2014/main" id="{62BC9036-81D6-2243-B650-82895CC6E125}"/>
              </a:ext>
            </a:extLst>
          </p:cNvPr>
          <p:cNvSpPr>
            <a:spLocks noGrp="1"/>
          </p:cNvSpPr>
          <p:nvPr>
            <p:ph type="body" sz="quarter" idx="19"/>
          </p:nvPr>
        </p:nvSpPr>
        <p:spPr>
          <a:xfrm>
            <a:off x="7904938" y="4200525"/>
            <a:ext cx="3775886" cy="1789213"/>
          </a:xfrm>
        </p:spPr>
        <p:txBody>
          <a:bodyPr/>
          <a:lstStyle/>
          <a:p>
            <a:pPr algn="ctr"/>
            <a:r>
              <a:rPr lang="en-US" sz="2400" b="1" dirty="0"/>
              <a:t>Sylvia Bawa</a:t>
            </a:r>
          </a:p>
          <a:p>
            <a:pPr algn="ctr"/>
            <a:r>
              <a:rPr lang="en-US" dirty="0"/>
              <a:t>Associate Professor </a:t>
            </a:r>
          </a:p>
          <a:p>
            <a:pPr algn="ctr"/>
            <a:r>
              <a:rPr lang="en-CA" dirty="0"/>
              <a:t>Department of Sociology</a:t>
            </a:r>
          </a:p>
        </p:txBody>
      </p:sp>
      <p:sp>
        <p:nvSpPr>
          <p:cNvPr id="8" name="Content Placeholder 7">
            <a:extLst>
              <a:ext uri="{FF2B5EF4-FFF2-40B4-BE49-F238E27FC236}">
                <a16:creationId xmlns:a16="http://schemas.microsoft.com/office/drawing/2014/main" id="{42DE343A-2ABB-2649-AFC6-B14B8CBD5EE1}"/>
              </a:ext>
            </a:extLst>
          </p:cNvPr>
          <p:cNvSpPr>
            <a:spLocks noGrp="1"/>
          </p:cNvSpPr>
          <p:nvPr>
            <p:ph sz="quarter" idx="20"/>
          </p:nvPr>
        </p:nvSpPr>
        <p:spPr>
          <a:xfrm>
            <a:off x="511176" y="1593412"/>
            <a:ext cx="6630633" cy="5378888"/>
          </a:xfrm>
        </p:spPr>
        <p:txBody>
          <a:bodyPr/>
          <a:lstStyle/>
          <a:p>
            <a:pPr algn="just">
              <a:spcAft>
                <a:spcPts val="1200"/>
              </a:spcAft>
            </a:pPr>
            <a:r>
              <a:rPr lang="en-US" sz="1100" dirty="0"/>
              <a:t>Dr. Sylvia Bawa is an Associate Professor of Sociology at York University. She is a global sociologist with expertise in human rights, globalization, critical development, and postcolonial feminisms. Her research explores discourses around empowerment, decolonization, human rights, culture, and development. She has received multiple research awards for her work, including from SSHRC, CHIR, and York University, leading transnational collaborative research projects. She is the recipient of the LA&amp;PS Dean’s Award for Research Excellence (2025). Some of her publications appear in high-impact journals, including Third World Quarterly, African Identities, Qualitative Report, Development in Practice, the Canadian Journal of African Studies, the International Journal of Human Rights of Women, and the Palgrave Handbook of African Women's Studies (Springer Major Reference Works Series). Her recently co-authored book, "Truth Commissions and State Building" (McGill-Queen’s, 2023), was selected as a runner-up for the best book anthology on African Studies by the African Studies Association.</a:t>
            </a:r>
          </a:p>
          <a:p>
            <a:pPr algn="just">
              <a:spcAft>
                <a:spcPts val="1200"/>
              </a:spcAft>
            </a:pPr>
            <a:r>
              <a:rPr lang="en-US" sz="1100" dirty="0"/>
              <a:t>Dr. Bawa’s decolonial praxis has broadened her reach beyond academic publications. For example, she and her team collaborated with Nollywood filmmakers to produce two short films on human rights in Africa, 'Help' and 'A Time to Live', in 2021, to share their research findings. </a:t>
            </a:r>
          </a:p>
          <a:p>
            <a:pPr algn="just">
              <a:spcAft>
                <a:spcPts val="1200"/>
              </a:spcAft>
            </a:pPr>
            <a:r>
              <a:rPr lang="en-US" sz="1100" dirty="0"/>
              <a:t>Specifically, at York University and in the GTA, her research impact and leadership activities include mobilizing and sustaining transnational and interdisciplinary research groups; establishing global community and academic dialogues and collaborations; leading, organizing, and maintaining transnational mentorship with diverse graduate students across various programs; directing academic </a:t>
            </a:r>
            <a:r>
              <a:rPr lang="en-US" sz="1100" dirty="0" err="1"/>
              <a:t>centres</a:t>
            </a:r>
            <a:r>
              <a:rPr lang="en-US" sz="1100" dirty="0"/>
              <a:t>; and serving on research and educational boards. Dr. Bawa is well-known and respected for her public and community engagement work, having received numerous community awards in recognition of her efforts. </a:t>
            </a:r>
          </a:p>
          <a:p>
            <a:pPr algn="just">
              <a:spcAft>
                <a:spcPts val="1200"/>
              </a:spcAft>
            </a:pPr>
            <a:r>
              <a:rPr lang="en-US" sz="1100" dirty="0"/>
              <a:t> Dr. Bawa is an elected member of the Federation of Humanities and Social Sciences' Board of Directors in Canada and serves as editor for two interdisciplinary journals: Studies in Social Justice and the Contemporary Journal of African Studies. </a:t>
            </a:r>
          </a:p>
          <a:p>
            <a:pPr algn="just">
              <a:spcAft>
                <a:spcPts val="1200"/>
              </a:spcAft>
            </a:pPr>
            <a:r>
              <a:rPr lang="en-US" sz="1100" dirty="0"/>
              <a:t>Importantly, she is a passionate foodie and avid sci-fi enthusiast, currently exploring research on the nexus of Afrofuturism, AI, and human rights. </a:t>
            </a:r>
          </a:p>
          <a:p>
            <a:pPr algn="just">
              <a:spcAft>
                <a:spcPts val="1200"/>
              </a:spcAft>
            </a:pPr>
            <a:r>
              <a:rPr lang="en-CA" sz="1100" dirty="0"/>
              <a:t>							    </a:t>
            </a:r>
          </a:p>
          <a:p>
            <a:pPr algn="r">
              <a:spcAft>
                <a:spcPts val="1200"/>
              </a:spcAft>
            </a:pPr>
            <a:r>
              <a:rPr lang="en-CA" sz="1100" dirty="0"/>
              <a:t> </a:t>
            </a:r>
            <a:endParaRPr lang="en-CA" sz="1100" dirty="0">
              <a:solidFill>
                <a:schemeClr val="bg1">
                  <a:lumMod val="75000"/>
                </a:schemeClr>
              </a:solidFill>
            </a:endParaRPr>
          </a:p>
        </p:txBody>
      </p:sp>
      <p:sp>
        <p:nvSpPr>
          <p:cNvPr id="4" name="Footer Placeholder 3">
            <a:extLst>
              <a:ext uri="{FF2B5EF4-FFF2-40B4-BE49-F238E27FC236}">
                <a16:creationId xmlns:a16="http://schemas.microsoft.com/office/drawing/2014/main" id="{591256FB-AF47-264D-9510-1A2F70CC088B}"/>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kumimoji="0" lang="en-US" sz="1000" b="0" i="0" u="none" strike="noStrike" kern="1200" cap="none" spc="0" normalizeH="0" baseline="0" noProof="0" dirty="0">
              <a:ln>
                <a:noFill/>
              </a:ln>
              <a:solidFill>
                <a:srgbClr val="000000">
                  <a:tint val="75000"/>
                </a:srgbClr>
              </a:solidFill>
              <a:effectLst/>
              <a:uLnTx/>
              <a:uFillTx/>
              <a:latin typeface="IBM Plex Sans Light" panose="020B0403050203000203" pitchFamily="34" charset="0"/>
              <a:ea typeface="Roboto Thin" pitchFamily="2" charset="0"/>
              <a:cs typeface="+mn-cs"/>
            </a:endParaRPr>
          </a:p>
        </p:txBody>
      </p:sp>
      <p:sp>
        <p:nvSpPr>
          <p:cNvPr id="5" name="Slide Number Placeholder 4">
            <a:extLst>
              <a:ext uri="{FF2B5EF4-FFF2-40B4-BE49-F238E27FC236}">
                <a16:creationId xmlns:a16="http://schemas.microsoft.com/office/drawing/2014/main" id="{99C2ACA3-3FA1-F041-BA90-20B029CD4AD7}"/>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Roboto Thin" pitchFamily="2" charset="0"/>
                <a:cs typeface="+mn-cs"/>
              </a:rPr>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t>11</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Roboto Thin" pitchFamily="2" charset="0"/>
              <a:cs typeface="+mn-cs"/>
            </a:endParaRPr>
          </a:p>
        </p:txBody>
      </p:sp>
      <p:cxnSp>
        <p:nvCxnSpPr>
          <p:cNvPr id="3" name="Straight Connector 2">
            <a:extLst>
              <a:ext uri="{FF2B5EF4-FFF2-40B4-BE49-F238E27FC236}">
                <a16:creationId xmlns:a16="http://schemas.microsoft.com/office/drawing/2014/main" id="{24428BA4-6E91-A228-B973-AAFBD5BF3642}"/>
              </a:ext>
            </a:extLst>
          </p:cNvPr>
          <p:cNvCxnSpPr>
            <a:cxnSpLocks/>
          </p:cNvCxnSpPr>
          <p:nvPr/>
        </p:nvCxnSpPr>
        <p:spPr>
          <a:xfrm>
            <a:off x="7819213" y="4119950"/>
            <a:ext cx="393463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A person standing in front of a bookshelf">
            <a:extLst>
              <a:ext uri="{FF2B5EF4-FFF2-40B4-BE49-F238E27FC236}">
                <a16:creationId xmlns:a16="http://schemas.microsoft.com/office/drawing/2014/main" id="{9D5E564C-C88E-53FE-00A7-F5E01F3F855E}"/>
              </a:ext>
            </a:extLst>
          </p:cNvPr>
          <p:cNvPicPr>
            <a:picLocks noChangeAspect="1"/>
          </p:cNvPicPr>
          <p:nvPr/>
        </p:nvPicPr>
        <p:blipFill>
          <a:blip r:embed="rId2">
            <a:extLst>
              <a:ext uri="{28A0092B-C50C-407E-A947-70E740481C1C}">
                <a14:useLocalDpi xmlns:a14="http://schemas.microsoft.com/office/drawing/2010/main" val="0"/>
              </a:ext>
            </a:extLst>
          </a:blip>
          <a:srcRect l="19252" t="9388" r="31673" b="35645"/>
          <a:stretch>
            <a:fillRect/>
          </a:stretch>
        </p:blipFill>
        <p:spPr>
          <a:xfrm>
            <a:off x="8780728" y="1527748"/>
            <a:ext cx="2024306" cy="2420604"/>
          </a:xfrm>
          <a:prstGeom prst="rect">
            <a:avLst/>
          </a:prstGeom>
        </p:spPr>
      </p:pic>
    </p:spTree>
    <p:extLst>
      <p:ext uri="{BB962C8B-B14F-4D97-AF65-F5344CB8AC3E}">
        <p14:creationId xmlns:p14="http://schemas.microsoft.com/office/powerpoint/2010/main" val="997335899"/>
      </p:ext>
    </p:extLst>
  </p:cSld>
  <p:clrMapOvr>
    <a:masterClrMapping/>
  </p:clrMapOvr>
  <mc:AlternateContent xmlns:mc="http://schemas.openxmlformats.org/markup-compatibility/2006" xmlns:p14="http://schemas.microsoft.com/office/powerpoint/2010/main">
    <mc:Choice Requires="p14">
      <p:transition spd="slow" p14:dur="2000" advTm="22618"/>
    </mc:Choice>
    <mc:Fallback xmlns="">
      <p:transition spd="slow" advTm="22618"/>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063EB-32E9-480B-4893-6D73AFE876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02B836-CF3A-9303-91F0-44543DDABB0F}"/>
              </a:ext>
            </a:extLst>
          </p:cNvPr>
          <p:cNvSpPr>
            <a:spLocks noGrp="1"/>
          </p:cNvSpPr>
          <p:nvPr>
            <p:ph type="title"/>
          </p:nvPr>
        </p:nvSpPr>
        <p:spPr>
          <a:xfrm>
            <a:off x="511176" y="396686"/>
            <a:ext cx="7213599" cy="1202691"/>
          </a:xfrm>
        </p:spPr>
        <p:txBody>
          <a:bodyPr/>
          <a:lstStyle/>
          <a:p>
            <a:r>
              <a:rPr lang="en-US" dirty="0"/>
              <a:t>LA&amp;PS Dean's Award for Distinction in Research, Creativity, or Scholarship Recipient - Emerging Researcher</a:t>
            </a:r>
          </a:p>
        </p:txBody>
      </p:sp>
      <p:sp>
        <p:nvSpPr>
          <p:cNvPr id="6" name="Text Placeholder 5">
            <a:extLst>
              <a:ext uri="{FF2B5EF4-FFF2-40B4-BE49-F238E27FC236}">
                <a16:creationId xmlns:a16="http://schemas.microsoft.com/office/drawing/2014/main" id="{54FE2D00-278F-7DCE-40AE-5E756B1F20B0}"/>
              </a:ext>
            </a:extLst>
          </p:cNvPr>
          <p:cNvSpPr>
            <a:spLocks noGrp="1"/>
          </p:cNvSpPr>
          <p:nvPr>
            <p:ph type="body" sz="quarter" idx="19"/>
          </p:nvPr>
        </p:nvSpPr>
        <p:spPr>
          <a:xfrm>
            <a:off x="7904938" y="4200525"/>
            <a:ext cx="3775886" cy="1789213"/>
          </a:xfrm>
        </p:spPr>
        <p:txBody>
          <a:bodyPr/>
          <a:lstStyle/>
          <a:p>
            <a:pPr algn="ctr"/>
            <a:r>
              <a:rPr lang="en-US" sz="2400" b="1" dirty="0"/>
              <a:t>Jean-Thomas Tremblay</a:t>
            </a:r>
          </a:p>
          <a:p>
            <a:pPr algn="ctr"/>
            <a:r>
              <a:rPr lang="en-US" dirty="0"/>
              <a:t>Associate Professor </a:t>
            </a:r>
          </a:p>
          <a:p>
            <a:pPr algn="ctr"/>
            <a:r>
              <a:rPr lang="en-CA" dirty="0"/>
              <a:t>Department of English</a:t>
            </a:r>
          </a:p>
        </p:txBody>
      </p:sp>
      <p:sp>
        <p:nvSpPr>
          <p:cNvPr id="8" name="Content Placeholder 7">
            <a:extLst>
              <a:ext uri="{FF2B5EF4-FFF2-40B4-BE49-F238E27FC236}">
                <a16:creationId xmlns:a16="http://schemas.microsoft.com/office/drawing/2014/main" id="{02F32635-09BF-702D-0552-052D9049BCF8}"/>
              </a:ext>
            </a:extLst>
          </p:cNvPr>
          <p:cNvSpPr>
            <a:spLocks noGrp="1"/>
          </p:cNvSpPr>
          <p:nvPr>
            <p:ph sz="quarter" idx="20"/>
          </p:nvPr>
        </p:nvSpPr>
        <p:spPr>
          <a:xfrm>
            <a:off x="511176" y="1769534"/>
            <a:ext cx="6870699" cy="4700832"/>
          </a:xfrm>
        </p:spPr>
        <p:txBody>
          <a:bodyPr/>
          <a:lstStyle/>
          <a:p>
            <a:pPr algn="just">
              <a:spcAft>
                <a:spcPts val="1200"/>
              </a:spcAft>
            </a:pPr>
            <a:r>
              <a:rPr lang="en-US" dirty="0"/>
              <a:t>Dr. Jean-Thomas Tremblay is an Associate Professor in the Department of English and the Director of the Graduate Program in Social and Political Thought at York University. He is the author of Breathing Aesthetics (Duke University Press, 2022), the co-author, with Steven Swarbrick, of Negative Life: The Cinema of Extinction (“Superimpositions: Philosophy and the Moving Image” series, Northwestern University Press, 2024), and the co-editor, with Andrew Strombeck, of Avant-Gardes in Crisis: Art and Politics in the Long 1970s (State University of New York Press, 2021). </a:t>
            </a:r>
          </a:p>
          <a:p>
            <a:pPr algn="just">
              <a:spcAft>
                <a:spcPts val="1200"/>
              </a:spcAft>
            </a:pPr>
            <a:r>
              <a:rPr lang="en-US" dirty="0"/>
              <a:t>Dr. Tremblay’s research in the fields of literary studies, cinema studies, sexuality studies, and the environmental humanities is supported by an Insight Development Grant from the Social Sciences and Humanities Research Council. Excerpts from his current project, tentatively titled “The Climate after the Fact,” have appeared in Critical Inquiry and Representations. </a:t>
            </a:r>
          </a:p>
          <a:p>
            <a:pPr algn="just">
              <a:spcAft>
                <a:spcPts val="1200"/>
              </a:spcAft>
            </a:pPr>
            <a:r>
              <a:rPr lang="en-US" dirty="0"/>
              <a:t>Dr. Tremblay serves on the editorial board of the journals Differences and Discourse. </a:t>
            </a:r>
            <a:r>
              <a:rPr lang="en-CA" dirty="0"/>
              <a:t>							    </a:t>
            </a:r>
          </a:p>
          <a:p>
            <a:pPr algn="r">
              <a:spcAft>
                <a:spcPts val="1200"/>
              </a:spcAft>
            </a:pPr>
            <a:r>
              <a:rPr lang="en-CA" dirty="0"/>
              <a:t> </a:t>
            </a:r>
            <a:endParaRPr lang="en-CA" dirty="0">
              <a:solidFill>
                <a:schemeClr val="bg1">
                  <a:lumMod val="75000"/>
                </a:schemeClr>
              </a:solidFill>
            </a:endParaRPr>
          </a:p>
        </p:txBody>
      </p:sp>
      <p:sp>
        <p:nvSpPr>
          <p:cNvPr id="4" name="Footer Placeholder 3">
            <a:extLst>
              <a:ext uri="{FF2B5EF4-FFF2-40B4-BE49-F238E27FC236}">
                <a16:creationId xmlns:a16="http://schemas.microsoft.com/office/drawing/2014/main" id="{E6BF6376-96EC-FEB2-90D8-97E372086B5B}"/>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kumimoji="0" lang="en-US" sz="1000" b="0" i="0" u="none" strike="noStrike" kern="1200" cap="none" spc="0" normalizeH="0" baseline="0" noProof="0" dirty="0">
              <a:ln>
                <a:noFill/>
              </a:ln>
              <a:solidFill>
                <a:srgbClr val="000000">
                  <a:tint val="75000"/>
                </a:srgbClr>
              </a:solidFill>
              <a:effectLst/>
              <a:uLnTx/>
              <a:uFillTx/>
              <a:latin typeface="IBM Plex Sans Light" panose="020B0403050203000203" pitchFamily="34" charset="0"/>
              <a:ea typeface="Roboto Thin" pitchFamily="2" charset="0"/>
              <a:cs typeface="+mn-cs"/>
            </a:endParaRPr>
          </a:p>
        </p:txBody>
      </p:sp>
      <p:sp>
        <p:nvSpPr>
          <p:cNvPr id="5" name="Slide Number Placeholder 4">
            <a:extLst>
              <a:ext uri="{FF2B5EF4-FFF2-40B4-BE49-F238E27FC236}">
                <a16:creationId xmlns:a16="http://schemas.microsoft.com/office/drawing/2014/main" id="{587F84F6-AEE1-1C23-2954-A7448507A092}"/>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Roboto Thin" pitchFamily="2" charset="0"/>
                <a:cs typeface="+mn-cs"/>
              </a:rPr>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t>12</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Roboto Thin" pitchFamily="2" charset="0"/>
              <a:cs typeface="+mn-cs"/>
            </a:endParaRPr>
          </a:p>
        </p:txBody>
      </p:sp>
      <p:cxnSp>
        <p:nvCxnSpPr>
          <p:cNvPr id="3" name="Straight Connector 2">
            <a:extLst>
              <a:ext uri="{FF2B5EF4-FFF2-40B4-BE49-F238E27FC236}">
                <a16:creationId xmlns:a16="http://schemas.microsoft.com/office/drawing/2014/main" id="{68EA6AAB-27A1-560B-41DA-9688D21AD102}"/>
              </a:ext>
            </a:extLst>
          </p:cNvPr>
          <p:cNvCxnSpPr>
            <a:cxnSpLocks/>
          </p:cNvCxnSpPr>
          <p:nvPr/>
        </p:nvCxnSpPr>
        <p:spPr>
          <a:xfrm>
            <a:off x="7819213" y="4119950"/>
            <a:ext cx="393463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A person standing in front of a tree">
            <a:extLst>
              <a:ext uri="{FF2B5EF4-FFF2-40B4-BE49-F238E27FC236}">
                <a16:creationId xmlns:a16="http://schemas.microsoft.com/office/drawing/2014/main" id="{E136EAF9-B08F-55A1-12E9-C6FA9E3AF48D}"/>
              </a:ext>
            </a:extLst>
          </p:cNvPr>
          <p:cNvPicPr>
            <a:picLocks noChangeAspect="1"/>
          </p:cNvPicPr>
          <p:nvPr/>
        </p:nvPicPr>
        <p:blipFill>
          <a:blip r:embed="rId2"/>
          <a:srcRect l="52074" t="11102" r="4463"/>
          <a:stretch>
            <a:fillRect/>
          </a:stretch>
        </p:blipFill>
        <p:spPr>
          <a:xfrm>
            <a:off x="8745146" y="1451099"/>
            <a:ext cx="2095469" cy="2434929"/>
          </a:xfrm>
          <a:prstGeom prst="rect">
            <a:avLst/>
          </a:prstGeom>
        </p:spPr>
      </p:pic>
    </p:spTree>
    <p:extLst>
      <p:ext uri="{BB962C8B-B14F-4D97-AF65-F5344CB8AC3E}">
        <p14:creationId xmlns:p14="http://schemas.microsoft.com/office/powerpoint/2010/main" val="3031996301"/>
      </p:ext>
    </p:extLst>
  </p:cSld>
  <p:clrMapOvr>
    <a:masterClrMapping/>
  </p:clrMapOvr>
  <mc:AlternateContent xmlns:mc="http://schemas.openxmlformats.org/markup-compatibility/2006" xmlns:p14="http://schemas.microsoft.com/office/powerpoint/2010/main">
    <mc:Choice Requires="p14">
      <p:transition spd="slow" p14:dur="2000" advTm="22618"/>
    </mc:Choice>
    <mc:Fallback xmlns="">
      <p:transition spd="slow" advTm="22618"/>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5BED1-B657-778C-E701-A6DD1F224E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BBE10F-5C56-1D7E-1E60-62381BCF8C38}"/>
              </a:ext>
            </a:extLst>
          </p:cNvPr>
          <p:cNvSpPr>
            <a:spLocks noGrp="1"/>
          </p:cNvSpPr>
          <p:nvPr>
            <p:ph type="title"/>
          </p:nvPr>
        </p:nvSpPr>
        <p:spPr>
          <a:xfrm>
            <a:off x="485776" y="341917"/>
            <a:ext cx="7213599" cy="1202691"/>
          </a:xfrm>
        </p:spPr>
        <p:txBody>
          <a:bodyPr/>
          <a:lstStyle/>
          <a:p>
            <a:r>
              <a:rPr lang="en-US" dirty="0"/>
              <a:t>LA&amp;PS Dean's Award for Distinction in Research, Creativity, or Scholarship Recipient - Established Researcher</a:t>
            </a:r>
          </a:p>
        </p:txBody>
      </p:sp>
      <p:sp>
        <p:nvSpPr>
          <p:cNvPr id="6" name="Text Placeholder 5">
            <a:extLst>
              <a:ext uri="{FF2B5EF4-FFF2-40B4-BE49-F238E27FC236}">
                <a16:creationId xmlns:a16="http://schemas.microsoft.com/office/drawing/2014/main" id="{BB68F52D-0BDD-8BE8-48BB-C1E074BE9F99}"/>
              </a:ext>
            </a:extLst>
          </p:cNvPr>
          <p:cNvSpPr>
            <a:spLocks noGrp="1"/>
          </p:cNvSpPr>
          <p:nvPr>
            <p:ph type="body" sz="quarter" idx="19"/>
          </p:nvPr>
        </p:nvSpPr>
        <p:spPr>
          <a:xfrm>
            <a:off x="7904938" y="4200525"/>
            <a:ext cx="3775886" cy="1789213"/>
          </a:xfrm>
        </p:spPr>
        <p:txBody>
          <a:bodyPr/>
          <a:lstStyle/>
          <a:p>
            <a:pPr algn="ctr"/>
            <a:r>
              <a:rPr lang="en-US" sz="2400" b="1" dirty="0"/>
              <a:t>Jelena Zikic</a:t>
            </a:r>
          </a:p>
          <a:p>
            <a:pPr algn="ctr"/>
            <a:r>
              <a:rPr lang="en-US" dirty="0"/>
              <a:t>Professor </a:t>
            </a:r>
          </a:p>
          <a:p>
            <a:pPr algn="ctr"/>
            <a:r>
              <a:rPr lang="en-CA" dirty="0"/>
              <a:t>School of Human Resource Management </a:t>
            </a:r>
          </a:p>
        </p:txBody>
      </p:sp>
      <p:sp>
        <p:nvSpPr>
          <p:cNvPr id="8" name="Content Placeholder 7">
            <a:extLst>
              <a:ext uri="{FF2B5EF4-FFF2-40B4-BE49-F238E27FC236}">
                <a16:creationId xmlns:a16="http://schemas.microsoft.com/office/drawing/2014/main" id="{66D68C3F-8F84-8F74-9C31-0F58BA1AE301}"/>
              </a:ext>
            </a:extLst>
          </p:cNvPr>
          <p:cNvSpPr>
            <a:spLocks noGrp="1"/>
          </p:cNvSpPr>
          <p:nvPr>
            <p:ph sz="quarter" idx="20"/>
          </p:nvPr>
        </p:nvSpPr>
        <p:spPr>
          <a:xfrm>
            <a:off x="511176" y="1881925"/>
            <a:ext cx="6870699" cy="4700832"/>
          </a:xfrm>
        </p:spPr>
        <p:txBody>
          <a:bodyPr/>
          <a:lstStyle/>
          <a:p>
            <a:pPr algn="just">
              <a:spcAft>
                <a:spcPts val="1200"/>
              </a:spcAft>
            </a:pPr>
            <a:r>
              <a:rPr lang="en-US" dirty="0"/>
              <a:t>Dr. Jelena Zikic, PhD (University of Toronto, Rotman School of Management) is a Professor at York University, School of Human Resource Management. Her research focuses on Career Transitions and associated challenges of various populations (migrants, baby boomers, unemployed, expats and others). In her work, she seeks to bridge micro type phenomena, such as Professional Identity with more macro-organizational processes (i.e., Integration of diverse workforce).  </a:t>
            </a:r>
          </a:p>
          <a:p>
            <a:pPr algn="just">
              <a:spcAft>
                <a:spcPts val="1200"/>
              </a:spcAft>
            </a:pPr>
            <a:r>
              <a:rPr lang="en-US" dirty="0"/>
              <a:t>Dr. Zikic brings significant international background, cross-cultural research collaborations and varied teaching expertise. Her work appeared in top ranked journals in her field such as Academy of Management Discoveries, Journal of Organizational Behavior, and Human Relations, among others; and her practical advise is often featured in the media and outlets such Harvard Business Review.</a:t>
            </a:r>
            <a:r>
              <a:rPr lang="en-CA" dirty="0"/>
              <a:t>						    </a:t>
            </a:r>
          </a:p>
          <a:p>
            <a:pPr algn="r">
              <a:spcAft>
                <a:spcPts val="1200"/>
              </a:spcAft>
            </a:pPr>
            <a:r>
              <a:rPr lang="en-CA" dirty="0"/>
              <a:t> </a:t>
            </a:r>
            <a:endParaRPr lang="en-CA" dirty="0">
              <a:solidFill>
                <a:schemeClr val="bg1">
                  <a:lumMod val="75000"/>
                </a:schemeClr>
              </a:solidFill>
            </a:endParaRPr>
          </a:p>
        </p:txBody>
      </p:sp>
      <p:sp>
        <p:nvSpPr>
          <p:cNvPr id="4" name="Footer Placeholder 3">
            <a:extLst>
              <a:ext uri="{FF2B5EF4-FFF2-40B4-BE49-F238E27FC236}">
                <a16:creationId xmlns:a16="http://schemas.microsoft.com/office/drawing/2014/main" id="{FD287829-F50A-7CB1-3F81-F47A9835BB0F}"/>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kumimoji="0" lang="en-US" sz="1000" b="0" i="0" u="none" strike="noStrike" kern="1200" cap="none" spc="0" normalizeH="0" baseline="0" noProof="0" dirty="0">
              <a:ln>
                <a:noFill/>
              </a:ln>
              <a:solidFill>
                <a:srgbClr val="000000">
                  <a:tint val="75000"/>
                </a:srgbClr>
              </a:solidFill>
              <a:effectLst/>
              <a:uLnTx/>
              <a:uFillTx/>
              <a:latin typeface="IBM Plex Sans Light" panose="020B0403050203000203" pitchFamily="34" charset="0"/>
              <a:ea typeface="Roboto Thin" pitchFamily="2" charset="0"/>
              <a:cs typeface="+mn-cs"/>
            </a:endParaRPr>
          </a:p>
        </p:txBody>
      </p:sp>
      <p:sp>
        <p:nvSpPr>
          <p:cNvPr id="5" name="Slide Number Placeholder 4">
            <a:extLst>
              <a:ext uri="{FF2B5EF4-FFF2-40B4-BE49-F238E27FC236}">
                <a16:creationId xmlns:a16="http://schemas.microsoft.com/office/drawing/2014/main" id="{1E9B88DA-D7F1-8879-56A1-6FEB408B90EA}"/>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Roboto Thin" pitchFamily="2" charset="0"/>
                <a:cs typeface="+mn-cs"/>
              </a:rPr>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t>13</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Roboto Thin" pitchFamily="2" charset="0"/>
              <a:cs typeface="+mn-cs"/>
            </a:endParaRPr>
          </a:p>
        </p:txBody>
      </p:sp>
      <p:cxnSp>
        <p:nvCxnSpPr>
          <p:cNvPr id="3" name="Straight Connector 2">
            <a:extLst>
              <a:ext uri="{FF2B5EF4-FFF2-40B4-BE49-F238E27FC236}">
                <a16:creationId xmlns:a16="http://schemas.microsoft.com/office/drawing/2014/main" id="{8D317D50-AC4C-1ECA-062B-44D2F2CA9F80}"/>
              </a:ext>
            </a:extLst>
          </p:cNvPr>
          <p:cNvCxnSpPr>
            <a:cxnSpLocks/>
          </p:cNvCxnSpPr>
          <p:nvPr/>
        </p:nvCxnSpPr>
        <p:spPr>
          <a:xfrm>
            <a:off x="7819213" y="4119950"/>
            <a:ext cx="393463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A person speaking into a microphone">
            <a:extLst>
              <a:ext uri="{FF2B5EF4-FFF2-40B4-BE49-F238E27FC236}">
                <a16:creationId xmlns:a16="http://schemas.microsoft.com/office/drawing/2014/main" id="{3B99DD85-2543-ED09-EAAE-D1EC2341EEA2}"/>
              </a:ext>
            </a:extLst>
          </p:cNvPr>
          <p:cNvPicPr>
            <a:picLocks noChangeAspect="1"/>
          </p:cNvPicPr>
          <p:nvPr/>
        </p:nvPicPr>
        <p:blipFill>
          <a:blip r:embed="rId2">
            <a:extLst>
              <a:ext uri="{28A0092B-C50C-407E-A947-70E740481C1C}">
                <a14:useLocalDpi xmlns:a14="http://schemas.microsoft.com/office/drawing/2010/main" val="0"/>
              </a:ext>
            </a:extLst>
          </a:blip>
          <a:srcRect r="21128" b="13943"/>
          <a:stretch>
            <a:fillRect/>
          </a:stretch>
        </p:blipFill>
        <p:spPr>
          <a:xfrm>
            <a:off x="8741668" y="1456888"/>
            <a:ext cx="2102426" cy="2467534"/>
          </a:xfrm>
          <a:prstGeom prst="rect">
            <a:avLst/>
          </a:prstGeom>
        </p:spPr>
      </p:pic>
    </p:spTree>
    <p:extLst>
      <p:ext uri="{BB962C8B-B14F-4D97-AF65-F5344CB8AC3E}">
        <p14:creationId xmlns:p14="http://schemas.microsoft.com/office/powerpoint/2010/main" val="3907638672"/>
      </p:ext>
    </p:extLst>
  </p:cSld>
  <p:clrMapOvr>
    <a:masterClrMapping/>
  </p:clrMapOvr>
  <mc:AlternateContent xmlns:mc="http://schemas.openxmlformats.org/markup-compatibility/2006" xmlns:p14="http://schemas.microsoft.com/office/powerpoint/2010/main">
    <mc:Choice Requires="p14">
      <p:transition spd="slow" p14:dur="2000" advTm="22618"/>
    </mc:Choice>
    <mc:Fallback xmlns="">
      <p:transition spd="slow" advTm="22618"/>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F031EB9-E605-6A27-0E2A-1CD965A20A41}"/>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fld id="{5B64C28E-966E-6B4A-816A-311B7D0A2E6D}" type="slidenum">
              <a:rPr kumimoji="0" lang="en-US" sz="1000" b="0" i="0" u="none" strike="noStrike" kern="1200" cap="none" spc="0" normalizeH="0" baseline="0" noProof="0" smtClean="0">
                <a:ln>
                  <a:noFill/>
                </a:ln>
                <a:solidFill>
                  <a:srgbClr val="F2F2F2">
                    <a:lumMod val="50000"/>
                  </a:srgbClr>
                </a:solidFill>
                <a:effectLst/>
                <a:uLnTx/>
                <a:uFillTx/>
                <a:latin typeface="IBM Plex Sans Light" panose="020B0403050203000203" pitchFamily="34" charset="0"/>
                <a:ea typeface="Roboto Thin" pitchFamily="2" charset="0"/>
                <a:cs typeface="+mn-cs"/>
              </a:rPr>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t>14</a:t>
            </a:fld>
            <a:endParaRPr kumimoji="0" lang="en-US" sz="1000" b="0" i="0" u="none" strike="noStrike" kern="1200" cap="none" spc="0" normalizeH="0" baseline="0" noProof="0">
              <a:ln>
                <a:noFill/>
              </a:ln>
              <a:solidFill>
                <a:srgbClr val="F2F2F2">
                  <a:lumMod val="50000"/>
                </a:srgbClr>
              </a:solidFill>
              <a:effectLst/>
              <a:uLnTx/>
              <a:uFillTx/>
              <a:latin typeface="IBM Plex Sans Light" panose="020B0403050203000203" pitchFamily="34" charset="0"/>
              <a:ea typeface="Roboto Thin" pitchFamily="2" charset="0"/>
              <a:cs typeface="+mn-cs"/>
            </a:endParaRPr>
          </a:p>
        </p:txBody>
      </p:sp>
      <p:sp>
        <p:nvSpPr>
          <p:cNvPr id="8" name="Title 7">
            <a:extLst>
              <a:ext uri="{FF2B5EF4-FFF2-40B4-BE49-F238E27FC236}">
                <a16:creationId xmlns:a16="http://schemas.microsoft.com/office/drawing/2014/main" id="{746368C9-D549-711E-5638-FF0EAFE7E246}"/>
              </a:ext>
            </a:extLst>
          </p:cNvPr>
          <p:cNvSpPr>
            <a:spLocks noGrp="1"/>
          </p:cNvSpPr>
          <p:nvPr>
            <p:ph type="title"/>
          </p:nvPr>
        </p:nvSpPr>
        <p:spPr>
          <a:xfrm>
            <a:off x="724526" y="1"/>
            <a:ext cx="4012937" cy="5970493"/>
          </a:xfrm>
          <a:solidFill>
            <a:srgbClr val="E21637"/>
          </a:solidFill>
        </p:spPr>
        <p:txBody>
          <a:bodyPr/>
          <a:lstStyle/>
          <a:p>
            <a:r>
              <a:rPr lang="en-US" sz="1800" dirty="0">
                <a:solidFill>
                  <a:schemeClr val="bg1"/>
                </a:solidFill>
              </a:rPr>
              <a:t>2024-2025</a:t>
            </a:r>
            <a:br>
              <a:rPr lang="en-US" sz="1800" dirty="0">
                <a:solidFill>
                  <a:schemeClr val="bg1"/>
                </a:solidFill>
              </a:rPr>
            </a:br>
            <a:br>
              <a:rPr lang="en-US" dirty="0">
                <a:solidFill>
                  <a:schemeClr val="bg1"/>
                </a:solidFill>
              </a:rPr>
            </a:br>
            <a:r>
              <a:rPr lang="en-US" dirty="0">
                <a:solidFill>
                  <a:schemeClr val="bg1"/>
                </a:solidFill>
              </a:rPr>
              <a:t>Ian Greene Award for Teaching Excellence</a:t>
            </a:r>
            <a:br>
              <a:rPr lang="en-US" dirty="0">
                <a:solidFill>
                  <a:schemeClr val="bg1"/>
                </a:solidFill>
              </a:rPr>
            </a:br>
            <a:br>
              <a:rPr lang="en-US" dirty="0">
                <a:solidFill>
                  <a:schemeClr val="bg1"/>
                </a:solidFill>
              </a:rPr>
            </a:br>
            <a:br>
              <a:rPr lang="en-US" dirty="0">
                <a:solidFill>
                  <a:schemeClr val="bg1"/>
                </a:solidFill>
              </a:rPr>
            </a:br>
            <a:br>
              <a:rPr lang="en-US" dirty="0">
                <a:solidFill>
                  <a:schemeClr val="bg1"/>
                </a:solidFill>
              </a:rPr>
            </a:br>
            <a:br>
              <a:rPr lang="en-US" dirty="0"/>
            </a:br>
            <a:endParaRPr lang="en-US" dirty="0">
              <a:solidFill>
                <a:schemeClr val="bg1"/>
              </a:solidFill>
            </a:endParaRPr>
          </a:p>
        </p:txBody>
      </p:sp>
      <p:pic>
        <p:nvPicPr>
          <p:cNvPr id="4" name="Picture 3" descr="A person taking a selfie">
            <a:extLst>
              <a:ext uri="{FF2B5EF4-FFF2-40B4-BE49-F238E27FC236}">
                <a16:creationId xmlns:a16="http://schemas.microsoft.com/office/drawing/2014/main" id="{4D6A68C6-C40C-7686-B5B7-3285B1F259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10000" y="1265567"/>
            <a:ext cx="2551730" cy="36684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person wearing glasses and a red sweater">
            <a:extLst>
              <a:ext uri="{FF2B5EF4-FFF2-40B4-BE49-F238E27FC236}">
                <a16:creationId xmlns:a16="http://schemas.microsoft.com/office/drawing/2014/main" id="{B6B80A00-93E5-625A-10C9-DFCF204F38D7}"/>
              </a:ext>
            </a:extLst>
          </p:cNvPr>
          <p:cNvPicPr>
            <a:picLocks noChangeAspect="1"/>
          </p:cNvPicPr>
          <p:nvPr/>
        </p:nvPicPr>
        <p:blipFill>
          <a:blip r:embed="rId3">
            <a:extLst>
              <a:ext uri="{28A0092B-C50C-407E-A947-70E740481C1C}">
                <a14:useLocalDpi xmlns:a14="http://schemas.microsoft.com/office/drawing/2010/main" val="0"/>
              </a:ext>
            </a:extLst>
          </a:blip>
          <a:srcRect l="6626" r="11198"/>
          <a:stretch>
            <a:fillRect/>
          </a:stretch>
        </p:blipFill>
        <p:spPr>
          <a:xfrm>
            <a:off x="5453947" y="1265567"/>
            <a:ext cx="2639568" cy="36684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300422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51283" y="202280"/>
            <a:ext cx="1675167" cy="1580644"/>
          </a:xfrm>
          <a:custGeom>
            <a:avLst/>
            <a:gdLst/>
            <a:ahLst/>
            <a:cxnLst/>
            <a:rect l="l" t="t" r="r" b="b"/>
            <a:pathLst>
              <a:path w="2512751" h="2370966">
                <a:moveTo>
                  <a:pt x="0" y="0"/>
                </a:moveTo>
                <a:lnTo>
                  <a:pt x="2512750" y="0"/>
                </a:lnTo>
                <a:lnTo>
                  <a:pt x="2512750" y="2370966"/>
                </a:lnTo>
                <a:lnTo>
                  <a:pt x="0" y="2370966"/>
                </a:lnTo>
                <a:lnTo>
                  <a:pt x="0" y="0"/>
                </a:lnTo>
                <a:close/>
              </a:path>
            </a:pathLst>
          </a:custGeom>
          <a:blipFill>
            <a:blip r:embed="rId2"/>
            <a:stretch>
              <a:fillRect l="-8976" t="-8256" r="-8805" b="-16569"/>
            </a:stretch>
          </a:blipFill>
        </p:spPr>
        <p:txBody>
          <a:bodyPr/>
          <a:lstStyle/>
          <a:p>
            <a:endParaRPr lang="en-US"/>
          </a:p>
        </p:txBody>
      </p:sp>
      <p:grpSp>
        <p:nvGrpSpPr>
          <p:cNvPr id="3" name="Group 3"/>
          <p:cNvGrpSpPr/>
          <p:nvPr/>
        </p:nvGrpSpPr>
        <p:grpSpPr>
          <a:xfrm>
            <a:off x="1686331" y="1652954"/>
            <a:ext cx="10100610" cy="32821"/>
            <a:chOff x="0" y="0"/>
            <a:chExt cx="3860191" cy="12543"/>
          </a:xfrm>
        </p:grpSpPr>
        <p:sp>
          <p:nvSpPr>
            <p:cNvPr id="4" name="Freeform 4"/>
            <p:cNvSpPr/>
            <p:nvPr/>
          </p:nvSpPr>
          <p:spPr>
            <a:xfrm>
              <a:off x="0" y="0"/>
              <a:ext cx="3860191" cy="12543"/>
            </a:xfrm>
            <a:custGeom>
              <a:avLst/>
              <a:gdLst/>
              <a:ahLst/>
              <a:cxnLst/>
              <a:rect l="l" t="t" r="r" b="b"/>
              <a:pathLst>
                <a:path w="3860191" h="12543">
                  <a:moveTo>
                    <a:pt x="0" y="0"/>
                  </a:moveTo>
                  <a:lnTo>
                    <a:pt x="3860191" y="0"/>
                  </a:lnTo>
                  <a:lnTo>
                    <a:pt x="3860191" y="12543"/>
                  </a:lnTo>
                  <a:lnTo>
                    <a:pt x="0" y="12543"/>
                  </a:lnTo>
                  <a:close/>
                </a:path>
              </a:pathLst>
            </a:custGeom>
            <a:solidFill>
              <a:srgbClr val="951C1D"/>
            </a:solidFill>
          </p:spPr>
          <p:txBody>
            <a:bodyPr/>
            <a:lstStyle/>
            <a:p>
              <a:endParaRPr lang="en-US"/>
            </a:p>
          </p:txBody>
        </p:sp>
        <p:sp>
          <p:nvSpPr>
            <p:cNvPr id="5" name="TextBox 5"/>
            <p:cNvSpPr txBox="1"/>
            <p:nvPr/>
          </p:nvSpPr>
          <p:spPr>
            <a:xfrm>
              <a:off x="0" y="-38100"/>
              <a:ext cx="3860191" cy="50643"/>
            </a:xfrm>
            <a:prstGeom prst="rect">
              <a:avLst/>
            </a:prstGeom>
          </p:spPr>
          <p:txBody>
            <a:bodyPr lIns="35009" tIns="35009" rIns="35009" bIns="35009" rtlCol="0" anchor="ctr"/>
            <a:lstStyle/>
            <a:p>
              <a:pPr algn="ctr" defTabSz="609630">
                <a:lnSpc>
                  <a:spcPts val="1773"/>
                </a:lnSpc>
                <a:spcAft>
                  <a:spcPts val="0"/>
                </a:spcAft>
              </a:pPr>
              <a:endParaRPr sz="1200">
                <a:solidFill>
                  <a:prstClr val="black"/>
                </a:solidFill>
                <a:latin typeface="Calibri"/>
                <a:ea typeface="+mn-ea"/>
              </a:endParaRPr>
            </a:p>
          </p:txBody>
        </p:sp>
      </p:grpSp>
      <p:grpSp>
        <p:nvGrpSpPr>
          <p:cNvPr id="6" name="Group 6"/>
          <p:cNvGrpSpPr/>
          <p:nvPr/>
        </p:nvGrpSpPr>
        <p:grpSpPr>
          <a:xfrm>
            <a:off x="1686331" y="1716328"/>
            <a:ext cx="10100610" cy="32821"/>
            <a:chOff x="0" y="0"/>
            <a:chExt cx="3860191" cy="12543"/>
          </a:xfrm>
        </p:grpSpPr>
        <p:sp>
          <p:nvSpPr>
            <p:cNvPr id="7" name="Freeform 7"/>
            <p:cNvSpPr/>
            <p:nvPr/>
          </p:nvSpPr>
          <p:spPr>
            <a:xfrm>
              <a:off x="0" y="0"/>
              <a:ext cx="3860191" cy="12543"/>
            </a:xfrm>
            <a:custGeom>
              <a:avLst/>
              <a:gdLst/>
              <a:ahLst/>
              <a:cxnLst/>
              <a:rect l="l" t="t" r="r" b="b"/>
              <a:pathLst>
                <a:path w="3860191" h="12543">
                  <a:moveTo>
                    <a:pt x="0" y="0"/>
                  </a:moveTo>
                  <a:lnTo>
                    <a:pt x="3860191" y="0"/>
                  </a:lnTo>
                  <a:lnTo>
                    <a:pt x="3860191" y="12543"/>
                  </a:lnTo>
                  <a:lnTo>
                    <a:pt x="0" y="12543"/>
                  </a:lnTo>
                  <a:close/>
                </a:path>
              </a:pathLst>
            </a:custGeom>
            <a:solidFill>
              <a:srgbClr val="000000"/>
            </a:solidFill>
          </p:spPr>
          <p:txBody>
            <a:bodyPr/>
            <a:lstStyle/>
            <a:p>
              <a:endParaRPr lang="en-US"/>
            </a:p>
          </p:txBody>
        </p:sp>
        <p:sp>
          <p:nvSpPr>
            <p:cNvPr id="8" name="TextBox 8"/>
            <p:cNvSpPr txBox="1"/>
            <p:nvPr/>
          </p:nvSpPr>
          <p:spPr>
            <a:xfrm>
              <a:off x="0" y="-38100"/>
              <a:ext cx="3860191" cy="50643"/>
            </a:xfrm>
            <a:prstGeom prst="rect">
              <a:avLst/>
            </a:prstGeom>
          </p:spPr>
          <p:txBody>
            <a:bodyPr lIns="35009" tIns="35009" rIns="35009" bIns="35009" rtlCol="0" anchor="ctr"/>
            <a:lstStyle/>
            <a:p>
              <a:pPr algn="ctr" defTabSz="609630">
                <a:lnSpc>
                  <a:spcPts val="1773"/>
                </a:lnSpc>
                <a:spcAft>
                  <a:spcPts val="0"/>
                </a:spcAft>
              </a:pPr>
              <a:endParaRPr sz="1200">
                <a:solidFill>
                  <a:prstClr val="black"/>
                </a:solidFill>
                <a:latin typeface="Calibri"/>
                <a:ea typeface="+mn-ea"/>
              </a:endParaRPr>
            </a:p>
          </p:txBody>
        </p:sp>
      </p:grpSp>
      <p:grpSp>
        <p:nvGrpSpPr>
          <p:cNvPr id="9" name="Group 9"/>
          <p:cNvGrpSpPr/>
          <p:nvPr/>
        </p:nvGrpSpPr>
        <p:grpSpPr>
          <a:xfrm>
            <a:off x="7418222" y="767261"/>
            <a:ext cx="165043" cy="165043"/>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51C1D"/>
            </a:solidFill>
          </p:spPr>
          <p:txBody>
            <a:bodyPr/>
            <a:lstStyle/>
            <a:p>
              <a:endParaRPr lang="en-US"/>
            </a:p>
          </p:txBody>
        </p:sp>
        <p:sp>
          <p:nvSpPr>
            <p:cNvPr id="11" name="TextBox 11"/>
            <p:cNvSpPr txBox="1"/>
            <p:nvPr/>
          </p:nvSpPr>
          <p:spPr>
            <a:xfrm>
              <a:off x="76200" y="38100"/>
              <a:ext cx="660400" cy="698500"/>
            </a:xfrm>
            <a:prstGeom prst="rect">
              <a:avLst/>
            </a:prstGeom>
          </p:spPr>
          <p:txBody>
            <a:bodyPr lIns="33867" tIns="33867" rIns="33867" bIns="33867" rtlCol="0" anchor="ctr"/>
            <a:lstStyle/>
            <a:p>
              <a:pPr algn="ctr" defTabSz="609630">
                <a:lnSpc>
                  <a:spcPts val="1773"/>
                </a:lnSpc>
                <a:spcAft>
                  <a:spcPts val="0"/>
                </a:spcAft>
              </a:pPr>
              <a:endParaRPr sz="1200">
                <a:solidFill>
                  <a:prstClr val="black"/>
                </a:solidFill>
                <a:latin typeface="Calibri"/>
                <a:ea typeface="+mn-ea"/>
              </a:endParaRPr>
            </a:p>
          </p:txBody>
        </p:sp>
      </p:grpSp>
      <p:grpSp>
        <p:nvGrpSpPr>
          <p:cNvPr id="12" name="Group 12"/>
          <p:cNvGrpSpPr/>
          <p:nvPr/>
        </p:nvGrpSpPr>
        <p:grpSpPr>
          <a:xfrm>
            <a:off x="685801" y="1997658"/>
            <a:ext cx="5236653" cy="4048991"/>
            <a:chOff x="0" y="0"/>
            <a:chExt cx="2068801" cy="1599601"/>
          </a:xfrm>
        </p:grpSpPr>
        <p:sp>
          <p:nvSpPr>
            <p:cNvPr id="13" name="Freeform 13"/>
            <p:cNvSpPr/>
            <p:nvPr/>
          </p:nvSpPr>
          <p:spPr>
            <a:xfrm>
              <a:off x="0" y="0"/>
              <a:ext cx="2068801" cy="1599601"/>
            </a:xfrm>
            <a:custGeom>
              <a:avLst/>
              <a:gdLst/>
              <a:ahLst/>
              <a:cxnLst/>
              <a:rect l="l" t="t" r="r" b="b"/>
              <a:pathLst>
                <a:path w="2068801" h="1599601">
                  <a:moveTo>
                    <a:pt x="0" y="0"/>
                  </a:moveTo>
                  <a:lnTo>
                    <a:pt x="2068801" y="0"/>
                  </a:lnTo>
                  <a:lnTo>
                    <a:pt x="2068801" y="1599601"/>
                  </a:lnTo>
                  <a:lnTo>
                    <a:pt x="0" y="1599601"/>
                  </a:lnTo>
                  <a:close/>
                </a:path>
              </a:pathLst>
            </a:custGeom>
            <a:solidFill>
              <a:srgbClr val="951C1D"/>
            </a:solidFill>
          </p:spPr>
          <p:txBody>
            <a:bodyPr/>
            <a:lstStyle/>
            <a:p>
              <a:endParaRPr lang="en-US"/>
            </a:p>
          </p:txBody>
        </p:sp>
        <p:sp>
          <p:nvSpPr>
            <p:cNvPr id="14" name="TextBox 14"/>
            <p:cNvSpPr txBox="1"/>
            <p:nvPr/>
          </p:nvSpPr>
          <p:spPr>
            <a:xfrm>
              <a:off x="0" y="-38100"/>
              <a:ext cx="2068801" cy="1637701"/>
            </a:xfrm>
            <a:prstGeom prst="rect">
              <a:avLst/>
            </a:prstGeom>
          </p:spPr>
          <p:txBody>
            <a:bodyPr lIns="33867" tIns="33867" rIns="33867" bIns="33867" rtlCol="0" anchor="ctr"/>
            <a:lstStyle/>
            <a:p>
              <a:pPr algn="ctr" defTabSz="609630">
                <a:lnSpc>
                  <a:spcPts val="1773"/>
                </a:lnSpc>
                <a:spcAft>
                  <a:spcPts val="0"/>
                </a:spcAft>
              </a:pPr>
              <a:endParaRPr sz="1200">
                <a:solidFill>
                  <a:prstClr val="black"/>
                </a:solidFill>
                <a:latin typeface="Calibri"/>
                <a:ea typeface="+mn-ea"/>
              </a:endParaRPr>
            </a:p>
          </p:txBody>
        </p:sp>
      </p:grpSp>
      <p:grpSp>
        <p:nvGrpSpPr>
          <p:cNvPr id="15" name="Group 15"/>
          <p:cNvGrpSpPr/>
          <p:nvPr/>
        </p:nvGrpSpPr>
        <p:grpSpPr>
          <a:xfrm>
            <a:off x="6269548" y="2003764"/>
            <a:ext cx="5236653" cy="4048991"/>
            <a:chOff x="0" y="0"/>
            <a:chExt cx="2068801" cy="1599601"/>
          </a:xfrm>
        </p:grpSpPr>
        <p:sp>
          <p:nvSpPr>
            <p:cNvPr id="16" name="Freeform 16"/>
            <p:cNvSpPr/>
            <p:nvPr/>
          </p:nvSpPr>
          <p:spPr>
            <a:xfrm>
              <a:off x="0" y="0"/>
              <a:ext cx="2068801" cy="1599601"/>
            </a:xfrm>
            <a:custGeom>
              <a:avLst/>
              <a:gdLst/>
              <a:ahLst/>
              <a:cxnLst/>
              <a:rect l="l" t="t" r="r" b="b"/>
              <a:pathLst>
                <a:path w="2068801" h="1599601">
                  <a:moveTo>
                    <a:pt x="0" y="0"/>
                  </a:moveTo>
                  <a:lnTo>
                    <a:pt x="2068801" y="0"/>
                  </a:lnTo>
                  <a:lnTo>
                    <a:pt x="2068801" y="1599601"/>
                  </a:lnTo>
                  <a:lnTo>
                    <a:pt x="0" y="1599601"/>
                  </a:lnTo>
                  <a:close/>
                </a:path>
              </a:pathLst>
            </a:custGeom>
            <a:solidFill>
              <a:srgbClr val="951C1D"/>
            </a:solidFill>
          </p:spPr>
          <p:txBody>
            <a:bodyPr/>
            <a:lstStyle/>
            <a:p>
              <a:endParaRPr lang="en-US"/>
            </a:p>
          </p:txBody>
        </p:sp>
        <p:sp>
          <p:nvSpPr>
            <p:cNvPr id="17" name="TextBox 17"/>
            <p:cNvSpPr txBox="1"/>
            <p:nvPr/>
          </p:nvSpPr>
          <p:spPr>
            <a:xfrm>
              <a:off x="0" y="-38100"/>
              <a:ext cx="2068801" cy="1637701"/>
            </a:xfrm>
            <a:prstGeom prst="rect">
              <a:avLst/>
            </a:prstGeom>
          </p:spPr>
          <p:txBody>
            <a:bodyPr lIns="33867" tIns="33867" rIns="33867" bIns="33867" rtlCol="0" anchor="ctr"/>
            <a:lstStyle/>
            <a:p>
              <a:pPr algn="ctr" defTabSz="609630">
                <a:lnSpc>
                  <a:spcPts val="1773"/>
                </a:lnSpc>
                <a:spcAft>
                  <a:spcPts val="0"/>
                </a:spcAft>
              </a:pPr>
              <a:endParaRPr sz="1200">
                <a:solidFill>
                  <a:prstClr val="black"/>
                </a:solidFill>
                <a:latin typeface="Calibri"/>
                <a:ea typeface="+mn-ea"/>
              </a:endParaRPr>
            </a:p>
          </p:txBody>
        </p:sp>
      </p:grpSp>
      <p:sp>
        <p:nvSpPr>
          <p:cNvPr id="20" name="TextBox 20"/>
          <p:cNvSpPr txBox="1"/>
          <p:nvPr/>
        </p:nvSpPr>
        <p:spPr>
          <a:xfrm>
            <a:off x="2369513" y="202303"/>
            <a:ext cx="4684963" cy="690510"/>
          </a:xfrm>
          <a:prstGeom prst="rect">
            <a:avLst/>
          </a:prstGeom>
        </p:spPr>
        <p:txBody>
          <a:bodyPr lIns="0" tIns="0" rIns="0" bIns="0" rtlCol="0" anchor="t">
            <a:spAutoFit/>
          </a:bodyPr>
          <a:lstStyle/>
          <a:p>
            <a:pPr algn="ctr" defTabSz="609630">
              <a:lnSpc>
                <a:spcPts val="5852"/>
              </a:lnSpc>
              <a:spcAft>
                <a:spcPts val="0"/>
              </a:spcAft>
            </a:pPr>
            <a:r>
              <a:rPr lang="en-US" sz="4180" b="1">
                <a:solidFill>
                  <a:srgbClr val="000000"/>
                </a:solidFill>
                <a:latin typeface="Trebuchet MS Bold"/>
                <a:ea typeface="Trebuchet MS Bold"/>
                <a:cs typeface="Trebuchet MS Bold"/>
                <a:sym typeface="Trebuchet MS Bold"/>
              </a:rPr>
              <a:t>Ian Greene Award</a:t>
            </a:r>
          </a:p>
        </p:txBody>
      </p:sp>
      <p:sp>
        <p:nvSpPr>
          <p:cNvPr id="21" name="TextBox 21"/>
          <p:cNvSpPr txBox="1"/>
          <p:nvPr/>
        </p:nvSpPr>
        <p:spPr>
          <a:xfrm>
            <a:off x="2433667" y="885378"/>
            <a:ext cx="4821624" cy="573940"/>
          </a:xfrm>
          <a:prstGeom prst="rect">
            <a:avLst/>
          </a:prstGeom>
        </p:spPr>
        <p:txBody>
          <a:bodyPr wrap="square" lIns="0" tIns="0" rIns="0" bIns="0" rtlCol="0" anchor="t">
            <a:spAutoFit/>
          </a:bodyPr>
          <a:lstStyle/>
          <a:p>
            <a:pPr algn="r" defTabSz="609630">
              <a:lnSpc>
                <a:spcPts val="4921"/>
              </a:lnSpc>
              <a:spcAft>
                <a:spcPts val="0"/>
              </a:spcAft>
            </a:pPr>
            <a:r>
              <a:rPr lang="en-US" sz="3515" dirty="0">
                <a:solidFill>
                  <a:srgbClr val="000000"/>
                </a:solidFill>
                <a:latin typeface="Alex Brush"/>
                <a:ea typeface="Alex Brush"/>
                <a:cs typeface="Alex Brush"/>
                <a:sym typeface="Alex Brush"/>
              </a:rPr>
              <a:t>for Teaching Excellence</a:t>
            </a:r>
          </a:p>
        </p:txBody>
      </p:sp>
      <p:sp>
        <p:nvSpPr>
          <p:cNvPr id="22" name="TextBox 22"/>
          <p:cNvSpPr txBox="1"/>
          <p:nvPr/>
        </p:nvSpPr>
        <p:spPr>
          <a:xfrm>
            <a:off x="7797161" y="515365"/>
            <a:ext cx="4291203" cy="718145"/>
          </a:xfrm>
          <a:prstGeom prst="rect">
            <a:avLst/>
          </a:prstGeom>
        </p:spPr>
        <p:txBody>
          <a:bodyPr lIns="0" tIns="0" rIns="0" bIns="0" rtlCol="0" anchor="t">
            <a:spAutoFit/>
          </a:bodyPr>
          <a:lstStyle/>
          <a:p>
            <a:pPr defTabSz="609630">
              <a:lnSpc>
                <a:spcPts val="2836"/>
              </a:lnSpc>
              <a:spcAft>
                <a:spcPts val="0"/>
              </a:spcAft>
            </a:pPr>
            <a:r>
              <a:rPr lang="en-US" sz="2780">
                <a:solidFill>
                  <a:srgbClr val="000000"/>
                </a:solidFill>
                <a:latin typeface="Trebuchet MS"/>
                <a:ea typeface="Trebuchet MS"/>
                <a:cs typeface="Trebuchet MS"/>
                <a:sym typeface="Trebuchet MS"/>
              </a:rPr>
              <a:t>Presented by the </a:t>
            </a:r>
          </a:p>
          <a:p>
            <a:pPr defTabSz="609630">
              <a:lnSpc>
                <a:spcPts val="2836"/>
              </a:lnSpc>
              <a:spcAft>
                <a:spcPts val="0"/>
              </a:spcAft>
            </a:pPr>
            <a:r>
              <a:rPr lang="en-US" sz="2780">
                <a:solidFill>
                  <a:srgbClr val="000000"/>
                </a:solidFill>
                <a:latin typeface="Trebuchet MS"/>
                <a:ea typeface="Trebuchet MS"/>
                <a:cs typeface="Trebuchet MS"/>
                <a:sym typeface="Trebuchet MS"/>
              </a:rPr>
              <a:t>Student Council of LA&amp;PS</a:t>
            </a:r>
          </a:p>
        </p:txBody>
      </p:sp>
      <p:sp>
        <p:nvSpPr>
          <p:cNvPr id="23" name="TextBox 23"/>
          <p:cNvSpPr txBox="1"/>
          <p:nvPr/>
        </p:nvSpPr>
        <p:spPr>
          <a:xfrm>
            <a:off x="874305" y="5359537"/>
            <a:ext cx="2375365" cy="487313"/>
          </a:xfrm>
          <a:prstGeom prst="rect">
            <a:avLst/>
          </a:prstGeom>
        </p:spPr>
        <p:txBody>
          <a:bodyPr lIns="0" tIns="0" rIns="0" bIns="0" rtlCol="0" anchor="t">
            <a:spAutoFit/>
          </a:bodyPr>
          <a:lstStyle/>
          <a:p>
            <a:pPr algn="ctr" defTabSz="609630">
              <a:lnSpc>
                <a:spcPts val="1855"/>
              </a:lnSpc>
              <a:spcAft>
                <a:spcPts val="0"/>
              </a:spcAft>
            </a:pPr>
            <a:r>
              <a:rPr lang="en-US" sz="1819" dirty="0">
                <a:solidFill>
                  <a:srgbClr val="FFFFFF"/>
                </a:solidFill>
                <a:latin typeface="Trebuchet MS"/>
                <a:ea typeface="Trebuchet MS"/>
                <a:cs typeface="Trebuchet MS"/>
                <a:sym typeface="Trebuchet MS"/>
              </a:rPr>
              <a:t>Dr. Matthew Bucemi</a:t>
            </a:r>
          </a:p>
          <a:p>
            <a:pPr algn="ctr" defTabSz="609630">
              <a:lnSpc>
                <a:spcPts val="1855"/>
              </a:lnSpc>
              <a:spcAft>
                <a:spcPts val="0"/>
              </a:spcAft>
            </a:pPr>
            <a:r>
              <a:rPr lang="en-US" sz="1819" dirty="0">
                <a:solidFill>
                  <a:srgbClr val="FFFFFF"/>
                </a:solidFill>
                <a:latin typeface="Trebuchet MS"/>
                <a:ea typeface="Trebuchet MS"/>
                <a:cs typeface="Trebuchet MS"/>
                <a:sym typeface="Trebuchet MS"/>
              </a:rPr>
              <a:t>Writing Department</a:t>
            </a:r>
          </a:p>
        </p:txBody>
      </p:sp>
      <p:sp>
        <p:nvSpPr>
          <p:cNvPr id="24" name="TextBox 24"/>
          <p:cNvSpPr txBox="1"/>
          <p:nvPr/>
        </p:nvSpPr>
        <p:spPr>
          <a:xfrm>
            <a:off x="6609478" y="5332570"/>
            <a:ext cx="2375365" cy="487313"/>
          </a:xfrm>
          <a:prstGeom prst="rect">
            <a:avLst/>
          </a:prstGeom>
        </p:spPr>
        <p:txBody>
          <a:bodyPr wrap="square" lIns="0" tIns="0" rIns="0" bIns="0" rtlCol="0" anchor="t">
            <a:spAutoFit/>
          </a:bodyPr>
          <a:lstStyle/>
          <a:p>
            <a:pPr algn="ctr" defTabSz="609630">
              <a:lnSpc>
                <a:spcPts val="1856"/>
              </a:lnSpc>
              <a:spcAft>
                <a:spcPts val="0"/>
              </a:spcAft>
            </a:pPr>
            <a:r>
              <a:rPr lang="en-US" sz="1819" dirty="0">
                <a:solidFill>
                  <a:srgbClr val="FFFFFF"/>
                </a:solidFill>
                <a:latin typeface="Trebuchet MS"/>
              </a:rPr>
              <a:t>Margrethe </a:t>
            </a:r>
            <a:r>
              <a:rPr lang="en-US" sz="1819" dirty="0" err="1">
                <a:solidFill>
                  <a:srgbClr val="FFFFFF"/>
                </a:solidFill>
                <a:latin typeface="Trebuchet MS"/>
              </a:rPr>
              <a:t>McKoen</a:t>
            </a:r>
            <a:r>
              <a:rPr lang="en-US" sz="1819" dirty="0">
                <a:solidFill>
                  <a:srgbClr val="FFFFFF"/>
                </a:solidFill>
                <a:latin typeface="Trebuchet MS"/>
              </a:rPr>
              <a:t> </a:t>
            </a:r>
            <a:r>
              <a:rPr lang="en-US" sz="1819" dirty="0">
                <a:solidFill>
                  <a:srgbClr val="FFFFFF"/>
                </a:solidFill>
                <a:latin typeface="Trebuchet MS"/>
                <a:ea typeface="Trebuchet MS"/>
                <a:cs typeface="Trebuchet MS"/>
                <a:sym typeface="Trebuchet MS"/>
              </a:rPr>
              <a:t>Department of History</a:t>
            </a:r>
          </a:p>
        </p:txBody>
      </p:sp>
      <p:sp>
        <p:nvSpPr>
          <p:cNvPr id="25" name="TextBox 25"/>
          <p:cNvSpPr txBox="1"/>
          <p:nvPr/>
        </p:nvSpPr>
        <p:spPr>
          <a:xfrm>
            <a:off x="928761" y="2119764"/>
            <a:ext cx="4724809" cy="359073"/>
          </a:xfrm>
          <a:prstGeom prst="rect">
            <a:avLst/>
          </a:prstGeom>
        </p:spPr>
        <p:txBody>
          <a:bodyPr wrap="square" lIns="0" tIns="0" rIns="0" bIns="0" rtlCol="0" anchor="t">
            <a:spAutoFit/>
          </a:bodyPr>
          <a:lstStyle/>
          <a:p>
            <a:pPr algn="ctr" defTabSz="609630">
              <a:lnSpc>
                <a:spcPts val="2836"/>
              </a:lnSpc>
              <a:spcAft>
                <a:spcPts val="0"/>
              </a:spcAft>
            </a:pPr>
            <a:r>
              <a:rPr lang="en-US" sz="2780" b="1" dirty="0">
                <a:solidFill>
                  <a:srgbClr val="FFFFFF"/>
                </a:solidFill>
                <a:latin typeface="Trebuchet MS Bold"/>
                <a:ea typeface="Trebuchet MS Bold"/>
                <a:cs typeface="Trebuchet MS Bold"/>
                <a:sym typeface="Trebuchet MS Bold"/>
              </a:rPr>
              <a:t>Professor Recipient</a:t>
            </a:r>
          </a:p>
        </p:txBody>
      </p:sp>
      <p:sp>
        <p:nvSpPr>
          <p:cNvPr id="26" name="TextBox 26"/>
          <p:cNvSpPr txBox="1"/>
          <p:nvPr/>
        </p:nvSpPr>
        <p:spPr>
          <a:xfrm>
            <a:off x="6512508" y="2113124"/>
            <a:ext cx="4750731" cy="359073"/>
          </a:xfrm>
          <a:prstGeom prst="rect">
            <a:avLst/>
          </a:prstGeom>
        </p:spPr>
        <p:txBody>
          <a:bodyPr wrap="square" lIns="0" tIns="0" rIns="0" bIns="0" rtlCol="0" anchor="t">
            <a:spAutoFit/>
          </a:bodyPr>
          <a:lstStyle/>
          <a:p>
            <a:pPr algn="ctr" defTabSz="609630">
              <a:lnSpc>
                <a:spcPts val="2836"/>
              </a:lnSpc>
              <a:spcAft>
                <a:spcPts val="0"/>
              </a:spcAft>
            </a:pPr>
            <a:r>
              <a:rPr lang="en-US" sz="2780" b="1" dirty="0">
                <a:solidFill>
                  <a:srgbClr val="FFFFFF"/>
                </a:solidFill>
                <a:latin typeface="Trebuchet MS Bold"/>
                <a:ea typeface="Trebuchet MS Bold"/>
                <a:cs typeface="Trebuchet MS Bold"/>
                <a:sym typeface="Trebuchet MS Bold"/>
              </a:rPr>
              <a:t>TA Recipient</a:t>
            </a:r>
          </a:p>
        </p:txBody>
      </p:sp>
      <p:grpSp>
        <p:nvGrpSpPr>
          <p:cNvPr id="27" name="Group 27"/>
          <p:cNvGrpSpPr/>
          <p:nvPr/>
        </p:nvGrpSpPr>
        <p:grpSpPr>
          <a:xfrm>
            <a:off x="3438175" y="2587546"/>
            <a:ext cx="2341783" cy="2820747"/>
            <a:chOff x="0" y="0"/>
            <a:chExt cx="4683566" cy="5641495"/>
          </a:xfrm>
        </p:grpSpPr>
        <p:grpSp>
          <p:nvGrpSpPr>
            <p:cNvPr id="28" name="Group 28"/>
            <p:cNvGrpSpPr/>
            <p:nvPr/>
          </p:nvGrpSpPr>
          <p:grpSpPr>
            <a:xfrm>
              <a:off x="0" y="0"/>
              <a:ext cx="4683566" cy="5641495"/>
              <a:chOff x="0" y="0"/>
              <a:chExt cx="925149" cy="1114369"/>
            </a:xfrm>
          </p:grpSpPr>
          <p:sp>
            <p:nvSpPr>
              <p:cNvPr id="29" name="Freeform 29"/>
              <p:cNvSpPr/>
              <p:nvPr/>
            </p:nvSpPr>
            <p:spPr>
              <a:xfrm>
                <a:off x="0" y="0"/>
                <a:ext cx="925149" cy="1114369"/>
              </a:xfrm>
              <a:custGeom>
                <a:avLst/>
                <a:gdLst/>
                <a:ahLst/>
                <a:cxnLst/>
                <a:rect l="l" t="t" r="r" b="b"/>
                <a:pathLst>
                  <a:path w="925149" h="1114369">
                    <a:moveTo>
                      <a:pt x="0" y="0"/>
                    </a:moveTo>
                    <a:lnTo>
                      <a:pt x="925149" y="0"/>
                    </a:lnTo>
                    <a:lnTo>
                      <a:pt x="925149" y="1114369"/>
                    </a:lnTo>
                    <a:lnTo>
                      <a:pt x="0" y="1114369"/>
                    </a:lnTo>
                    <a:close/>
                  </a:path>
                </a:pathLst>
              </a:custGeom>
              <a:solidFill>
                <a:srgbClr val="951C1D"/>
              </a:solidFill>
              <a:ln w="38100" cap="sq">
                <a:solidFill>
                  <a:srgbClr val="FFFFFF"/>
                </a:solidFill>
                <a:prstDash val="solid"/>
                <a:miter/>
              </a:ln>
            </p:spPr>
            <p:txBody>
              <a:bodyPr/>
              <a:lstStyle/>
              <a:p>
                <a:endParaRPr lang="en-US"/>
              </a:p>
            </p:txBody>
          </p:sp>
          <p:sp>
            <p:nvSpPr>
              <p:cNvPr id="30" name="TextBox 30"/>
              <p:cNvSpPr txBox="1"/>
              <p:nvPr/>
            </p:nvSpPr>
            <p:spPr>
              <a:xfrm>
                <a:off x="0" y="-38100"/>
                <a:ext cx="925149" cy="1152469"/>
              </a:xfrm>
              <a:prstGeom prst="rect">
                <a:avLst/>
              </a:prstGeom>
            </p:spPr>
            <p:txBody>
              <a:bodyPr lIns="33867" tIns="33867" rIns="33867" bIns="33867" rtlCol="0" anchor="ctr"/>
              <a:lstStyle/>
              <a:p>
                <a:pPr algn="ctr" defTabSz="609630">
                  <a:lnSpc>
                    <a:spcPts val="1773"/>
                  </a:lnSpc>
                  <a:spcAft>
                    <a:spcPts val="0"/>
                  </a:spcAft>
                </a:pPr>
                <a:endParaRPr sz="1200">
                  <a:solidFill>
                    <a:prstClr val="black"/>
                  </a:solidFill>
                  <a:latin typeface="Calibri"/>
                  <a:ea typeface="+mn-ea"/>
                </a:endParaRPr>
              </a:p>
            </p:txBody>
          </p:sp>
        </p:grpSp>
        <p:sp>
          <p:nvSpPr>
            <p:cNvPr id="31" name="TextBox 31"/>
            <p:cNvSpPr txBox="1"/>
            <p:nvPr/>
          </p:nvSpPr>
          <p:spPr>
            <a:xfrm>
              <a:off x="252780" y="297712"/>
              <a:ext cx="4178010" cy="4586257"/>
            </a:xfrm>
            <a:prstGeom prst="rect">
              <a:avLst/>
            </a:prstGeom>
          </p:spPr>
          <p:txBody>
            <a:bodyPr lIns="0" tIns="0" rIns="0" bIns="0" rtlCol="0" anchor="t">
              <a:spAutoFit/>
            </a:bodyPr>
            <a:lstStyle/>
            <a:p>
              <a:pPr algn="ctr" defTabSz="609630">
                <a:lnSpc>
                  <a:spcPts val="2021"/>
                </a:lnSpc>
                <a:spcBef>
                  <a:spcPct val="0"/>
                </a:spcBef>
              </a:pPr>
              <a:endParaRPr lang="en-US" sz="1444" dirty="0">
                <a:solidFill>
                  <a:srgbClr val="FFFFFF"/>
                </a:solidFill>
                <a:latin typeface="Inter"/>
              </a:endParaRPr>
            </a:p>
            <a:p>
              <a:pPr algn="ctr" defTabSz="609630">
                <a:lnSpc>
                  <a:spcPts val="2021"/>
                </a:lnSpc>
                <a:spcBef>
                  <a:spcPct val="0"/>
                </a:spcBef>
              </a:pPr>
              <a:r>
                <a:rPr lang="en-US" sz="1444" dirty="0">
                  <a:solidFill>
                    <a:srgbClr val="FFFFFF"/>
                  </a:solidFill>
                  <a:latin typeface="Inter"/>
                </a:rPr>
                <a:t>Professor Bucemi was recognized for his </a:t>
              </a:r>
              <a:r>
                <a:rPr lang="en-US" sz="1444" b="1" dirty="0">
                  <a:solidFill>
                    <a:srgbClr val="FFFFFF"/>
                  </a:solidFill>
                  <a:latin typeface="Inter"/>
                </a:rPr>
                <a:t>relationship with students</a:t>
              </a:r>
              <a:r>
                <a:rPr lang="en-US" sz="1444" dirty="0">
                  <a:solidFill>
                    <a:srgbClr val="FFFFFF"/>
                  </a:solidFill>
                  <a:latin typeface="Inter"/>
                </a:rPr>
                <a:t>, his </a:t>
              </a:r>
              <a:r>
                <a:rPr lang="en-US" sz="1444" b="1" dirty="0">
                  <a:solidFill>
                    <a:srgbClr val="FFFFFF"/>
                  </a:solidFill>
                  <a:latin typeface="Inter"/>
                </a:rPr>
                <a:t>holistic impact on his classes</a:t>
              </a:r>
              <a:r>
                <a:rPr lang="en-US" sz="1444" dirty="0">
                  <a:solidFill>
                    <a:srgbClr val="FFFFFF"/>
                  </a:solidFill>
                  <a:latin typeface="Inter"/>
                </a:rPr>
                <a:t>, and the </a:t>
              </a:r>
              <a:r>
                <a:rPr lang="en-US" sz="1444" b="1" dirty="0">
                  <a:solidFill>
                    <a:srgbClr val="FFFFFF"/>
                  </a:solidFill>
                  <a:latin typeface="Inter"/>
                </a:rPr>
                <a:t>innovative learning opportunities</a:t>
              </a:r>
              <a:r>
                <a:rPr lang="en-US" sz="1444" dirty="0">
                  <a:solidFill>
                    <a:srgbClr val="FFFFFF"/>
                  </a:solidFill>
                  <a:latin typeface="Inter"/>
                </a:rPr>
                <a:t> he crafted.</a:t>
              </a:r>
            </a:p>
            <a:p>
              <a:pPr algn="ctr" defTabSz="609630">
                <a:lnSpc>
                  <a:spcPts val="2021"/>
                </a:lnSpc>
                <a:spcBef>
                  <a:spcPct val="0"/>
                </a:spcBef>
                <a:spcAft>
                  <a:spcPts val="0"/>
                </a:spcAft>
              </a:pPr>
              <a:r>
                <a:rPr lang="en-US" sz="1444" dirty="0">
                  <a:solidFill>
                    <a:srgbClr val="FFFFFF"/>
                  </a:solidFill>
                  <a:latin typeface="Inter"/>
                  <a:sym typeface="Inter"/>
                </a:rPr>
                <a:t>.</a:t>
              </a:r>
            </a:p>
          </p:txBody>
        </p:sp>
      </p:grpSp>
      <p:grpSp>
        <p:nvGrpSpPr>
          <p:cNvPr id="32" name="Group 32"/>
          <p:cNvGrpSpPr/>
          <p:nvPr/>
        </p:nvGrpSpPr>
        <p:grpSpPr>
          <a:xfrm>
            <a:off x="9008523" y="2600881"/>
            <a:ext cx="2341783" cy="2594655"/>
            <a:chOff x="0" y="0"/>
            <a:chExt cx="4683566" cy="5189309"/>
          </a:xfrm>
        </p:grpSpPr>
        <p:grpSp>
          <p:nvGrpSpPr>
            <p:cNvPr id="33" name="Group 33"/>
            <p:cNvGrpSpPr/>
            <p:nvPr/>
          </p:nvGrpSpPr>
          <p:grpSpPr>
            <a:xfrm>
              <a:off x="0" y="0"/>
              <a:ext cx="4683566" cy="5189309"/>
              <a:chOff x="0" y="0"/>
              <a:chExt cx="925149" cy="1025049"/>
            </a:xfrm>
          </p:grpSpPr>
          <p:sp>
            <p:nvSpPr>
              <p:cNvPr id="34" name="Freeform 34"/>
              <p:cNvSpPr/>
              <p:nvPr/>
            </p:nvSpPr>
            <p:spPr>
              <a:xfrm>
                <a:off x="0" y="0"/>
                <a:ext cx="925149" cy="1025049"/>
              </a:xfrm>
              <a:custGeom>
                <a:avLst/>
                <a:gdLst/>
                <a:ahLst/>
                <a:cxnLst/>
                <a:rect l="l" t="t" r="r" b="b"/>
                <a:pathLst>
                  <a:path w="925149" h="1025049">
                    <a:moveTo>
                      <a:pt x="0" y="0"/>
                    </a:moveTo>
                    <a:lnTo>
                      <a:pt x="925149" y="0"/>
                    </a:lnTo>
                    <a:lnTo>
                      <a:pt x="925149" y="1025049"/>
                    </a:lnTo>
                    <a:lnTo>
                      <a:pt x="0" y="1025049"/>
                    </a:lnTo>
                    <a:close/>
                  </a:path>
                </a:pathLst>
              </a:custGeom>
              <a:solidFill>
                <a:srgbClr val="951C1D"/>
              </a:solidFill>
              <a:ln w="38100" cap="sq">
                <a:solidFill>
                  <a:srgbClr val="FFFFFF"/>
                </a:solidFill>
                <a:prstDash val="solid"/>
                <a:miter/>
              </a:ln>
            </p:spPr>
            <p:txBody>
              <a:bodyPr/>
              <a:lstStyle/>
              <a:p>
                <a:endParaRPr lang="en-US"/>
              </a:p>
            </p:txBody>
          </p:sp>
          <p:sp>
            <p:nvSpPr>
              <p:cNvPr id="35" name="TextBox 35"/>
              <p:cNvSpPr txBox="1"/>
              <p:nvPr/>
            </p:nvSpPr>
            <p:spPr>
              <a:xfrm>
                <a:off x="0" y="-38100"/>
                <a:ext cx="925149" cy="1063149"/>
              </a:xfrm>
              <a:prstGeom prst="rect">
                <a:avLst/>
              </a:prstGeom>
            </p:spPr>
            <p:txBody>
              <a:bodyPr lIns="33867" tIns="33867" rIns="33867" bIns="33867" rtlCol="0" anchor="ctr"/>
              <a:lstStyle/>
              <a:p>
                <a:pPr algn="ctr" defTabSz="609630">
                  <a:lnSpc>
                    <a:spcPts val="1773"/>
                  </a:lnSpc>
                  <a:spcAft>
                    <a:spcPts val="0"/>
                  </a:spcAft>
                </a:pPr>
                <a:endParaRPr sz="1200">
                  <a:solidFill>
                    <a:prstClr val="black"/>
                  </a:solidFill>
                  <a:latin typeface="Calibri"/>
                  <a:ea typeface="+mn-ea"/>
                </a:endParaRPr>
              </a:p>
            </p:txBody>
          </p:sp>
        </p:grpSp>
        <p:sp>
          <p:nvSpPr>
            <p:cNvPr id="36" name="TextBox 36"/>
            <p:cNvSpPr txBox="1"/>
            <p:nvPr/>
          </p:nvSpPr>
          <p:spPr>
            <a:xfrm>
              <a:off x="252780" y="297716"/>
              <a:ext cx="4178010" cy="4482893"/>
            </a:xfrm>
            <a:prstGeom prst="rect">
              <a:avLst/>
            </a:prstGeom>
          </p:spPr>
          <p:txBody>
            <a:bodyPr lIns="0" tIns="0" rIns="0" bIns="0" rtlCol="0" anchor="t">
              <a:spAutoFit/>
            </a:bodyPr>
            <a:lstStyle/>
            <a:p>
              <a:endParaRPr lang="en-US" sz="1444" dirty="0">
                <a:solidFill>
                  <a:srgbClr val="FFFFFF"/>
                </a:solidFill>
                <a:latin typeface="Inter"/>
                <a:ea typeface="Inter"/>
                <a:cs typeface="Inter"/>
                <a:sym typeface="Inter"/>
              </a:endParaRPr>
            </a:p>
            <a:p>
              <a:pPr algn="ctr"/>
              <a:r>
                <a:rPr lang="en-US" sz="1444" dirty="0">
                  <a:solidFill>
                    <a:srgbClr val="FFFFFF"/>
                  </a:solidFill>
                  <a:latin typeface="Inter"/>
                  <a:ea typeface="Inter"/>
                  <a:cs typeface="Inter"/>
                  <a:sym typeface="Inter"/>
                </a:rPr>
                <a:t>Ms.</a:t>
              </a:r>
              <a:r>
                <a:rPr lang="en-US" sz="1444" dirty="0">
                  <a:solidFill>
                    <a:srgbClr val="FFFFFF"/>
                  </a:solidFill>
                  <a:latin typeface="Inter"/>
                </a:rPr>
                <a:t> </a:t>
              </a:r>
              <a:r>
                <a:rPr lang="en-US" sz="1444" dirty="0" err="1">
                  <a:solidFill>
                    <a:srgbClr val="FFFFFF"/>
                  </a:solidFill>
                  <a:latin typeface="Inter"/>
                </a:rPr>
                <a:t>McKoen</a:t>
              </a:r>
              <a:r>
                <a:rPr lang="en-US" sz="1444" dirty="0">
                  <a:solidFill>
                    <a:srgbClr val="FFFFFF"/>
                  </a:solidFill>
                  <a:latin typeface="Inter"/>
                </a:rPr>
                <a:t> was celebrated for her </a:t>
              </a:r>
              <a:r>
                <a:rPr lang="en-US" sz="1444" b="1" dirty="0">
                  <a:solidFill>
                    <a:srgbClr val="FFFFFF"/>
                  </a:solidFill>
                  <a:latin typeface="Inter"/>
                </a:rPr>
                <a:t>responsiveness, engaging presentation style, and kind demeanor</a:t>
              </a:r>
              <a:r>
                <a:rPr lang="en-US" sz="1444" dirty="0">
                  <a:solidFill>
                    <a:srgbClr val="FFFFFF"/>
                  </a:solidFill>
                  <a:latin typeface="Inter"/>
                </a:rPr>
                <a:t> tempered </a:t>
              </a:r>
              <a:r>
                <a:rPr lang="en-US" sz="1444" b="1" dirty="0">
                  <a:solidFill>
                    <a:srgbClr val="FFFFFF"/>
                  </a:solidFill>
                  <a:latin typeface="Inter"/>
                </a:rPr>
                <a:t>with constructive guidance</a:t>
              </a:r>
              <a:r>
                <a:rPr lang="en-US" sz="1444" dirty="0">
                  <a:solidFill>
                    <a:srgbClr val="FFFFFF"/>
                  </a:solidFill>
                  <a:latin typeface="Inter"/>
                </a:rPr>
                <a:t>.</a:t>
              </a:r>
            </a:p>
            <a:p>
              <a:pPr algn="ctr"/>
              <a:r>
                <a:rPr lang="en-US" sz="1444" dirty="0">
                  <a:solidFill>
                    <a:srgbClr val="FFFFFF"/>
                  </a:solidFill>
                  <a:latin typeface="Inter"/>
                </a:rPr>
                <a:t> </a:t>
              </a:r>
            </a:p>
            <a:p>
              <a:pPr algn="ctr" defTabSz="609630">
                <a:lnSpc>
                  <a:spcPts val="2021"/>
                </a:lnSpc>
                <a:spcBef>
                  <a:spcPct val="0"/>
                </a:spcBef>
                <a:spcAft>
                  <a:spcPts val="0"/>
                </a:spcAft>
              </a:pPr>
              <a:endParaRPr lang="en-US" sz="1444" dirty="0">
                <a:solidFill>
                  <a:srgbClr val="FFFFFF"/>
                </a:solidFill>
                <a:latin typeface="Inter"/>
                <a:ea typeface="Inter"/>
                <a:cs typeface="Inter"/>
                <a:sym typeface="Inter"/>
              </a:endParaRPr>
            </a:p>
          </p:txBody>
        </p:sp>
      </p:grpSp>
      <p:sp>
        <p:nvSpPr>
          <p:cNvPr id="37" name="TextBox 37"/>
          <p:cNvSpPr txBox="1"/>
          <p:nvPr/>
        </p:nvSpPr>
        <p:spPr>
          <a:xfrm>
            <a:off x="2373060" y="6149415"/>
            <a:ext cx="7445880" cy="456985"/>
          </a:xfrm>
          <a:prstGeom prst="rect">
            <a:avLst/>
          </a:prstGeom>
        </p:spPr>
        <p:txBody>
          <a:bodyPr lIns="0" tIns="0" rIns="0" bIns="0" rtlCol="0" anchor="t">
            <a:spAutoFit/>
          </a:bodyPr>
          <a:lstStyle/>
          <a:p>
            <a:pPr algn="ctr" defTabSz="609630">
              <a:lnSpc>
                <a:spcPts val="3894"/>
              </a:lnSpc>
              <a:spcAft>
                <a:spcPts val="0"/>
              </a:spcAft>
            </a:pPr>
            <a:r>
              <a:rPr lang="en-US" sz="2781" b="1">
                <a:solidFill>
                  <a:srgbClr val="000000"/>
                </a:solidFill>
                <a:latin typeface="Trebuchet MS Bold"/>
                <a:ea typeface="Trebuchet MS Bold"/>
                <a:cs typeface="Trebuchet MS Bold"/>
                <a:sym typeface="Trebuchet MS Bold"/>
              </a:rPr>
              <a:t>More information: </a:t>
            </a:r>
            <a:r>
              <a:rPr lang="en-US" sz="2781" u="sng">
                <a:solidFill>
                  <a:srgbClr val="000000"/>
                </a:solidFill>
                <a:latin typeface="Trebuchet MS"/>
                <a:ea typeface="Trebuchet MS"/>
                <a:cs typeface="Trebuchet MS"/>
                <a:sym typeface="Trebuchet MS"/>
                <a:hlinkClick r:id="rId3" tooltip="https://iangreeneaward.carrd.co"/>
              </a:rPr>
              <a:t>iangreeneaward.carrd.co</a:t>
            </a:r>
          </a:p>
        </p:txBody>
      </p:sp>
      <p:pic>
        <p:nvPicPr>
          <p:cNvPr id="40" name="Picture 39" descr="A person wearing glasses and a red sweater">
            <a:extLst>
              <a:ext uri="{FF2B5EF4-FFF2-40B4-BE49-F238E27FC236}">
                <a16:creationId xmlns:a16="http://schemas.microsoft.com/office/drawing/2014/main" id="{7AFB09E8-2722-28BD-52BC-914AE9D282F2}"/>
              </a:ext>
            </a:extLst>
          </p:cNvPr>
          <p:cNvPicPr>
            <a:picLocks noChangeAspect="1"/>
          </p:cNvPicPr>
          <p:nvPr/>
        </p:nvPicPr>
        <p:blipFill>
          <a:blip r:embed="rId4">
            <a:extLst>
              <a:ext uri="{28A0092B-C50C-407E-A947-70E740481C1C}">
                <a14:useLocalDpi xmlns:a14="http://schemas.microsoft.com/office/drawing/2010/main" val="0"/>
              </a:ext>
            </a:extLst>
          </a:blip>
          <a:srcRect l="6626" r="11198"/>
          <a:stretch>
            <a:fillRect/>
          </a:stretch>
        </p:blipFill>
        <p:spPr>
          <a:xfrm>
            <a:off x="1094013" y="2590613"/>
            <a:ext cx="1935951" cy="2690573"/>
          </a:xfrm>
          <a:prstGeom prst="rect">
            <a:avLst/>
          </a:prstGeom>
          <a:ln w="38100" cap="sq">
            <a:noFill/>
            <a:prstDash val="solid"/>
            <a:miter lim="800000"/>
          </a:ln>
          <a:effectLst>
            <a:outerShdw blurRad="50800" dist="38100" dir="2700000" algn="tl" rotWithShape="0">
              <a:srgbClr val="000000">
                <a:alpha val="43000"/>
              </a:srgbClr>
            </a:outerShdw>
          </a:effectLst>
        </p:spPr>
      </p:pic>
      <p:pic>
        <p:nvPicPr>
          <p:cNvPr id="41" name="Picture 40" descr="A person taking a selfie">
            <a:extLst>
              <a:ext uri="{FF2B5EF4-FFF2-40B4-BE49-F238E27FC236}">
                <a16:creationId xmlns:a16="http://schemas.microsoft.com/office/drawing/2014/main" id="{BFB6E91E-CAC5-1D9F-777D-133EC3D4AB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84782" y="2543974"/>
            <a:ext cx="1890046" cy="2717195"/>
          </a:xfrm>
          <a:prstGeom prst="rect">
            <a:avLst/>
          </a:prstGeom>
          <a:ln w="38100" cap="sq">
            <a:noFill/>
            <a:prstDash val="solid"/>
            <a:miter lim="800000"/>
          </a:ln>
          <a:effectLst>
            <a:outerShdw blurRad="50800" dist="38100" dir="2700000" algn="tl" rotWithShape="0">
              <a:srgbClr val="000000">
                <a:alpha val="43000"/>
              </a:srgbClr>
            </a:outerShdw>
          </a:effectLst>
        </p:spPr>
      </p:pic>
    </p:spTree>
  </p:cSld>
  <p:clrMapOvr>
    <a:masterClrMapping/>
  </p:clrMapOvr>
</p:sld>
</file>

<file path=ppt/theme/theme1.xml><?xml version="1.0" encoding="utf-8"?>
<a:theme xmlns:a="http://schemas.openxmlformats.org/drawingml/2006/main" name="1_Office Theme">
  <a:themeElements>
    <a:clrScheme name="LA&amp;PS">
      <a:dk1>
        <a:srgbClr val="000000"/>
      </a:dk1>
      <a:lt1>
        <a:srgbClr val="FFFFFF"/>
      </a:lt1>
      <a:dk2>
        <a:srgbClr val="AF1F24"/>
      </a:dk2>
      <a:lt2>
        <a:srgbClr val="F2F2F2"/>
      </a:lt2>
      <a:accent1>
        <a:srgbClr val="E11837"/>
      </a:accent1>
      <a:accent2>
        <a:srgbClr val="686361"/>
      </a:accent2>
      <a:accent3>
        <a:srgbClr val="7F1516"/>
      </a:accent3>
      <a:accent4>
        <a:srgbClr val="DBD21B"/>
      </a:accent4>
      <a:accent5>
        <a:srgbClr val="837700"/>
      </a:accent5>
      <a:accent6>
        <a:srgbClr val="D6D0CA"/>
      </a:accent6>
      <a:hlink>
        <a:srgbClr val="E21E38"/>
      </a:hlink>
      <a:folHlink>
        <a:srgbClr val="AF1F24"/>
      </a:folHlink>
    </a:clrScheme>
    <a:fontScheme name="YorkU">
      <a:majorFont>
        <a:latin typeface="IBM Plex Sans"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Light"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smtClean="0"/>
        </a:defPPr>
      </a:lstStyle>
    </a:txDef>
  </a:objectDefaults>
  <a:extraClrSchemeLst/>
  <a:extLst>
    <a:ext uri="{05A4C25C-085E-4340-85A3-A5531E510DB2}">
      <thm15:themeFamily xmlns:thm15="http://schemas.microsoft.com/office/thememl/2012/main" name="Presentation7" id="{F692A21D-CC15-D04B-8D08-D8F47C7D188A}" vid="{203BE439-F4E5-FF49-9C38-E2BD0F4CF61A}"/>
    </a:ext>
  </a:extLst>
</a:theme>
</file>

<file path=docProps/app.xml><?xml version="1.0" encoding="utf-8"?>
<Properties xmlns="http://schemas.openxmlformats.org/officeDocument/2006/extended-properties" xmlns:vt="http://schemas.openxmlformats.org/officeDocument/2006/docPropsVTypes">
  <TotalTime>541</TotalTime>
  <Words>2135</Words>
  <Application>Microsoft Office PowerPoint</Application>
  <PresentationFormat>Widescreen</PresentationFormat>
  <Paragraphs>113</Paragraphs>
  <Slides>15</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15</vt:i4>
      </vt:variant>
    </vt:vector>
  </HeadingPairs>
  <TitlesOfParts>
    <vt:vector size="30" baseType="lpstr">
      <vt:lpstr>Alex Brush</vt:lpstr>
      <vt:lpstr>Arial</vt:lpstr>
      <vt:lpstr>Calibri</vt:lpstr>
      <vt:lpstr>IBM Plex Sans</vt:lpstr>
      <vt:lpstr>IBM Plex Sans ExtraLight</vt:lpstr>
      <vt:lpstr>IBM Plex Sans Light</vt:lpstr>
      <vt:lpstr>IBM Plex Sans Medium</vt:lpstr>
      <vt:lpstr>IBM Plex Sans SemiBold</vt:lpstr>
      <vt:lpstr>IBM Plex Serif</vt:lpstr>
      <vt:lpstr>IBM Plex Serif ExtraLight</vt:lpstr>
      <vt:lpstr>IBM Plex Serif Medium</vt:lpstr>
      <vt:lpstr>Inter</vt:lpstr>
      <vt:lpstr>Trebuchet MS</vt:lpstr>
      <vt:lpstr>Trebuchet MS Bold</vt:lpstr>
      <vt:lpstr>1_Office Theme</vt:lpstr>
      <vt:lpstr>2024-2025  DEAN’S AWARD FOR EXCELLENCE IN TEACHING    Dean JJ Mcmurtry </vt:lpstr>
      <vt:lpstr>Full-Time Tenured Faculty</vt:lpstr>
      <vt:lpstr>Contract Faculty</vt:lpstr>
      <vt:lpstr>Teaching Assistant</vt:lpstr>
      <vt:lpstr>Teaching Assistant</vt:lpstr>
      <vt:lpstr> HONOURABLE MENTIONS</vt:lpstr>
      <vt:lpstr>Full-Time Tenured Faculty</vt:lpstr>
      <vt:lpstr>Contract Faculty</vt:lpstr>
      <vt:lpstr>Teaching Assistant</vt:lpstr>
      <vt:lpstr>2024-2025  LA&amp;PS DEAN’S AWARD FOR DISTINCTION IN RESEARCH    </vt:lpstr>
      <vt:lpstr>LA&amp;PS Dean's Award for Distinction in Research, Creativity, or Scholarship Recipient - Emerging Researcher</vt:lpstr>
      <vt:lpstr>LA&amp;PS Dean's Award for Distinction in Research, Creativity, or Scholarship Recipient - Emerging Researcher</vt:lpstr>
      <vt:lpstr>LA&amp;PS Dean's Award for Distinction in Research, Creativity, or Scholarship Recipient - Established Researcher</vt:lpstr>
      <vt:lpstr>2024-2025  Ian Greene Award for Teaching Excellence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Arshdeep Kaur Kang</dc:creator>
  <cp:lastModifiedBy>Arshdeep Kaur Kang</cp:lastModifiedBy>
  <cp:revision>12</cp:revision>
  <dcterms:created xsi:type="dcterms:W3CDTF">2024-10-08T19:17:05Z</dcterms:created>
  <dcterms:modified xsi:type="dcterms:W3CDTF">2025-10-02T18:43:55Z</dcterms:modified>
</cp:coreProperties>
</file>