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6.xml" ContentType="application/vnd.openxmlformats-officedocument.presentationml.notesSlide+xml"/>
  <Override PartName="/ppt/charts/chart2.xml" ContentType="application/vnd.openxmlformats-officedocument.drawingml.chart+xml"/>
  <Override PartName="/ppt/notesSlides/notesSlide17.xml" ContentType="application/vnd.openxmlformats-officedocument.presentationml.notesSlide+xml"/>
  <Override PartName="/ppt/charts/chart3.xml" ContentType="application/vnd.openxmlformats-officedocument.drawingml.chart+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2" r:id="rId1"/>
  </p:sldMasterIdLst>
  <p:notesMasterIdLst>
    <p:notesMasterId r:id="rId55"/>
  </p:notesMasterIdLst>
  <p:handoutMasterIdLst>
    <p:handoutMasterId r:id="rId56"/>
  </p:handoutMasterIdLst>
  <p:sldIdLst>
    <p:sldId id="469" r:id="rId2"/>
    <p:sldId id="470" r:id="rId3"/>
    <p:sldId id="615" r:id="rId4"/>
    <p:sldId id="616" r:id="rId5"/>
    <p:sldId id="617" r:id="rId6"/>
    <p:sldId id="472" r:id="rId7"/>
    <p:sldId id="621" r:id="rId8"/>
    <p:sldId id="477" r:id="rId9"/>
    <p:sldId id="642" r:id="rId10"/>
    <p:sldId id="586" r:id="rId11"/>
    <p:sldId id="622" r:id="rId12"/>
    <p:sldId id="585" r:id="rId13"/>
    <p:sldId id="484" r:id="rId14"/>
    <p:sldId id="485" r:id="rId15"/>
    <p:sldId id="486" r:id="rId16"/>
    <p:sldId id="487" r:id="rId17"/>
    <p:sldId id="490" r:id="rId18"/>
    <p:sldId id="492" r:id="rId19"/>
    <p:sldId id="494" r:id="rId20"/>
    <p:sldId id="495" r:id="rId21"/>
    <p:sldId id="497" r:id="rId22"/>
    <p:sldId id="544" r:id="rId23"/>
    <p:sldId id="646" r:id="rId24"/>
    <p:sldId id="506" r:id="rId25"/>
    <p:sldId id="508" r:id="rId26"/>
    <p:sldId id="509" r:id="rId27"/>
    <p:sldId id="623" r:id="rId28"/>
    <p:sldId id="626" r:id="rId29"/>
    <p:sldId id="625" r:id="rId30"/>
    <p:sldId id="518" r:id="rId31"/>
    <p:sldId id="627" r:id="rId32"/>
    <p:sldId id="572" r:id="rId33"/>
    <p:sldId id="549" r:id="rId34"/>
    <p:sldId id="573" r:id="rId35"/>
    <p:sldId id="628" r:id="rId36"/>
    <p:sldId id="640" r:id="rId37"/>
    <p:sldId id="588" r:id="rId38"/>
    <p:sldId id="647" r:id="rId39"/>
    <p:sldId id="591" r:id="rId40"/>
    <p:sldId id="644" r:id="rId41"/>
    <p:sldId id="645" r:id="rId42"/>
    <p:sldId id="593" r:id="rId43"/>
    <p:sldId id="594" r:id="rId44"/>
    <p:sldId id="595" r:id="rId45"/>
    <p:sldId id="643" r:id="rId46"/>
    <p:sldId id="605" r:id="rId47"/>
    <p:sldId id="606" r:id="rId48"/>
    <p:sldId id="633" r:id="rId49"/>
    <p:sldId id="634" r:id="rId50"/>
    <p:sldId id="635" r:id="rId51"/>
    <p:sldId id="636" r:id="rId52"/>
    <p:sldId id="638" r:id="rId53"/>
    <p:sldId id="641" r:id="rId54"/>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08" userDrawn="1">
          <p15:clr>
            <a:srgbClr val="A4A3A4"/>
          </p15:clr>
        </p15:guide>
        <p15:guide id="2" pos="292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43C2CA"/>
    <a:srgbClr val="F89108"/>
    <a:srgbClr val="293542"/>
    <a:srgbClr val="FF9933"/>
    <a:srgbClr val="FCC7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196" autoAdjust="0"/>
    <p:restoredTop sz="50000" autoAdjust="0"/>
  </p:normalViewPr>
  <p:slideViewPr>
    <p:cSldViewPr>
      <p:cViewPr>
        <p:scale>
          <a:sx n="100" d="100"/>
          <a:sy n="100" d="100"/>
        </p:scale>
        <p:origin x="2698" y="-293"/>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25" d="100"/>
        <a:sy n="125" d="100"/>
      </p:scale>
      <p:origin x="0" y="-9629"/>
    </p:cViewPr>
  </p:sorterViewPr>
  <p:notesViewPr>
    <p:cSldViewPr>
      <p:cViewPr varScale="1">
        <p:scale>
          <a:sx n="63" d="100"/>
          <a:sy n="63" d="100"/>
        </p:scale>
        <p:origin x="4714" y="53"/>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2"/>
    </mc:Choice>
    <mc:Fallback>
      <c:style val="32"/>
    </mc:Fallback>
  </mc:AlternateContent>
  <c:chart>
    <c:autoTitleDeleted val="1"/>
    <c:plotArea>
      <c:layout/>
      <c:pieChart>
        <c:varyColors val="1"/>
        <c:ser>
          <c:idx val="0"/>
          <c:order val="0"/>
          <c:tx>
            <c:strRef>
              <c:f>Sheet1!$B$1</c:f>
              <c:strCache>
                <c:ptCount val="1"/>
                <c:pt idx="0">
                  <c:v>Applications against School Boards by SOCIAL AREA</c:v>
                </c:pt>
              </c:strCache>
            </c:strRef>
          </c:tx>
          <c:dLbls>
            <c:dLbl>
              <c:idx val="1"/>
              <c:tx>
                <c:rich>
                  <a:bodyPr/>
                  <a:lstStyle/>
                  <a:p>
                    <a:r>
                      <a:rPr lang="en-US" dirty="0" smtClean="0"/>
                      <a:t>Services, Goods</a:t>
                    </a:r>
                    <a:r>
                      <a:rPr lang="en-US" dirty="0"/>
                      <a:t>, </a:t>
                    </a:r>
                    <a:r>
                      <a:rPr lang="en-US" dirty="0" smtClean="0"/>
                      <a:t>&amp; </a:t>
                    </a:r>
                    <a:r>
                      <a:rPr lang="en-US" dirty="0"/>
                      <a:t>Facilities, 46%</a:t>
                    </a:r>
                  </a:p>
                </c:rich>
              </c:tx>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D51-4F7B-AD73-816187F1F66D}"/>
                </c:ext>
              </c:extLst>
            </c:dLbl>
            <c:dLbl>
              <c:idx val="2"/>
              <c:layout>
                <c:manualLayout>
                  <c:x val="-0.23921083649266101"/>
                  <c:y val="5.4870768476289501E-2"/>
                </c:manualLayout>
              </c:layout>
              <c:tx>
                <c:rich>
                  <a:bodyPr/>
                  <a:lstStyle/>
                  <a:p>
                    <a:r>
                      <a:rPr lang="en-US" dirty="0">
                        <a:solidFill>
                          <a:schemeClr val="tx1"/>
                        </a:solidFill>
                      </a:rPr>
                      <a:t>Membership in a Vocational Association, 1%</a:t>
                    </a:r>
                  </a:p>
                </c:rich>
              </c:tx>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D51-4F7B-AD73-816187F1F66D}"/>
                </c:ext>
              </c:extLst>
            </c:dLbl>
            <c:dLbl>
              <c:idx val="3"/>
              <c:tx>
                <c:rich>
                  <a:bodyPr/>
                  <a:lstStyle/>
                  <a:p>
                    <a:r>
                      <a:rPr lang="en-US" dirty="0">
                        <a:solidFill>
                          <a:schemeClr val="tx1"/>
                        </a:solidFill>
                      </a:rPr>
                      <a:t>No Social Area, 1%</a:t>
                    </a:r>
                  </a:p>
                </c:rich>
              </c:tx>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D51-4F7B-AD73-816187F1F66D}"/>
                </c:ext>
              </c:extLst>
            </c:dLbl>
            <c:spPr>
              <a:noFill/>
              <a:ln>
                <a:noFill/>
              </a:ln>
              <a:effectLst/>
            </c:spPr>
            <c:txPr>
              <a:bodyPr/>
              <a:lstStyle/>
              <a:p>
                <a:pPr>
                  <a:defRPr>
                    <a:solidFill>
                      <a:schemeClr val="tx1"/>
                    </a:solidFill>
                  </a:defRPr>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Sheet1!$A$2:$A$5</c:f>
              <c:strCache>
                <c:ptCount val="4"/>
                <c:pt idx="0">
                  <c:v>Employment</c:v>
                </c:pt>
                <c:pt idx="1">
                  <c:v>Goods, Services &amp; Facilities</c:v>
                </c:pt>
                <c:pt idx="2">
                  <c:v>Membership in a Vocational Association</c:v>
                </c:pt>
                <c:pt idx="3">
                  <c:v>No Social Area</c:v>
                </c:pt>
              </c:strCache>
            </c:strRef>
          </c:cat>
          <c:val>
            <c:numRef>
              <c:f>Sheet1!$B$2:$B$5</c:f>
              <c:numCache>
                <c:formatCode>0%</c:formatCode>
                <c:ptCount val="4"/>
                <c:pt idx="0">
                  <c:v>0.51939999999999997</c:v>
                </c:pt>
                <c:pt idx="1">
                  <c:v>0.46129999999999999</c:v>
                </c:pt>
                <c:pt idx="2">
                  <c:v>8.8000000000000005E-3</c:v>
                </c:pt>
                <c:pt idx="3">
                  <c:v>1.06E-2</c:v>
                </c:pt>
              </c:numCache>
            </c:numRef>
          </c:val>
          <c:extLst>
            <c:ext xmlns:c16="http://schemas.microsoft.com/office/drawing/2014/chart" uri="{C3380CC4-5D6E-409C-BE32-E72D297353CC}">
              <c16:uniqueId val="{00000003-1D51-4F7B-AD73-816187F1F66D}"/>
            </c:ext>
          </c:extLst>
        </c:ser>
        <c:dLbls>
          <c:showLegendKey val="0"/>
          <c:showVal val="1"/>
          <c:showCatName val="1"/>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1"/>
    </mc:Choice>
    <mc:Fallback>
      <c:style val="31"/>
    </mc:Fallback>
  </mc:AlternateContent>
  <c:chart>
    <c:title>
      <c:tx>
        <c:rich>
          <a:bodyPr/>
          <a:lstStyle/>
          <a:p>
            <a:pPr>
              <a:defRPr/>
            </a:pPr>
            <a:r>
              <a:rPr lang="en-CA" sz="1800" b="0" dirty="0" smtClean="0"/>
              <a:t>Of 138 applications</a:t>
            </a:r>
            <a:r>
              <a:rPr lang="en-CA" sz="1800" b="0" baseline="0" dirty="0" smtClean="0"/>
              <a:t> related to Employment, </a:t>
            </a:r>
            <a:br>
              <a:rPr lang="en-CA" sz="1800" b="0" baseline="0" dirty="0" smtClean="0"/>
            </a:br>
            <a:r>
              <a:rPr lang="en-CA" sz="1800" b="0" dirty="0" smtClean="0"/>
              <a:t>August </a:t>
            </a:r>
            <a:r>
              <a:rPr lang="en-CA" sz="1800" b="0" dirty="0"/>
              <a:t>1, 2015 to July 31, 2017</a:t>
            </a:r>
          </a:p>
        </c:rich>
      </c:tx>
      <c:overlay val="0"/>
    </c:title>
    <c:autoTitleDeleted val="0"/>
    <c:plotArea>
      <c:layout/>
      <c:barChart>
        <c:barDir val="col"/>
        <c:grouping val="clustered"/>
        <c:varyColors val="0"/>
        <c:ser>
          <c:idx val="0"/>
          <c:order val="0"/>
          <c:tx>
            <c:strRef>
              <c:f>Sheet1!$B$1</c:f>
              <c:strCache>
                <c:ptCount val="1"/>
                <c:pt idx="0">
                  <c:v>August 1, 2015 to July 31, 2017</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Disability</c:v>
                </c:pt>
                <c:pt idx="1">
                  <c:v>Race</c:v>
                </c:pt>
                <c:pt idx="2">
                  <c:v>Age</c:v>
                </c:pt>
                <c:pt idx="3">
                  <c:v>Ethnic Origin</c:v>
                </c:pt>
                <c:pt idx="4">
                  <c:v>Sex, Including Sexual Harassment and Pregnancy</c:v>
                </c:pt>
                <c:pt idx="5">
                  <c:v>Ancestry</c:v>
                </c:pt>
                <c:pt idx="6">
                  <c:v>Colour</c:v>
                </c:pt>
                <c:pt idx="7">
                  <c:v>Family Status</c:v>
                </c:pt>
                <c:pt idx="8">
                  <c:v>Place of Origin</c:v>
                </c:pt>
                <c:pt idx="9">
                  <c:v>Marital Status</c:v>
                </c:pt>
                <c:pt idx="10">
                  <c:v>Sexual Orientation</c:v>
                </c:pt>
                <c:pt idx="11">
                  <c:v>Creed</c:v>
                </c:pt>
                <c:pt idx="12">
                  <c:v>Gender Expression</c:v>
                </c:pt>
                <c:pt idx="13">
                  <c:v>Gender Identity</c:v>
                </c:pt>
                <c:pt idx="14">
                  <c:v>Record of Offences</c:v>
                </c:pt>
              </c:strCache>
            </c:strRef>
          </c:cat>
          <c:val>
            <c:numRef>
              <c:f>Sheet1!$B$2:$B$16</c:f>
              <c:numCache>
                <c:formatCode>0%</c:formatCode>
                <c:ptCount val="15"/>
                <c:pt idx="0">
                  <c:v>0.29149999999999998</c:v>
                </c:pt>
                <c:pt idx="1">
                  <c:v>9.4899999999999998E-2</c:v>
                </c:pt>
                <c:pt idx="2">
                  <c:v>6.4399999999999999E-2</c:v>
                </c:pt>
                <c:pt idx="3">
                  <c:v>6.0999999999999999E-2</c:v>
                </c:pt>
                <c:pt idx="4">
                  <c:v>5.0799999999999998E-2</c:v>
                </c:pt>
                <c:pt idx="5">
                  <c:v>4.7500000000000001E-2</c:v>
                </c:pt>
                <c:pt idx="6">
                  <c:v>4.7500000000000001E-2</c:v>
                </c:pt>
                <c:pt idx="7">
                  <c:v>4.07E-2</c:v>
                </c:pt>
                <c:pt idx="8">
                  <c:v>4.07E-2</c:v>
                </c:pt>
                <c:pt idx="9">
                  <c:v>2.0299999999999999E-2</c:v>
                </c:pt>
                <c:pt idx="10">
                  <c:v>2.0299999999999999E-2</c:v>
                </c:pt>
                <c:pt idx="11">
                  <c:v>1.6899999999999998E-2</c:v>
                </c:pt>
                <c:pt idx="12">
                  <c:v>1.0200000000000001E-2</c:v>
                </c:pt>
                <c:pt idx="13">
                  <c:v>1.0200000000000001E-2</c:v>
                </c:pt>
                <c:pt idx="14">
                  <c:v>1.0200000000000001E-2</c:v>
                </c:pt>
              </c:numCache>
            </c:numRef>
          </c:val>
          <c:extLst>
            <c:ext xmlns:c16="http://schemas.microsoft.com/office/drawing/2014/chart" uri="{C3380CC4-5D6E-409C-BE32-E72D297353CC}">
              <c16:uniqueId val="{00000000-D0C0-4FFF-8D6B-D90604444D77}"/>
            </c:ext>
          </c:extLst>
        </c:ser>
        <c:dLbls>
          <c:dLblPos val="outEnd"/>
          <c:showLegendKey val="0"/>
          <c:showVal val="1"/>
          <c:showCatName val="0"/>
          <c:showSerName val="0"/>
          <c:showPercent val="0"/>
          <c:showBubbleSize val="0"/>
        </c:dLbls>
        <c:gapWidth val="75"/>
        <c:overlap val="-25"/>
        <c:axId val="-324680960"/>
        <c:axId val="-322945888"/>
      </c:barChart>
      <c:catAx>
        <c:axId val="-324680960"/>
        <c:scaling>
          <c:orientation val="minMax"/>
        </c:scaling>
        <c:delete val="0"/>
        <c:axPos val="b"/>
        <c:numFmt formatCode="General" sourceLinked="0"/>
        <c:majorTickMark val="none"/>
        <c:minorTickMark val="none"/>
        <c:tickLblPos val="nextTo"/>
        <c:crossAx val="-322945888"/>
        <c:crosses val="autoZero"/>
        <c:auto val="1"/>
        <c:lblAlgn val="ctr"/>
        <c:lblOffset val="100"/>
        <c:noMultiLvlLbl val="0"/>
      </c:catAx>
      <c:valAx>
        <c:axId val="-322945888"/>
        <c:scaling>
          <c:orientation val="minMax"/>
        </c:scaling>
        <c:delete val="0"/>
        <c:axPos val="l"/>
        <c:numFmt formatCode="0%" sourceLinked="1"/>
        <c:majorTickMark val="none"/>
        <c:minorTickMark val="none"/>
        <c:tickLblPos val="nextTo"/>
        <c:crossAx val="-32468096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1"/>
    </mc:Choice>
    <mc:Fallback>
      <c:style val="31"/>
    </mc:Fallback>
  </mc:AlternateContent>
  <c:chart>
    <c:title>
      <c:tx>
        <c:rich>
          <a:bodyPr/>
          <a:lstStyle/>
          <a:p>
            <a:pPr>
              <a:defRPr/>
            </a:pPr>
            <a:r>
              <a:rPr lang="en-CA" sz="1800" b="0" dirty="0" smtClean="0"/>
              <a:t>Of 122 applications related to Services, Goods &amp; Facilities, </a:t>
            </a:r>
            <a:br>
              <a:rPr lang="en-CA" sz="1800" b="0" dirty="0" smtClean="0"/>
            </a:br>
            <a:r>
              <a:rPr lang="en-CA" sz="1800" b="0" dirty="0" smtClean="0"/>
              <a:t>August </a:t>
            </a:r>
            <a:r>
              <a:rPr lang="en-CA" sz="1800" b="0" dirty="0"/>
              <a:t>1, 2015 to July 31, 2017</a:t>
            </a:r>
          </a:p>
        </c:rich>
      </c:tx>
      <c:overlay val="0"/>
    </c:title>
    <c:autoTitleDeleted val="0"/>
    <c:plotArea>
      <c:layout/>
      <c:barChart>
        <c:barDir val="col"/>
        <c:grouping val="clustered"/>
        <c:varyColors val="0"/>
        <c:ser>
          <c:idx val="0"/>
          <c:order val="0"/>
          <c:tx>
            <c:strRef>
              <c:f>Sheet1!$B$1</c:f>
              <c:strCache>
                <c:ptCount val="1"/>
                <c:pt idx="0">
                  <c:v>August 1, 2015 to July 31, 2017</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Disability</c:v>
                </c:pt>
                <c:pt idx="1">
                  <c:v>Race</c:v>
                </c:pt>
                <c:pt idx="2">
                  <c:v>Colour</c:v>
                </c:pt>
                <c:pt idx="3">
                  <c:v>Ethnic Origin</c:v>
                </c:pt>
                <c:pt idx="4">
                  <c:v>Ancestry</c:v>
                </c:pt>
                <c:pt idx="5">
                  <c:v>Reprisal</c:v>
                </c:pt>
                <c:pt idx="6">
                  <c:v>Place of Origin</c:v>
                </c:pt>
                <c:pt idx="7">
                  <c:v>Age</c:v>
                </c:pt>
                <c:pt idx="8">
                  <c:v>Sex, Including Sexual Harassment and Pregnancy</c:v>
                </c:pt>
                <c:pt idx="9">
                  <c:v>Family Status</c:v>
                </c:pt>
                <c:pt idx="10">
                  <c:v>Creed</c:v>
                </c:pt>
                <c:pt idx="11">
                  <c:v>Gender Identity</c:v>
                </c:pt>
                <c:pt idx="12">
                  <c:v>Marital Status</c:v>
                </c:pt>
                <c:pt idx="13">
                  <c:v>Gender Expression</c:v>
                </c:pt>
                <c:pt idx="14">
                  <c:v>Sexual Orientation</c:v>
                </c:pt>
              </c:strCache>
            </c:strRef>
          </c:cat>
          <c:val>
            <c:numRef>
              <c:f>Sheet1!$B$2:$B$16</c:f>
              <c:numCache>
                <c:formatCode>0%</c:formatCode>
                <c:ptCount val="15"/>
                <c:pt idx="0">
                  <c:v>0.35499999999999998</c:v>
                </c:pt>
                <c:pt idx="1">
                  <c:v>0.1298</c:v>
                </c:pt>
                <c:pt idx="2">
                  <c:v>0.11070000000000001</c:v>
                </c:pt>
                <c:pt idx="3">
                  <c:v>6.1100000000000002E-2</c:v>
                </c:pt>
                <c:pt idx="4">
                  <c:v>5.7299999999999997E-2</c:v>
                </c:pt>
                <c:pt idx="5">
                  <c:v>5.3400000000000003E-2</c:v>
                </c:pt>
                <c:pt idx="6">
                  <c:v>4.58E-2</c:v>
                </c:pt>
                <c:pt idx="7">
                  <c:v>4.2000000000000003E-2</c:v>
                </c:pt>
                <c:pt idx="8">
                  <c:v>3.8199999999999998E-2</c:v>
                </c:pt>
                <c:pt idx="9">
                  <c:v>2.6700000000000002E-2</c:v>
                </c:pt>
                <c:pt idx="10">
                  <c:v>2.29E-2</c:v>
                </c:pt>
                <c:pt idx="11">
                  <c:v>7.6E-3</c:v>
                </c:pt>
                <c:pt idx="12">
                  <c:v>7.6E-3</c:v>
                </c:pt>
                <c:pt idx="13">
                  <c:v>3.8E-3</c:v>
                </c:pt>
                <c:pt idx="14">
                  <c:v>3.8E-3</c:v>
                </c:pt>
              </c:numCache>
            </c:numRef>
          </c:val>
          <c:extLst>
            <c:ext xmlns:c16="http://schemas.microsoft.com/office/drawing/2014/chart" uri="{C3380CC4-5D6E-409C-BE32-E72D297353CC}">
              <c16:uniqueId val="{00000000-5F78-46DA-BAE9-CD05F6F399BC}"/>
            </c:ext>
          </c:extLst>
        </c:ser>
        <c:dLbls>
          <c:showLegendKey val="0"/>
          <c:showVal val="1"/>
          <c:showCatName val="0"/>
          <c:showSerName val="0"/>
          <c:showPercent val="0"/>
          <c:showBubbleSize val="0"/>
        </c:dLbls>
        <c:gapWidth val="75"/>
        <c:axId val="-328630400"/>
        <c:axId val="-328892064"/>
      </c:barChart>
      <c:catAx>
        <c:axId val="-328630400"/>
        <c:scaling>
          <c:orientation val="minMax"/>
        </c:scaling>
        <c:delete val="0"/>
        <c:axPos val="b"/>
        <c:numFmt formatCode="General" sourceLinked="0"/>
        <c:majorTickMark val="none"/>
        <c:minorTickMark val="none"/>
        <c:tickLblPos val="nextTo"/>
        <c:crossAx val="-328892064"/>
        <c:crosses val="autoZero"/>
        <c:auto val="1"/>
        <c:lblAlgn val="ctr"/>
        <c:lblOffset val="100"/>
        <c:noMultiLvlLbl val="0"/>
      </c:catAx>
      <c:valAx>
        <c:axId val="-328892064"/>
        <c:scaling>
          <c:orientation val="minMax"/>
        </c:scaling>
        <c:delete val="0"/>
        <c:axPos val="l"/>
        <c:numFmt formatCode="0%" sourceLinked="1"/>
        <c:majorTickMark val="none"/>
        <c:minorTickMark val="none"/>
        <c:tickLblPos val="nextTo"/>
        <c:crossAx val="-32863040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9F85B9-15FE-4C75-AFC7-D1E3039DA1EA}" type="doc">
      <dgm:prSet loTypeId="urn:microsoft.com/office/officeart/2005/8/layout/venn1" loCatId="relationship" qsTypeId="urn:microsoft.com/office/officeart/2005/8/quickstyle/simple1" qsCatId="simple" csTypeId="urn:microsoft.com/office/officeart/2005/8/colors/colorful3" csCatId="colorful" phldr="1"/>
      <dgm:spPr/>
    </dgm:pt>
    <dgm:pt modelId="{B8615117-9573-44AD-98D8-C2918FE49499}">
      <dgm:prSet phldrT="[Text]"/>
      <dgm:spPr/>
      <dgm:t>
        <a:bodyPr/>
        <a:lstStyle/>
        <a:p>
          <a:r>
            <a:rPr lang="en-CA" dirty="0" smtClean="0"/>
            <a:t>Sex</a:t>
          </a:r>
          <a:endParaRPr lang="en-CA" dirty="0"/>
        </a:p>
      </dgm:t>
    </dgm:pt>
    <dgm:pt modelId="{C964D8FC-5DC5-475C-AB1D-6622F47CBD3E}" type="parTrans" cxnId="{5DDC5BFD-F0EE-4DB6-BB8C-606103280BD8}">
      <dgm:prSet/>
      <dgm:spPr/>
      <dgm:t>
        <a:bodyPr/>
        <a:lstStyle/>
        <a:p>
          <a:endParaRPr lang="en-CA"/>
        </a:p>
      </dgm:t>
    </dgm:pt>
    <dgm:pt modelId="{5AF5EEC3-3E38-4406-A636-72BC5E332DB6}" type="sibTrans" cxnId="{5DDC5BFD-F0EE-4DB6-BB8C-606103280BD8}">
      <dgm:prSet/>
      <dgm:spPr/>
      <dgm:t>
        <a:bodyPr/>
        <a:lstStyle/>
        <a:p>
          <a:endParaRPr lang="en-CA"/>
        </a:p>
      </dgm:t>
    </dgm:pt>
    <dgm:pt modelId="{AACEAB52-670D-4121-8DF1-1FFDA621ACF6}">
      <dgm:prSet phldrT="[Text]"/>
      <dgm:spPr/>
      <dgm:t>
        <a:bodyPr/>
        <a:lstStyle/>
        <a:p>
          <a:pPr algn="ctr"/>
          <a:r>
            <a:rPr lang="en-CA" dirty="0" smtClean="0"/>
            <a:t>Racial identity</a:t>
          </a:r>
          <a:endParaRPr lang="en-CA" dirty="0"/>
        </a:p>
      </dgm:t>
    </dgm:pt>
    <dgm:pt modelId="{3F168DBF-1FA3-4967-967F-630C66575F54}" type="parTrans" cxnId="{B81A4FB3-D3BE-4692-9D36-E3566FD957F6}">
      <dgm:prSet/>
      <dgm:spPr/>
      <dgm:t>
        <a:bodyPr/>
        <a:lstStyle/>
        <a:p>
          <a:endParaRPr lang="en-CA"/>
        </a:p>
      </dgm:t>
    </dgm:pt>
    <dgm:pt modelId="{7335A059-A062-4D76-B456-6303ECFB592C}" type="sibTrans" cxnId="{B81A4FB3-D3BE-4692-9D36-E3566FD957F6}">
      <dgm:prSet/>
      <dgm:spPr/>
      <dgm:t>
        <a:bodyPr/>
        <a:lstStyle/>
        <a:p>
          <a:endParaRPr lang="en-CA"/>
        </a:p>
      </dgm:t>
    </dgm:pt>
    <dgm:pt modelId="{11289B23-AE0D-4348-8B40-F7AB2FC686FE}">
      <dgm:prSet phldrT="[Text]"/>
      <dgm:spPr/>
      <dgm:t>
        <a:bodyPr/>
        <a:lstStyle/>
        <a:p>
          <a:pPr algn="r"/>
          <a:r>
            <a:rPr lang="en-CA" dirty="0" smtClean="0"/>
            <a:t>Age </a:t>
          </a:r>
          <a:endParaRPr lang="en-CA" dirty="0"/>
        </a:p>
      </dgm:t>
    </dgm:pt>
    <dgm:pt modelId="{3E9AE8AE-CE21-4009-BB36-8624903273C6}" type="parTrans" cxnId="{E97BF781-E46C-4EFC-896E-FC5B9E82F712}">
      <dgm:prSet/>
      <dgm:spPr/>
      <dgm:t>
        <a:bodyPr/>
        <a:lstStyle/>
        <a:p>
          <a:endParaRPr lang="en-CA"/>
        </a:p>
      </dgm:t>
    </dgm:pt>
    <dgm:pt modelId="{4AE36170-B17E-44C4-A941-0865ED3578BA}" type="sibTrans" cxnId="{E97BF781-E46C-4EFC-896E-FC5B9E82F712}">
      <dgm:prSet/>
      <dgm:spPr/>
      <dgm:t>
        <a:bodyPr/>
        <a:lstStyle/>
        <a:p>
          <a:endParaRPr lang="en-CA"/>
        </a:p>
      </dgm:t>
    </dgm:pt>
    <dgm:pt modelId="{DC48AAB4-C793-4921-B74F-4F93601E1CB4}" type="pres">
      <dgm:prSet presAssocID="{639F85B9-15FE-4C75-AFC7-D1E3039DA1EA}" presName="compositeShape" presStyleCnt="0">
        <dgm:presLayoutVars>
          <dgm:chMax val="7"/>
          <dgm:dir/>
          <dgm:resizeHandles val="exact"/>
        </dgm:presLayoutVars>
      </dgm:prSet>
      <dgm:spPr/>
    </dgm:pt>
    <dgm:pt modelId="{730B0CAE-7772-4781-874B-47403D81F4A6}" type="pres">
      <dgm:prSet presAssocID="{B8615117-9573-44AD-98D8-C2918FE49499}" presName="circ1" presStyleLbl="vennNode1" presStyleIdx="0" presStyleCnt="3" custLinFactNeighborY="1036"/>
      <dgm:spPr/>
      <dgm:t>
        <a:bodyPr/>
        <a:lstStyle/>
        <a:p>
          <a:endParaRPr lang="en-CA"/>
        </a:p>
      </dgm:t>
    </dgm:pt>
    <dgm:pt modelId="{93212FC0-66B4-4D8C-9CE0-709DA4053986}" type="pres">
      <dgm:prSet presAssocID="{B8615117-9573-44AD-98D8-C2918FE49499}" presName="circ1Tx" presStyleLbl="revTx" presStyleIdx="0" presStyleCnt="0">
        <dgm:presLayoutVars>
          <dgm:chMax val="0"/>
          <dgm:chPref val="0"/>
          <dgm:bulletEnabled val="1"/>
        </dgm:presLayoutVars>
      </dgm:prSet>
      <dgm:spPr/>
      <dgm:t>
        <a:bodyPr/>
        <a:lstStyle/>
        <a:p>
          <a:endParaRPr lang="en-CA"/>
        </a:p>
      </dgm:t>
    </dgm:pt>
    <dgm:pt modelId="{B4B1968C-C63C-4349-937F-11DC6496D6A6}" type="pres">
      <dgm:prSet presAssocID="{AACEAB52-670D-4121-8DF1-1FFDA621ACF6}" presName="circ2" presStyleLbl="vennNode1" presStyleIdx="1" presStyleCnt="3"/>
      <dgm:spPr/>
      <dgm:t>
        <a:bodyPr/>
        <a:lstStyle/>
        <a:p>
          <a:endParaRPr lang="en-CA"/>
        </a:p>
      </dgm:t>
    </dgm:pt>
    <dgm:pt modelId="{4F018158-5692-4935-A196-15CF6AC74D06}" type="pres">
      <dgm:prSet presAssocID="{AACEAB52-670D-4121-8DF1-1FFDA621ACF6}" presName="circ2Tx" presStyleLbl="revTx" presStyleIdx="0" presStyleCnt="0">
        <dgm:presLayoutVars>
          <dgm:chMax val="0"/>
          <dgm:chPref val="0"/>
          <dgm:bulletEnabled val="1"/>
        </dgm:presLayoutVars>
      </dgm:prSet>
      <dgm:spPr/>
      <dgm:t>
        <a:bodyPr/>
        <a:lstStyle/>
        <a:p>
          <a:endParaRPr lang="en-CA"/>
        </a:p>
      </dgm:t>
    </dgm:pt>
    <dgm:pt modelId="{7E70F133-2F4E-483F-929E-0F438C4E37D7}" type="pres">
      <dgm:prSet presAssocID="{11289B23-AE0D-4348-8B40-F7AB2FC686FE}" presName="circ3" presStyleLbl="vennNode1" presStyleIdx="2" presStyleCnt="3" custLinFactNeighborY="490"/>
      <dgm:spPr/>
      <dgm:t>
        <a:bodyPr/>
        <a:lstStyle/>
        <a:p>
          <a:endParaRPr lang="en-CA"/>
        </a:p>
      </dgm:t>
    </dgm:pt>
    <dgm:pt modelId="{717E2991-B7D5-4909-BE91-717114CAB174}" type="pres">
      <dgm:prSet presAssocID="{11289B23-AE0D-4348-8B40-F7AB2FC686FE}" presName="circ3Tx" presStyleLbl="revTx" presStyleIdx="0" presStyleCnt="0">
        <dgm:presLayoutVars>
          <dgm:chMax val="0"/>
          <dgm:chPref val="0"/>
          <dgm:bulletEnabled val="1"/>
        </dgm:presLayoutVars>
      </dgm:prSet>
      <dgm:spPr/>
      <dgm:t>
        <a:bodyPr/>
        <a:lstStyle/>
        <a:p>
          <a:endParaRPr lang="en-CA"/>
        </a:p>
      </dgm:t>
    </dgm:pt>
  </dgm:ptLst>
  <dgm:cxnLst>
    <dgm:cxn modelId="{D4D35CE2-BDD9-724D-929A-C4DBA4090964}" type="presOf" srcId="{AACEAB52-670D-4121-8DF1-1FFDA621ACF6}" destId="{B4B1968C-C63C-4349-937F-11DC6496D6A6}" srcOrd="0" destOrd="0" presId="urn:microsoft.com/office/officeart/2005/8/layout/venn1"/>
    <dgm:cxn modelId="{BE27BE75-772C-4F9F-9B8D-5629F43A115C}" type="presOf" srcId="{B8615117-9573-44AD-98D8-C2918FE49499}" destId="{730B0CAE-7772-4781-874B-47403D81F4A6}" srcOrd="0" destOrd="0" presId="urn:microsoft.com/office/officeart/2005/8/layout/venn1"/>
    <dgm:cxn modelId="{6B525818-1CCD-2C4B-8B58-9925330B62F2}" type="presOf" srcId="{11289B23-AE0D-4348-8B40-F7AB2FC686FE}" destId="{7E70F133-2F4E-483F-929E-0F438C4E37D7}" srcOrd="0" destOrd="0" presId="urn:microsoft.com/office/officeart/2005/8/layout/venn1"/>
    <dgm:cxn modelId="{29B2C239-8FD5-4497-9396-6C838A4A7C7E}" type="presOf" srcId="{639F85B9-15FE-4C75-AFC7-D1E3039DA1EA}" destId="{DC48AAB4-C793-4921-B74F-4F93601E1CB4}" srcOrd="0" destOrd="0" presId="urn:microsoft.com/office/officeart/2005/8/layout/venn1"/>
    <dgm:cxn modelId="{5524D4D3-6703-3E40-BEFC-6CF4955B2700}" type="presOf" srcId="{AACEAB52-670D-4121-8DF1-1FFDA621ACF6}" destId="{4F018158-5692-4935-A196-15CF6AC74D06}" srcOrd="1" destOrd="0" presId="urn:microsoft.com/office/officeart/2005/8/layout/venn1"/>
    <dgm:cxn modelId="{E97BF781-E46C-4EFC-896E-FC5B9E82F712}" srcId="{639F85B9-15FE-4C75-AFC7-D1E3039DA1EA}" destId="{11289B23-AE0D-4348-8B40-F7AB2FC686FE}" srcOrd="2" destOrd="0" parTransId="{3E9AE8AE-CE21-4009-BB36-8624903273C6}" sibTransId="{4AE36170-B17E-44C4-A941-0865ED3578BA}"/>
    <dgm:cxn modelId="{DABE9239-F53C-4258-B1F4-CD01B4704F04}" type="presOf" srcId="{B8615117-9573-44AD-98D8-C2918FE49499}" destId="{93212FC0-66B4-4D8C-9CE0-709DA4053986}" srcOrd="1" destOrd="0" presId="urn:microsoft.com/office/officeart/2005/8/layout/venn1"/>
    <dgm:cxn modelId="{B81A4FB3-D3BE-4692-9D36-E3566FD957F6}" srcId="{639F85B9-15FE-4C75-AFC7-D1E3039DA1EA}" destId="{AACEAB52-670D-4121-8DF1-1FFDA621ACF6}" srcOrd="1" destOrd="0" parTransId="{3F168DBF-1FA3-4967-967F-630C66575F54}" sibTransId="{7335A059-A062-4D76-B456-6303ECFB592C}"/>
    <dgm:cxn modelId="{5DDC5BFD-F0EE-4DB6-BB8C-606103280BD8}" srcId="{639F85B9-15FE-4C75-AFC7-D1E3039DA1EA}" destId="{B8615117-9573-44AD-98D8-C2918FE49499}" srcOrd="0" destOrd="0" parTransId="{C964D8FC-5DC5-475C-AB1D-6622F47CBD3E}" sibTransId="{5AF5EEC3-3E38-4406-A636-72BC5E332DB6}"/>
    <dgm:cxn modelId="{DCD557D7-A944-9241-923B-66CD2CF58CE2}" type="presOf" srcId="{11289B23-AE0D-4348-8B40-F7AB2FC686FE}" destId="{717E2991-B7D5-4909-BE91-717114CAB174}" srcOrd="1" destOrd="0" presId="urn:microsoft.com/office/officeart/2005/8/layout/venn1"/>
    <dgm:cxn modelId="{4E59C846-E1E5-48A9-8758-1D41CDFBF7A2}" type="presParOf" srcId="{DC48AAB4-C793-4921-B74F-4F93601E1CB4}" destId="{730B0CAE-7772-4781-874B-47403D81F4A6}" srcOrd="0" destOrd="0" presId="urn:microsoft.com/office/officeart/2005/8/layout/venn1"/>
    <dgm:cxn modelId="{4FFAD820-5DAE-4B71-BBD1-0D707D413D76}" type="presParOf" srcId="{DC48AAB4-C793-4921-B74F-4F93601E1CB4}" destId="{93212FC0-66B4-4D8C-9CE0-709DA4053986}" srcOrd="1" destOrd="0" presId="urn:microsoft.com/office/officeart/2005/8/layout/venn1"/>
    <dgm:cxn modelId="{23468A0D-BD2D-3B4D-9765-842EF0E8FB31}" type="presParOf" srcId="{DC48AAB4-C793-4921-B74F-4F93601E1CB4}" destId="{B4B1968C-C63C-4349-937F-11DC6496D6A6}" srcOrd="2" destOrd="0" presId="urn:microsoft.com/office/officeart/2005/8/layout/venn1"/>
    <dgm:cxn modelId="{D42D8CB8-4100-DE4E-A49E-911D200A723B}" type="presParOf" srcId="{DC48AAB4-C793-4921-B74F-4F93601E1CB4}" destId="{4F018158-5692-4935-A196-15CF6AC74D06}" srcOrd="3" destOrd="0" presId="urn:microsoft.com/office/officeart/2005/8/layout/venn1"/>
    <dgm:cxn modelId="{886A4ECF-BC01-0C41-9927-2ED8A8E2F7CE}" type="presParOf" srcId="{DC48AAB4-C793-4921-B74F-4F93601E1CB4}" destId="{7E70F133-2F4E-483F-929E-0F438C4E37D7}" srcOrd="4" destOrd="0" presId="urn:microsoft.com/office/officeart/2005/8/layout/venn1"/>
    <dgm:cxn modelId="{0877AE3B-C5DA-9E41-8C9D-1B877BA52F27}" type="presParOf" srcId="{DC48AAB4-C793-4921-B74F-4F93601E1CB4}" destId="{717E2991-B7D5-4909-BE91-717114CAB174}"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B0CAE-7772-4781-874B-47403D81F4A6}">
      <dsp:nvSpPr>
        <dsp:cNvPr id="0" name=""/>
        <dsp:cNvSpPr/>
      </dsp:nvSpPr>
      <dsp:spPr>
        <a:xfrm>
          <a:off x="479108" y="1182832"/>
          <a:ext cx="1327783" cy="1327783"/>
        </a:xfrm>
        <a:prstGeom prst="ellipse">
          <a:avLst/>
        </a:prstGeom>
        <a:solidFill>
          <a:schemeClr val="accent3">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en-CA" sz="1700" kern="1200" dirty="0" smtClean="0"/>
            <a:t>Sex</a:t>
          </a:r>
          <a:endParaRPr lang="en-CA" sz="1700" kern="1200" dirty="0"/>
        </a:p>
      </dsp:txBody>
      <dsp:txXfrm>
        <a:off x="656146" y="1415194"/>
        <a:ext cx="973707" cy="597502"/>
      </dsp:txXfrm>
    </dsp:sp>
    <dsp:sp modelId="{B4B1968C-C63C-4349-937F-11DC6496D6A6}">
      <dsp:nvSpPr>
        <dsp:cNvPr id="0" name=""/>
        <dsp:cNvSpPr/>
      </dsp:nvSpPr>
      <dsp:spPr>
        <a:xfrm>
          <a:off x="958216" y="1998940"/>
          <a:ext cx="1327783" cy="1327783"/>
        </a:xfrm>
        <a:prstGeom prst="ellipse">
          <a:avLst/>
        </a:prstGeom>
        <a:solidFill>
          <a:schemeClr val="accent3">
            <a:alpha val="50000"/>
            <a:hueOff val="-716701"/>
            <a:satOff val="590"/>
            <a:lumOff val="-49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en-CA" sz="1700" kern="1200" dirty="0" smtClean="0"/>
            <a:t>Racial identity</a:t>
          </a:r>
          <a:endParaRPr lang="en-CA" sz="1700" kern="1200" dirty="0"/>
        </a:p>
      </dsp:txBody>
      <dsp:txXfrm>
        <a:off x="1364297" y="2341951"/>
        <a:ext cx="796669" cy="730280"/>
      </dsp:txXfrm>
    </dsp:sp>
    <dsp:sp modelId="{7E70F133-2F4E-483F-929E-0F438C4E37D7}">
      <dsp:nvSpPr>
        <dsp:cNvPr id="0" name=""/>
        <dsp:cNvSpPr/>
      </dsp:nvSpPr>
      <dsp:spPr>
        <a:xfrm>
          <a:off x="0" y="2005446"/>
          <a:ext cx="1327783" cy="1327783"/>
        </a:xfrm>
        <a:prstGeom prst="ellipse">
          <a:avLst/>
        </a:prstGeom>
        <a:solidFill>
          <a:schemeClr val="accent3">
            <a:alpha val="50000"/>
            <a:hueOff val="-1433403"/>
            <a:satOff val="1180"/>
            <a:lumOff val="-98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r" defTabSz="755650">
            <a:lnSpc>
              <a:spcPct val="90000"/>
            </a:lnSpc>
            <a:spcBef>
              <a:spcPct val="0"/>
            </a:spcBef>
            <a:spcAft>
              <a:spcPct val="35000"/>
            </a:spcAft>
          </a:pPr>
          <a:r>
            <a:rPr lang="en-CA" sz="1700" kern="1200" dirty="0" smtClean="0"/>
            <a:t>Age </a:t>
          </a:r>
          <a:endParaRPr lang="en-CA" sz="1700" kern="1200" dirty="0"/>
        </a:p>
      </dsp:txBody>
      <dsp:txXfrm>
        <a:off x="125032" y="2348457"/>
        <a:ext cx="796669" cy="73028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0.72222</cdr:x>
      <cdr:y>0.67345</cdr:y>
    </cdr:from>
    <cdr:to>
      <cdr:x>1</cdr:x>
      <cdr:y>0.99334</cdr:y>
    </cdr:to>
    <cdr:sp macro="" textlink="">
      <cdr:nvSpPr>
        <cdr:cNvPr id="2" name="TextBox 1"/>
        <cdr:cNvSpPr txBox="1"/>
      </cdr:nvSpPr>
      <cdr:spPr>
        <a:xfrm xmlns:a="http://schemas.openxmlformats.org/drawingml/2006/main">
          <a:off x="5943582" y="3048000"/>
          <a:ext cx="2286018" cy="144779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CA" sz="1700" dirty="0" smtClean="0">
              <a:solidFill>
                <a:schemeClr val="tx1"/>
              </a:solidFill>
            </a:rPr>
            <a:t>Of all 266 applications filed with HRTO against  Ontario school boards from  August 1, 2015 </a:t>
          </a:r>
          <a:br>
            <a:rPr lang="en-CA" sz="1700" dirty="0" smtClean="0">
              <a:solidFill>
                <a:schemeClr val="tx1"/>
              </a:solidFill>
            </a:rPr>
          </a:br>
          <a:r>
            <a:rPr lang="en-CA" sz="1700" dirty="0" smtClean="0">
              <a:solidFill>
                <a:schemeClr val="tx1"/>
              </a:solidFill>
            </a:rPr>
            <a:t>to July 31, 2017</a:t>
          </a:r>
          <a:endParaRPr lang="en-CA" sz="1700" dirty="0">
            <a:solidFill>
              <a:schemeClr val="tx1"/>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0520"/>
          </a:xfrm>
          <a:prstGeom prst="rect">
            <a:avLst/>
          </a:prstGeom>
        </p:spPr>
        <p:txBody>
          <a:bodyPr vert="horz" lIns="93166" tIns="46582" rIns="93166" bIns="46582" rtlCol="0"/>
          <a:lstStyle>
            <a:lvl1pPr algn="l">
              <a:defRPr sz="1200"/>
            </a:lvl1pPr>
          </a:lstStyle>
          <a:p>
            <a:endParaRPr lang="en-CA" dirty="0"/>
          </a:p>
        </p:txBody>
      </p:sp>
      <p:sp>
        <p:nvSpPr>
          <p:cNvPr id="3" name="Date Placeholder 2"/>
          <p:cNvSpPr>
            <a:spLocks noGrp="1"/>
          </p:cNvSpPr>
          <p:nvPr>
            <p:ph type="dt" sz="quarter" idx="1"/>
          </p:nvPr>
        </p:nvSpPr>
        <p:spPr>
          <a:xfrm>
            <a:off x="5265811" y="1"/>
            <a:ext cx="4028440" cy="350520"/>
          </a:xfrm>
          <a:prstGeom prst="rect">
            <a:avLst/>
          </a:prstGeom>
        </p:spPr>
        <p:txBody>
          <a:bodyPr vert="horz" lIns="93166" tIns="46582" rIns="93166" bIns="46582" rtlCol="0"/>
          <a:lstStyle>
            <a:lvl1pPr algn="r">
              <a:defRPr sz="1200"/>
            </a:lvl1pPr>
          </a:lstStyle>
          <a:p>
            <a:endParaRPr lang="en-CA" dirty="0"/>
          </a:p>
        </p:txBody>
      </p:sp>
      <p:sp>
        <p:nvSpPr>
          <p:cNvPr id="4" name="Footer Placeholder 3"/>
          <p:cNvSpPr>
            <a:spLocks noGrp="1"/>
          </p:cNvSpPr>
          <p:nvPr>
            <p:ph type="ftr" sz="quarter" idx="2"/>
          </p:nvPr>
        </p:nvSpPr>
        <p:spPr>
          <a:xfrm>
            <a:off x="0" y="6658665"/>
            <a:ext cx="4028440" cy="350520"/>
          </a:xfrm>
          <a:prstGeom prst="rect">
            <a:avLst/>
          </a:prstGeom>
        </p:spPr>
        <p:txBody>
          <a:bodyPr vert="horz" lIns="93166" tIns="46582" rIns="93166" bIns="46582" rtlCol="0" anchor="b"/>
          <a:lstStyle>
            <a:lvl1pPr algn="l">
              <a:defRPr sz="1200"/>
            </a:lvl1pPr>
          </a:lstStyle>
          <a:p>
            <a:endParaRPr lang="en-CA" dirty="0"/>
          </a:p>
        </p:txBody>
      </p:sp>
      <p:sp>
        <p:nvSpPr>
          <p:cNvPr id="5" name="Slide Number Placeholder 4"/>
          <p:cNvSpPr>
            <a:spLocks noGrp="1"/>
          </p:cNvSpPr>
          <p:nvPr>
            <p:ph type="sldNum" sz="quarter" idx="3"/>
          </p:nvPr>
        </p:nvSpPr>
        <p:spPr>
          <a:xfrm>
            <a:off x="5265811" y="6658665"/>
            <a:ext cx="4028440" cy="350520"/>
          </a:xfrm>
          <a:prstGeom prst="rect">
            <a:avLst/>
          </a:prstGeom>
        </p:spPr>
        <p:txBody>
          <a:bodyPr vert="horz" lIns="93166" tIns="46582" rIns="93166" bIns="46582" rtlCol="0" anchor="b"/>
          <a:lstStyle>
            <a:lvl1pPr algn="r">
              <a:defRPr sz="1200"/>
            </a:lvl1pPr>
          </a:lstStyle>
          <a:p>
            <a:fld id="{D57F4EF6-FA18-4928-BE24-C584EAD6E7DB}" type="slidenum">
              <a:rPr lang="en-CA" smtClean="0"/>
              <a:t>‹#›</a:t>
            </a:fld>
            <a:endParaRPr lang="en-CA" dirty="0"/>
          </a:p>
        </p:txBody>
      </p:sp>
    </p:spTree>
    <p:extLst>
      <p:ext uri="{BB962C8B-B14F-4D97-AF65-F5344CB8AC3E}">
        <p14:creationId xmlns:p14="http://schemas.microsoft.com/office/powerpoint/2010/main" val="4302847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0520"/>
          </a:xfrm>
          <a:prstGeom prst="rect">
            <a:avLst/>
          </a:prstGeom>
        </p:spPr>
        <p:txBody>
          <a:bodyPr vert="horz" lIns="93166" tIns="46582" rIns="93166" bIns="46582" rtlCol="0"/>
          <a:lstStyle>
            <a:lvl1pPr algn="l">
              <a:defRPr sz="1200"/>
            </a:lvl1pPr>
          </a:lstStyle>
          <a:p>
            <a:endParaRPr lang="en-CA" dirty="0"/>
          </a:p>
        </p:txBody>
      </p:sp>
      <p:sp>
        <p:nvSpPr>
          <p:cNvPr id="3" name="Date Placeholder 2"/>
          <p:cNvSpPr>
            <a:spLocks noGrp="1"/>
          </p:cNvSpPr>
          <p:nvPr>
            <p:ph type="dt" idx="1"/>
          </p:nvPr>
        </p:nvSpPr>
        <p:spPr>
          <a:xfrm>
            <a:off x="5265811" y="1"/>
            <a:ext cx="4028440" cy="350520"/>
          </a:xfrm>
          <a:prstGeom prst="rect">
            <a:avLst/>
          </a:prstGeom>
        </p:spPr>
        <p:txBody>
          <a:bodyPr vert="horz" lIns="93166" tIns="46582" rIns="93166" bIns="46582" rtlCol="0"/>
          <a:lstStyle>
            <a:lvl1pPr algn="r">
              <a:defRPr sz="1200"/>
            </a:lvl1pPr>
          </a:lstStyle>
          <a:p>
            <a:endParaRPr lang="en-CA" dirty="0"/>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66" tIns="46582" rIns="93166" bIns="46582" rtlCol="0" anchor="ctr"/>
          <a:lstStyle/>
          <a:p>
            <a:endParaRPr lang="en-CA" dirty="0"/>
          </a:p>
        </p:txBody>
      </p:sp>
      <p:sp>
        <p:nvSpPr>
          <p:cNvPr id="5" name="Notes Placeholder 4"/>
          <p:cNvSpPr>
            <a:spLocks noGrp="1"/>
          </p:cNvSpPr>
          <p:nvPr>
            <p:ph type="body" sz="quarter" idx="3"/>
          </p:nvPr>
        </p:nvSpPr>
        <p:spPr>
          <a:xfrm>
            <a:off x="929640" y="3329942"/>
            <a:ext cx="7437120" cy="3154680"/>
          </a:xfrm>
          <a:prstGeom prst="rect">
            <a:avLst/>
          </a:prstGeom>
        </p:spPr>
        <p:txBody>
          <a:bodyPr vert="horz" lIns="93166" tIns="46582" rIns="93166" bIns="4658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6658665"/>
            <a:ext cx="4028440" cy="350520"/>
          </a:xfrm>
          <a:prstGeom prst="rect">
            <a:avLst/>
          </a:prstGeom>
        </p:spPr>
        <p:txBody>
          <a:bodyPr vert="horz" lIns="93166" tIns="46582" rIns="93166" bIns="46582" rtlCol="0" anchor="b"/>
          <a:lstStyle>
            <a:lvl1pPr algn="l">
              <a:defRPr sz="1200"/>
            </a:lvl1pPr>
          </a:lstStyle>
          <a:p>
            <a:endParaRPr lang="en-CA" dirty="0"/>
          </a:p>
        </p:txBody>
      </p:sp>
      <p:sp>
        <p:nvSpPr>
          <p:cNvPr id="7" name="Slide Number Placeholder 6"/>
          <p:cNvSpPr>
            <a:spLocks noGrp="1"/>
          </p:cNvSpPr>
          <p:nvPr>
            <p:ph type="sldNum" sz="quarter" idx="5"/>
          </p:nvPr>
        </p:nvSpPr>
        <p:spPr>
          <a:xfrm>
            <a:off x="5265811" y="6658665"/>
            <a:ext cx="4028440" cy="350520"/>
          </a:xfrm>
          <a:prstGeom prst="rect">
            <a:avLst/>
          </a:prstGeom>
        </p:spPr>
        <p:txBody>
          <a:bodyPr vert="horz" lIns="93166" tIns="46582" rIns="93166" bIns="46582" rtlCol="0" anchor="b"/>
          <a:lstStyle>
            <a:lvl1pPr algn="r">
              <a:defRPr sz="1200"/>
            </a:lvl1pPr>
          </a:lstStyle>
          <a:p>
            <a:fld id="{4EFD3ABB-FF93-4D3C-9FB8-D98D6EA598F3}" type="slidenum">
              <a:rPr lang="en-CA" smtClean="0"/>
              <a:t>‹#›</a:t>
            </a:fld>
            <a:endParaRPr lang="en-CA" dirty="0"/>
          </a:p>
        </p:txBody>
      </p:sp>
    </p:spTree>
    <p:extLst>
      <p:ext uri="{BB962C8B-B14F-4D97-AF65-F5344CB8AC3E}">
        <p14:creationId xmlns:p14="http://schemas.microsoft.com/office/powerpoint/2010/main" val="229356417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7172" name="Footer Placeholder 3"/>
          <p:cNvSpPr>
            <a:spLocks noGrp="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1761" indent="-285293">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2pPr>
            <a:lvl3pPr marL="1141171" indent="-228234">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3pPr>
            <a:lvl4pPr marL="1597640" indent="-228234">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4pPr>
            <a:lvl5pPr marL="2054108" indent="-228234">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5pPr>
            <a:lvl6pPr marL="2510577" indent="-228234" eaLnBrk="0" fontAlgn="base" hangingPunct="0">
              <a:spcBef>
                <a:spcPct val="20000"/>
              </a:spcBef>
              <a:spcAft>
                <a:spcPct val="0"/>
              </a:spcAft>
              <a:buClr>
                <a:schemeClr val="tx1"/>
              </a:buClr>
              <a:buSzPct val="75000"/>
              <a:buFont typeface="Wingdings" panose="05000000000000000000" pitchFamily="2" charset="2"/>
              <a:buChar char="l"/>
              <a:defRPr sz="2800">
                <a:solidFill>
                  <a:schemeClr val="tx1"/>
                </a:solidFill>
                <a:latin typeface="Arial" panose="020B0604020202020204" pitchFamily="34" charset="0"/>
              </a:defRPr>
            </a:lvl6pPr>
            <a:lvl7pPr marL="2967045" indent="-228234" eaLnBrk="0" fontAlgn="base" hangingPunct="0">
              <a:spcBef>
                <a:spcPct val="20000"/>
              </a:spcBef>
              <a:spcAft>
                <a:spcPct val="0"/>
              </a:spcAft>
              <a:buClr>
                <a:schemeClr val="tx1"/>
              </a:buClr>
              <a:buSzPct val="75000"/>
              <a:buFont typeface="Wingdings" panose="05000000000000000000" pitchFamily="2" charset="2"/>
              <a:buChar char="l"/>
              <a:defRPr sz="2800">
                <a:solidFill>
                  <a:schemeClr val="tx1"/>
                </a:solidFill>
                <a:latin typeface="Arial" panose="020B0604020202020204" pitchFamily="34" charset="0"/>
              </a:defRPr>
            </a:lvl7pPr>
            <a:lvl8pPr marL="3423514" indent="-228234" eaLnBrk="0" fontAlgn="base" hangingPunct="0">
              <a:spcBef>
                <a:spcPct val="20000"/>
              </a:spcBef>
              <a:spcAft>
                <a:spcPct val="0"/>
              </a:spcAft>
              <a:buClr>
                <a:schemeClr val="tx1"/>
              </a:buClr>
              <a:buSzPct val="75000"/>
              <a:buFont typeface="Wingdings" panose="05000000000000000000" pitchFamily="2" charset="2"/>
              <a:buChar char="l"/>
              <a:defRPr sz="2800">
                <a:solidFill>
                  <a:schemeClr val="tx1"/>
                </a:solidFill>
                <a:latin typeface="Arial" panose="020B0604020202020204" pitchFamily="34" charset="0"/>
              </a:defRPr>
            </a:lvl8pPr>
            <a:lvl9pPr marL="3879982" indent="-228234" eaLnBrk="0" fontAlgn="base" hangingPunct="0">
              <a:spcBef>
                <a:spcPct val="20000"/>
              </a:spcBef>
              <a:spcAft>
                <a:spcPct val="0"/>
              </a:spcAft>
              <a:buClr>
                <a:schemeClr val="tx1"/>
              </a:buClr>
              <a:buSzPct val="75000"/>
              <a:buFont typeface="Wingdings" panose="05000000000000000000" pitchFamily="2" charset="2"/>
              <a:buChar char="l"/>
              <a:defRPr sz="2800">
                <a:solidFill>
                  <a:schemeClr val="tx1"/>
                </a:solidFill>
                <a:latin typeface="Arial" panose="020B0604020202020204" pitchFamily="34" charset="0"/>
              </a:defRPr>
            </a:lvl9pPr>
          </a:lstStyle>
          <a:p>
            <a:pPr defTabSz="912937" fontAlgn="base">
              <a:spcBef>
                <a:spcPct val="0"/>
              </a:spcBef>
              <a:spcAft>
                <a:spcPct val="0"/>
              </a:spcAft>
              <a:buClrTx/>
              <a:buSzTx/>
              <a:buNone/>
              <a:defRPr/>
            </a:pPr>
            <a:r>
              <a:rPr lang="en-US" altLang="en-US" sz="1200">
                <a:solidFill>
                  <a:srgbClr val="000000"/>
                </a:solidFill>
                <a:latin typeface="Times New Roman" panose="02020603050405020304" pitchFamily="18" charset="0"/>
              </a:rPr>
              <a:t>October 28, 2009</a:t>
            </a:r>
          </a:p>
        </p:txBody>
      </p:sp>
      <p:sp>
        <p:nvSpPr>
          <p:cNvPr id="7173"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1761" indent="-285293">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2pPr>
            <a:lvl3pPr marL="1141171" indent="-228234">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3pPr>
            <a:lvl4pPr marL="1597640" indent="-228234">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4pPr>
            <a:lvl5pPr marL="2054108" indent="-228234">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5pPr>
            <a:lvl6pPr marL="2510577" indent="-228234" eaLnBrk="0" fontAlgn="base" hangingPunct="0">
              <a:spcBef>
                <a:spcPct val="20000"/>
              </a:spcBef>
              <a:spcAft>
                <a:spcPct val="0"/>
              </a:spcAft>
              <a:buClr>
                <a:schemeClr val="tx1"/>
              </a:buClr>
              <a:buSzPct val="75000"/>
              <a:buFont typeface="Wingdings" panose="05000000000000000000" pitchFamily="2" charset="2"/>
              <a:buChar char="l"/>
              <a:defRPr sz="2800">
                <a:solidFill>
                  <a:schemeClr val="tx1"/>
                </a:solidFill>
                <a:latin typeface="Arial" panose="020B0604020202020204" pitchFamily="34" charset="0"/>
              </a:defRPr>
            </a:lvl6pPr>
            <a:lvl7pPr marL="2967045" indent="-228234" eaLnBrk="0" fontAlgn="base" hangingPunct="0">
              <a:spcBef>
                <a:spcPct val="20000"/>
              </a:spcBef>
              <a:spcAft>
                <a:spcPct val="0"/>
              </a:spcAft>
              <a:buClr>
                <a:schemeClr val="tx1"/>
              </a:buClr>
              <a:buSzPct val="75000"/>
              <a:buFont typeface="Wingdings" panose="05000000000000000000" pitchFamily="2" charset="2"/>
              <a:buChar char="l"/>
              <a:defRPr sz="2800">
                <a:solidFill>
                  <a:schemeClr val="tx1"/>
                </a:solidFill>
                <a:latin typeface="Arial" panose="020B0604020202020204" pitchFamily="34" charset="0"/>
              </a:defRPr>
            </a:lvl7pPr>
            <a:lvl8pPr marL="3423514" indent="-228234" eaLnBrk="0" fontAlgn="base" hangingPunct="0">
              <a:spcBef>
                <a:spcPct val="20000"/>
              </a:spcBef>
              <a:spcAft>
                <a:spcPct val="0"/>
              </a:spcAft>
              <a:buClr>
                <a:schemeClr val="tx1"/>
              </a:buClr>
              <a:buSzPct val="75000"/>
              <a:buFont typeface="Wingdings" panose="05000000000000000000" pitchFamily="2" charset="2"/>
              <a:buChar char="l"/>
              <a:defRPr sz="2800">
                <a:solidFill>
                  <a:schemeClr val="tx1"/>
                </a:solidFill>
                <a:latin typeface="Arial" panose="020B0604020202020204" pitchFamily="34" charset="0"/>
              </a:defRPr>
            </a:lvl8pPr>
            <a:lvl9pPr marL="3879982" indent="-228234" eaLnBrk="0" fontAlgn="base" hangingPunct="0">
              <a:spcBef>
                <a:spcPct val="20000"/>
              </a:spcBef>
              <a:spcAft>
                <a:spcPct val="0"/>
              </a:spcAft>
              <a:buClr>
                <a:schemeClr val="tx1"/>
              </a:buClr>
              <a:buSzPct val="75000"/>
              <a:buFont typeface="Wingdings" panose="05000000000000000000" pitchFamily="2" charset="2"/>
              <a:buChar char="l"/>
              <a:defRPr sz="2800">
                <a:solidFill>
                  <a:schemeClr val="tx1"/>
                </a:solidFill>
                <a:latin typeface="Arial" panose="020B0604020202020204" pitchFamily="34" charset="0"/>
              </a:defRPr>
            </a:lvl9pPr>
          </a:lstStyle>
          <a:p>
            <a:pPr defTabSz="912937" fontAlgn="base">
              <a:spcBef>
                <a:spcPct val="0"/>
              </a:spcBef>
              <a:spcAft>
                <a:spcPct val="0"/>
              </a:spcAft>
              <a:buClrTx/>
              <a:buSzTx/>
              <a:buNone/>
              <a:defRPr/>
            </a:pPr>
            <a:fld id="{168B3057-1A67-4F36-A9BC-E95FC09D41BC}" type="slidenum">
              <a:rPr lang="en-US" altLang="en-US" sz="1200">
                <a:solidFill>
                  <a:srgbClr val="000000"/>
                </a:solidFill>
                <a:latin typeface="Times New Roman" panose="02020603050405020304" pitchFamily="18" charset="0"/>
              </a:rPr>
              <a:pPr defTabSz="912937" fontAlgn="base">
                <a:spcBef>
                  <a:spcPct val="0"/>
                </a:spcBef>
                <a:spcAft>
                  <a:spcPct val="0"/>
                </a:spcAft>
                <a:buClrTx/>
                <a:buSzTx/>
                <a:buNone/>
                <a:defRPr/>
              </a:pPr>
              <a:t>1</a:t>
            </a:fld>
            <a:endParaRPr lang="en-US" altLang="en-US" sz="120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805193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5" name="Slide Number Placeholder 4"/>
          <p:cNvSpPr>
            <a:spLocks noGrp="1"/>
          </p:cNvSpPr>
          <p:nvPr>
            <p:ph type="sldNum" sz="quarter" idx="11"/>
          </p:nvPr>
        </p:nvSpPr>
        <p:spPr/>
        <p:txBody>
          <a:bodyPr/>
          <a:lstStyle/>
          <a:p>
            <a:fld id="{4EFD3ABB-FF93-4D3C-9FB8-D98D6EA598F3}" type="slidenum">
              <a:rPr lang="en-CA" smtClean="0"/>
              <a:t>8</a:t>
            </a:fld>
            <a:endParaRPr lang="en-CA" dirty="0"/>
          </a:p>
        </p:txBody>
      </p:sp>
    </p:spTree>
    <p:extLst>
      <p:ext uri="{BB962C8B-B14F-4D97-AF65-F5344CB8AC3E}">
        <p14:creationId xmlns:p14="http://schemas.microsoft.com/office/powerpoint/2010/main" val="2919230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81000"/>
            <a:ext cx="4359275" cy="3270250"/>
          </a:xfrm>
        </p:spPr>
      </p:sp>
      <p:sp>
        <p:nvSpPr>
          <p:cNvPr id="3" name="Notes Placeholder 2"/>
          <p:cNvSpPr>
            <a:spLocks noGrp="1"/>
          </p:cNvSpPr>
          <p:nvPr>
            <p:ph type="body" idx="1"/>
          </p:nvPr>
        </p:nvSpPr>
        <p:spPr>
          <a:xfrm>
            <a:off x="228288" y="3650986"/>
            <a:ext cx="6392068" cy="5172229"/>
          </a:xfrm>
        </p:spPr>
        <p:txBody>
          <a:bodyPr/>
          <a:lstStyle/>
          <a:p>
            <a:endParaRPr lang="en-US" sz="1400" dirty="0"/>
          </a:p>
        </p:txBody>
      </p:sp>
      <p:sp>
        <p:nvSpPr>
          <p:cNvPr id="5" name="Slide Number Placeholder 4"/>
          <p:cNvSpPr>
            <a:spLocks noGrp="1"/>
          </p:cNvSpPr>
          <p:nvPr>
            <p:ph type="sldNum" sz="quarter" idx="11"/>
          </p:nvPr>
        </p:nvSpPr>
        <p:spPr/>
        <p:txBody>
          <a:bodyPr/>
          <a:lstStyle/>
          <a:p>
            <a:pPr defTabSz="912937">
              <a:defRPr/>
            </a:pPr>
            <a:fld id="{4EFD3ABB-FF93-4D3C-9FB8-D98D6EA598F3}" type="slidenum">
              <a:rPr lang="en-CA">
                <a:solidFill>
                  <a:prstClr val="black"/>
                </a:solidFill>
                <a:latin typeface="Calibri"/>
              </a:rPr>
              <a:pPr defTabSz="912937">
                <a:defRPr/>
              </a:pPr>
              <a:t>9</a:t>
            </a:fld>
            <a:endParaRPr lang="en-CA" dirty="0">
              <a:solidFill>
                <a:prstClr val="black"/>
              </a:solidFill>
              <a:latin typeface="Calibri"/>
            </a:endParaRPr>
          </a:p>
        </p:txBody>
      </p:sp>
    </p:spTree>
    <p:extLst>
      <p:ext uri="{BB962C8B-B14F-4D97-AF65-F5344CB8AC3E}">
        <p14:creationId xmlns:p14="http://schemas.microsoft.com/office/powerpoint/2010/main" val="1345244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5" name="Slide Number Placeholder 4"/>
          <p:cNvSpPr>
            <a:spLocks noGrp="1"/>
          </p:cNvSpPr>
          <p:nvPr>
            <p:ph type="sldNum" sz="quarter" idx="11"/>
          </p:nvPr>
        </p:nvSpPr>
        <p:spPr/>
        <p:txBody>
          <a:bodyPr/>
          <a:lstStyle/>
          <a:p>
            <a:fld id="{4EFD3ABB-FF93-4D3C-9FB8-D98D6EA598F3}" type="slidenum">
              <a:rPr lang="en-CA" smtClean="0"/>
              <a:t>11</a:t>
            </a:fld>
            <a:endParaRPr lang="en-CA" dirty="0"/>
          </a:p>
        </p:txBody>
      </p:sp>
    </p:spTree>
    <p:extLst>
      <p:ext uri="{BB962C8B-B14F-4D97-AF65-F5344CB8AC3E}">
        <p14:creationId xmlns:p14="http://schemas.microsoft.com/office/powerpoint/2010/main" val="89583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5600" y="525463"/>
            <a:ext cx="3505200" cy="2628900"/>
          </a:xfrm>
        </p:spPr>
      </p:sp>
      <p:sp>
        <p:nvSpPr>
          <p:cNvPr id="4" name="Slide Number Placeholder 3"/>
          <p:cNvSpPr>
            <a:spLocks noGrp="1"/>
          </p:cNvSpPr>
          <p:nvPr>
            <p:ph type="sldNum" sz="quarter" idx="10"/>
          </p:nvPr>
        </p:nvSpPr>
        <p:spPr/>
        <p:txBody>
          <a:bodyPr/>
          <a:lstStyle/>
          <a:p>
            <a:fld id="{78C610E6-3455-4BBB-B0F0-2BD824BC6271}" type="slidenum">
              <a:rPr lang="en-CA" smtClean="0"/>
              <a:t>13</a:t>
            </a:fld>
            <a:endParaRPr lang="en-CA" dirty="0"/>
          </a:p>
        </p:txBody>
      </p:sp>
      <p:sp>
        <p:nvSpPr>
          <p:cNvPr id="5" name="Notes Placeholder 4"/>
          <p:cNvSpPr>
            <a:spLocks noGrp="1"/>
          </p:cNvSpPr>
          <p:nvPr>
            <p:ph type="body" sz="quarter" idx="11"/>
          </p:nvPr>
        </p:nvSpPr>
        <p:spPr/>
        <p:txBody>
          <a:bodyPr/>
          <a:lstStyle/>
          <a:p>
            <a:endParaRPr lang="en-CA" dirty="0"/>
          </a:p>
        </p:txBody>
      </p:sp>
    </p:spTree>
    <p:extLst>
      <p:ext uri="{BB962C8B-B14F-4D97-AF65-F5344CB8AC3E}">
        <p14:creationId xmlns:p14="http://schemas.microsoft.com/office/powerpoint/2010/main" val="3428771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5263320" y="6657031"/>
            <a:ext cx="4031505" cy="35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39" tIns="47520" rIns="95039" bIns="47520" anchor="b"/>
          <a:lstStyle>
            <a:lvl1pPr algn="l" defTabSz="922338">
              <a:spcBef>
                <a:spcPct val="30000"/>
              </a:spcBef>
              <a:defRPr sz="1200">
                <a:solidFill>
                  <a:schemeClr val="tx1"/>
                </a:solidFill>
                <a:latin typeface="Times New Roman" pitchFamily="18" charset="0"/>
              </a:defRPr>
            </a:lvl1pPr>
            <a:lvl2pPr marL="750888" indent="-290513" algn="l" defTabSz="922338">
              <a:spcBef>
                <a:spcPct val="30000"/>
              </a:spcBef>
              <a:defRPr sz="1200">
                <a:solidFill>
                  <a:schemeClr val="tx1"/>
                </a:solidFill>
                <a:latin typeface="Times New Roman" pitchFamily="18" charset="0"/>
              </a:defRPr>
            </a:lvl2pPr>
            <a:lvl3pPr marL="1154113" indent="-231775" algn="l" defTabSz="922338">
              <a:spcBef>
                <a:spcPct val="30000"/>
              </a:spcBef>
              <a:defRPr sz="1200">
                <a:solidFill>
                  <a:schemeClr val="tx1"/>
                </a:solidFill>
                <a:latin typeface="Times New Roman" pitchFamily="18" charset="0"/>
              </a:defRPr>
            </a:lvl3pPr>
            <a:lvl4pPr marL="1614488" indent="-230188" algn="l" defTabSz="922338">
              <a:spcBef>
                <a:spcPct val="30000"/>
              </a:spcBef>
              <a:defRPr sz="1200">
                <a:solidFill>
                  <a:schemeClr val="tx1"/>
                </a:solidFill>
                <a:latin typeface="Times New Roman" pitchFamily="18" charset="0"/>
              </a:defRPr>
            </a:lvl4pPr>
            <a:lvl5pPr marL="2078038" indent="-231775" algn="l" defTabSz="922338">
              <a:spcBef>
                <a:spcPct val="30000"/>
              </a:spcBef>
              <a:defRPr sz="1200">
                <a:solidFill>
                  <a:schemeClr val="tx1"/>
                </a:solidFill>
                <a:latin typeface="Times New Roman" pitchFamily="18" charset="0"/>
              </a:defRPr>
            </a:lvl5pPr>
            <a:lvl6pPr marL="2535238" indent="-231775" defTabSz="922338" eaLnBrk="0" fontAlgn="base" hangingPunct="0">
              <a:spcBef>
                <a:spcPct val="30000"/>
              </a:spcBef>
              <a:spcAft>
                <a:spcPct val="0"/>
              </a:spcAft>
              <a:defRPr sz="1200">
                <a:solidFill>
                  <a:schemeClr val="tx1"/>
                </a:solidFill>
                <a:latin typeface="Times New Roman" pitchFamily="18" charset="0"/>
              </a:defRPr>
            </a:lvl6pPr>
            <a:lvl7pPr marL="2992438" indent="-231775" defTabSz="922338" eaLnBrk="0" fontAlgn="base" hangingPunct="0">
              <a:spcBef>
                <a:spcPct val="30000"/>
              </a:spcBef>
              <a:spcAft>
                <a:spcPct val="0"/>
              </a:spcAft>
              <a:defRPr sz="1200">
                <a:solidFill>
                  <a:schemeClr val="tx1"/>
                </a:solidFill>
                <a:latin typeface="Times New Roman" pitchFamily="18" charset="0"/>
              </a:defRPr>
            </a:lvl7pPr>
            <a:lvl8pPr marL="3449638" indent="-231775" defTabSz="922338" eaLnBrk="0" fontAlgn="base" hangingPunct="0">
              <a:spcBef>
                <a:spcPct val="30000"/>
              </a:spcBef>
              <a:spcAft>
                <a:spcPct val="0"/>
              </a:spcAft>
              <a:defRPr sz="1200">
                <a:solidFill>
                  <a:schemeClr val="tx1"/>
                </a:solidFill>
                <a:latin typeface="Times New Roman" pitchFamily="18" charset="0"/>
              </a:defRPr>
            </a:lvl8pPr>
            <a:lvl9pPr marL="3906838" indent="-231775" defTabSz="922338"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894187A4-6384-4F77-9B7C-0CA77432F78A}" type="slidenum">
              <a:rPr lang="en-CA" altLang="en-US">
                <a:latin typeface="Arial" charset="0"/>
              </a:rPr>
              <a:pPr algn="r" eaLnBrk="1" hangingPunct="1">
                <a:spcBef>
                  <a:spcPct val="0"/>
                </a:spcBef>
              </a:pPr>
              <a:t>14</a:t>
            </a:fld>
            <a:endParaRPr lang="en-CA" altLang="en-US" dirty="0">
              <a:latin typeface="Arial" charset="0"/>
            </a:endParaRPr>
          </a:p>
        </p:txBody>
      </p:sp>
      <p:sp>
        <p:nvSpPr>
          <p:cNvPr id="45059" name="Rectangle 2"/>
          <p:cNvSpPr>
            <a:spLocks noGrp="1" noRot="1" noChangeAspect="1" noChangeArrowheads="1" noTextEdit="1"/>
          </p:cNvSpPr>
          <p:nvPr>
            <p:ph type="sldImg"/>
          </p:nvPr>
        </p:nvSpPr>
        <p:spPr>
          <a:xfrm>
            <a:off x="3592513" y="163513"/>
            <a:ext cx="1849437" cy="1387475"/>
          </a:xfrm>
          <a:ln/>
        </p:spPr>
      </p:sp>
      <p:sp>
        <p:nvSpPr>
          <p:cNvPr id="91140" name="Notes Placeholder 1"/>
          <p:cNvSpPr>
            <a:spLocks noGrp="1"/>
          </p:cNvSpPr>
          <p:nvPr>
            <p:ph type="body" sz="quarter" idx="10"/>
          </p:nvPr>
        </p:nvSpPr>
        <p:spPr>
          <a:xfrm>
            <a:off x="256827" y="1792218"/>
            <a:ext cx="8728849" cy="515638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ltLang="en-US" dirty="0"/>
          </a:p>
        </p:txBody>
      </p:sp>
      <p:sp>
        <p:nvSpPr>
          <p:cNvPr id="45061" name="Slide Number Placeholder 2"/>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47726">
              <a:spcBef>
                <a:spcPct val="30000"/>
              </a:spcBef>
              <a:defRPr sz="1200">
                <a:solidFill>
                  <a:schemeClr val="tx1"/>
                </a:solidFill>
                <a:latin typeface="Times New Roman" pitchFamily="18" charset="0"/>
              </a:defRPr>
            </a:lvl1pPr>
            <a:lvl2pPr marL="763356" indent="-291110" algn="l" defTabSz="947726">
              <a:spcBef>
                <a:spcPct val="30000"/>
              </a:spcBef>
              <a:defRPr sz="1200">
                <a:solidFill>
                  <a:schemeClr val="tx1"/>
                </a:solidFill>
                <a:latin typeface="Times New Roman" pitchFamily="18" charset="0"/>
              </a:defRPr>
            </a:lvl2pPr>
            <a:lvl3pPr marL="1174144" indent="-232888" algn="l" defTabSz="947726">
              <a:spcBef>
                <a:spcPct val="30000"/>
              </a:spcBef>
              <a:defRPr sz="1200">
                <a:solidFill>
                  <a:schemeClr val="tx1"/>
                </a:solidFill>
                <a:latin typeface="Times New Roman" pitchFamily="18" charset="0"/>
              </a:defRPr>
            </a:lvl3pPr>
            <a:lvl4pPr marL="1644773" indent="-232888" algn="l" defTabSz="947726">
              <a:spcBef>
                <a:spcPct val="30000"/>
              </a:spcBef>
              <a:defRPr sz="1200">
                <a:solidFill>
                  <a:schemeClr val="tx1"/>
                </a:solidFill>
                <a:latin typeface="Times New Roman" pitchFamily="18" charset="0"/>
              </a:defRPr>
            </a:lvl4pPr>
            <a:lvl5pPr marL="2117018" indent="-232888" algn="l" defTabSz="947726">
              <a:spcBef>
                <a:spcPct val="30000"/>
              </a:spcBef>
              <a:defRPr sz="1200">
                <a:solidFill>
                  <a:schemeClr val="tx1"/>
                </a:solidFill>
                <a:latin typeface="Times New Roman" pitchFamily="18" charset="0"/>
              </a:defRPr>
            </a:lvl5pPr>
            <a:lvl6pPr marL="2582796" indent="-232888" defTabSz="947726" eaLnBrk="0" fontAlgn="base" hangingPunct="0">
              <a:spcBef>
                <a:spcPct val="30000"/>
              </a:spcBef>
              <a:spcAft>
                <a:spcPct val="0"/>
              </a:spcAft>
              <a:defRPr sz="1200">
                <a:solidFill>
                  <a:schemeClr val="tx1"/>
                </a:solidFill>
                <a:latin typeface="Times New Roman" pitchFamily="18" charset="0"/>
              </a:defRPr>
            </a:lvl6pPr>
            <a:lvl7pPr marL="3048570" indent="-232888" defTabSz="947726" eaLnBrk="0" fontAlgn="base" hangingPunct="0">
              <a:spcBef>
                <a:spcPct val="30000"/>
              </a:spcBef>
              <a:spcAft>
                <a:spcPct val="0"/>
              </a:spcAft>
              <a:defRPr sz="1200">
                <a:solidFill>
                  <a:schemeClr val="tx1"/>
                </a:solidFill>
                <a:latin typeface="Times New Roman" pitchFamily="18" charset="0"/>
              </a:defRPr>
            </a:lvl7pPr>
            <a:lvl8pPr marL="3514347" indent="-232888" defTabSz="947726" eaLnBrk="0" fontAlgn="base" hangingPunct="0">
              <a:spcBef>
                <a:spcPct val="30000"/>
              </a:spcBef>
              <a:spcAft>
                <a:spcPct val="0"/>
              </a:spcAft>
              <a:defRPr sz="1200">
                <a:solidFill>
                  <a:schemeClr val="tx1"/>
                </a:solidFill>
                <a:latin typeface="Times New Roman" pitchFamily="18" charset="0"/>
              </a:defRPr>
            </a:lvl8pPr>
            <a:lvl9pPr marL="3980125" indent="-232888" defTabSz="947726"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EE4636BF-2D4B-4BC1-A977-BD5D2D00CA0A}" type="slidenum">
              <a:rPr lang="en-CA" altLang="en-US" smtClean="0">
                <a:latin typeface="Arial" charset="0"/>
              </a:rPr>
              <a:pPr algn="r" eaLnBrk="1" hangingPunct="1">
                <a:spcBef>
                  <a:spcPct val="0"/>
                </a:spcBef>
              </a:pPr>
              <a:t>14</a:t>
            </a:fld>
            <a:endParaRPr lang="en-CA" altLang="en-US" dirty="0" smtClean="0">
              <a:latin typeface="Arial" charset="0"/>
            </a:endParaRPr>
          </a:p>
        </p:txBody>
      </p:sp>
    </p:spTree>
    <p:extLst>
      <p:ext uri="{BB962C8B-B14F-4D97-AF65-F5344CB8AC3E}">
        <p14:creationId xmlns:p14="http://schemas.microsoft.com/office/powerpoint/2010/main" val="2859303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a:defRPr kumimoji="1" sz="3100">
                <a:solidFill>
                  <a:schemeClr val="tx2"/>
                </a:solidFill>
                <a:latin typeface="Arial" pitchFamily="34" charset="0"/>
              </a:defRPr>
            </a:lvl1pPr>
            <a:lvl2pPr marL="763284" indent="-292700">
              <a:defRPr kumimoji="1" sz="3100">
                <a:solidFill>
                  <a:schemeClr val="tx2"/>
                </a:solidFill>
                <a:latin typeface="Arial" pitchFamily="34" charset="0"/>
              </a:defRPr>
            </a:lvl2pPr>
            <a:lvl3pPr marL="1175653" indent="-234485">
              <a:defRPr kumimoji="1" sz="3100">
                <a:solidFill>
                  <a:schemeClr val="tx2"/>
                </a:solidFill>
                <a:latin typeface="Arial" pitchFamily="34" charset="0"/>
              </a:defRPr>
            </a:lvl3pPr>
            <a:lvl4pPr marL="1646237" indent="-232865">
              <a:defRPr kumimoji="1" sz="3100">
                <a:solidFill>
                  <a:schemeClr val="tx2"/>
                </a:solidFill>
                <a:latin typeface="Arial" pitchFamily="34" charset="0"/>
              </a:defRPr>
            </a:lvl4pPr>
            <a:lvl5pPr marL="2116820" indent="-232865">
              <a:defRPr kumimoji="1" sz="3100">
                <a:solidFill>
                  <a:schemeClr val="tx2"/>
                </a:solidFill>
                <a:latin typeface="Arial" pitchFamily="34" charset="0"/>
              </a:defRPr>
            </a:lvl5pPr>
            <a:lvl6pPr marL="2582552" indent="-232865" algn="ctr" eaLnBrk="0" fontAlgn="base" hangingPunct="0">
              <a:spcBef>
                <a:spcPct val="0"/>
              </a:spcBef>
              <a:spcAft>
                <a:spcPct val="0"/>
              </a:spcAft>
              <a:defRPr kumimoji="1" sz="3100">
                <a:solidFill>
                  <a:schemeClr val="tx2"/>
                </a:solidFill>
                <a:latin typeface="Arial" pitchFamily="34" charset="0"/>
              </a:defRPr>
            </a:lvl6pPr>
            <a:lvl7pPr marL="3048285" indent="-232865" algn="ctr" eaLnBrk="0" fontAlgn="base" hangingPunct="0">
              <a:spcBef>
                <a:spcPct val="0"/>
              </a:spcBef>
              <a:spcAft>
                <a:spcPct val="0"/>
              </a:spcAft>
              <a:defRPr kumimoji="1" sz="3100">
                <a:solidFill>
                  <a:schemeClr val="tx2"/>
                </a:solidFill>
                <a:latin typeface="Arial" pitchFamily="34" charset="0"/>
              </a:defRPr>
            </a:lvl7pPr>
            <a:lvl8pPr marL="3514018" indent="-232865" algn="ctr" eaLnBrk="0" fontAlgn="base" hangingPunct="0">
              <a:spcBef>
                <a:spcPct val="0"/>
              </a:spcBef>
              <a:spcAft>
                <a:spcPct val="0"/>
              </a:spcAft>
              <a:defRPr kumimoji="1" sz="3100">
                <a:solidFill>
                  <a:schemeClr val="tx2"/>
                </a:solidFill>
                <a:latin typeface="Arial" pitchFamily="34" charset="0"/>
              </a:defRPr>
            </a:lvl8pPr>
            <a:lvl9pPr marL="3979749" indent="-232865" algn="ctr" eaLnBrk="0" fontAlgn="base" hangingPunct="0">
              <a:spcBef>
                <a:spcPct val="0"/>
              </a:spcBef>
              <a:spcAft>
                <a:spcPct val="0"/>
              </a:spcAft>
              <a:defRPr kumimoji="1" sz="3100">
                <a:solidFill>
                  <a:schemeClr val="tx2"/>
                </a:solidFill>
                <a:latin typeface="Arial" pitchFamily="34" charset="0"/>
              </a:defRPr>
            </a:lvl9pPr>
          </a:lstStyle>
          <a:p>
            <a:fld id="{D7010056-69E6-4382-9FA4-7CB6A81B7DC0}" type="slidenum">
              <a:rPr lang="en-CA" altLang="en-US" sz="1200"/>
              <a:pPr/>
              <a:t>15</a:t>
            </a:fld>
            <a:endParaRPr lang="en-CA" altLang="en-US" sz="1200" dirty="0"/>
          </a:p>
        </p:txBody>
      </p:sp>
      <p:sp>
        <p:nvSpPr>
          <p:cNvPr id="60419" name="Rectangle 7"/>
          <p:cNvSpPr txBox="1">
            <a:spLocks noGrp="1" noChangeArrowheads="1"/>
          </p:cNvSpPr>
          <p:nvPr/>
        </p:nvSpPr>
        <p:spPr bwMode="auto">
          <a:xfrm>
            <a:off x="5266004" y="6656541"/>
            <a:ext cx="4028301" cy="352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57" tIns="47529" rIns="95057" bIns="47529" anchor="b"/>
          <a:lstStyle>
            <a:lvl1pPr algn="l" defTabSz="922338">
              <a:spcBef>
                <a:spcPct val="30000"/>
              </a:spcBef>
              <a:defRPr sz="1200">
                <a:solidFill>
                  <a:schemeClr val="tx1"/>
                </a:solidFill>
                <a:latin typeface="Times New Roman" pitchFamily="18" charset="0"/>
              </a:defRPr>
            </a:lvl1pPr>
            <a:lvl2pPr marL="750888" indent="-290513" algn="l" defTabSz="922338">
              <a:spcBef>
                <a:spcPct val="30000"/>
              </a:spcBef>
              <a:defRPr sz="1200">
                <a:solidFill>
                  <a:schemeClr val="tx1"/>
                </a:solidFill>
                <a:latin typeface="Times New Roman" pitchFamily="18" charset="0"/>
              </a:defRPr>
            </a:lvl2pPr>
            <a:lvl3pPr marL="1154113" indent="-231775" algn="l" defTabSz="922338">
              <a:spcBef>
                <a:spcPct val="30000"/>
              </a:spcBef>
              <a:defRPr sz="1200">
                <a:solidFill>
                  <a:schemeClr val="tx1"/>
                </a:solidFill>
                <a:latin typeface="Times New Roman" pitchFamily="18" charset="0"/>
              </a:defRPr>
            </a:lvl3pPr>
            <a:lvl4pPr marL="1614488" indent="-230188" algn="l" defTabSz="922338">
              <a:spcBef>
                <a:spcPct val="30000"/>
              </a:spcBef>
              <a:defRPr sz="1200">
                <a:solidFill>
                  <a:schemeClr val="tx1"/>
                </a:solidFill>
                <a:latin typeface="Times New Roman" pitchFamily="18" charset="0"/>
              </a:defRPr>
            </a:lvl4pPr>
            <a:lvl5pPr marL="2078038" indent="-231775" algn="l" defTabSz="922338">
              <a:spcBef>
                <a:spcPct val="30000"/>
              </a:spcBef>
              <a:defRPr sz="1200">
                <a:solidFill>
                  <a:schemeClr val="tx1"/>
                </a:solidFill>
                <a:latin typeface="Times New Roman" pitchFamily="18" charset="0"/>
              </a:defRPr>
            </a:lvl5pPr>
            <a:lvl6pPr marL="2535238" indent="-231775" defTabSz="922338" eaLnBrk="0" fontAlgn="base" hangingPunct="0">
              <a:spcBef>
                <a:spcPct val="30000"/>
              </a:spcBef>
              <a:spcAft>
                <a:spcPct val="0"/>
              </a:spcAft>
              <a:defRPr sz="1200">
                <a:solidFill>
                  <a:schemeClr val="tx1"/>
                </a:solidFill>
                <a:latin typeface="Times New Roman" pitchFamily="18" charset="0"/>
              </a:defRPr>
            </a:lvl6pPr>
            <a:lvl7pPr marL="2992438" indent="-231775" defTabSz="922338" eaLnBrk="0" fontAlgn="base" hangingPunct="0">
              <a:spcBef>
                <a:spcPct val="30000"/>
              </a:spcBef>
              <a:spcAft>
                <a:spcPct val="0"/>
              </a:spcAft>
              <a:defRPr sz="1200">
                <a:solidFill>
                  <a:schemeClr val="tx1"/>
                </a:solidFill>
                <a:latin typeface="Times New Roman" pitchFamily="18" charset="0"/>
              </a:defRPr>
            </a:lvl7pPr>
            <a:lvl8pPr marL="3449638" indent="-231775" defTabSz="922338" eaLnBrk="0" fontAlgn="base" hangingPunct="0">
              <a:spcBef>
                <a:spcPct val="30000"/>
              </a:spcBef>
              <a:spcAft>
                <a:spcPct val="0"/>
              </a:spcAft>
              <a:defRPr sz="1200">
                <a:solidFill>
                  <a:schemeClr val="tx1"/>
                </a:solidFill>
                <a:latin typeface="Times New Roman" pitchFamily="18" charset="0"/>
              </a:defRPr>
            </a:lvl8pPr>
            <a:lvl9pPr marL="3906838" indent="-231775" defTabSz="922338"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0F6DA8A6-1EF6-4060-BF2A-EE61DBEBA1C9}" type="slidenum">
              <a:rPr kumimoji="0" lang="en-CA" altLang="en-US">
                <a:latin typeface="Arial" pitchFamily="34" charset="0"/>
              </a:rPr>
              <a:pPr algn="r" eaLnBrk="1" hangingPunct="1">
                <a:spcBef>
                  <a:spcPct val="0"/>
                </a:spcBef>
              </a:pPr>
              <a:t>15</a:t>
            </a:fld>
            <a:endParaRPr kumimoji="0" lang="en-CA" altLang="en-US" dirty="0">
              <a:latin typeface="Arial" pitchFamily="34" charset="0"/>
            </a:endParaRPr>
          </a:p>
        </p:txBody>
      </p:sp>
      <p:sp>
        <p:nvSpPr>
          <p:cNvPr id="60420" name="Rectangle 2"/>
          <p:cNvSpPr>
            <a:spLocks noGrp="1" noRot="1" noChangeAspect="1" noChangeArrowheads="1" noTextEdit="1"/>
          </p:cNvSpPr>
          <p:nvPr>
            <p:ph type="sldImg"/>
          </p:nvPr>
        </p:nvSpPr>
        <p:spPr>
          <a:xfrm>
            <a:off x="3275013" y="469900"/>
            <a:ext cx="2606675" cy="1954213"/>
          </a:xfrm>
          <a:ln/>
        </p:spPr>
      </p:sp>
      <p:sp>
        <p:nvSpPr>
          <p:cNvPr id="2" name="Notes Placeholder 1"/>
          <p:cNvSpPr>
            <a:spLocks noGrp="1"/>
          </p:cNvSpPr>
          <p:nvPr>
            <p:ph type="body" sz="quarter" idx="10"/>
          </p:nvPr>
        </p:nvSpPr>
        <p:spPr>
          <a:xfrm>
            <a:off x="929640" y="2587058"/>
            <a:ext cx="7437120" cy="3897563"/>
          </a:xfrm>
        </p:spPr>
        <p:txBody>
          <a:bodyPr/>
          <a:lstStyle/>
          <a:p>
            <a:endParaRPr lang="en-CA" dirty="0"/>
          </a:p>
        </p:txBody>
      </p:sp>
    </p:spTree>
    <p:extLst>
      <p:ext uri="{BB962C8B-B14F-4D97-AF65-F5344CB8AC3E}">
        <p14:creationId xmlns:p14="http://schemas.microsoft.com/office/powerpoint/2010/main" val="171529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a:defRPr kumimoji="1" sz="3100">
                <a:solidFill>
                  <a:schemeClr val="tx2"/>
                </a:solidFill>
                <a:latin typeface="Arial" pitchFamily="34" charset="0"/>
              </a:defRPr>
            </a:lvl1pPr>
            <a:lvl2pPr marL="763284" indent="-292700">
              <a:defRPr kumimoji="1" sz="3100">
                <a:solidFill>
                  <a:schemeClr val="tx2"/>
                </a:solidFill>
                <a:latin typeface="Arial" pitchFamily="34" charset="0"/>
              </a:defRPr>
            </a:lvl2pPr>
            <a:lvl3pPr marL="1175653" indent="-234485">
              <a:defRPr kumimoji="1" sz="3100">
                <a:solidFill>
                  <a:schemeClr val="tx2"/>
                </a:solidFill>
                <a:latin typeface="Arial" pitchFamily="34" charset="0"/>
              </a:defRPr>
            </a:lvl3pPr>
            <a:lvl4pPr marL="1646237" indent="-232865">
              <a:defRPr kumimoji="1" sz="3100">
                <a:solidFill>
                  <a:schemeClr val="tx2"/>
                </a:solidFill>
                <a:latin typeface="Arial" pitchFamily="34" charset="0"/>
              </a:defRPr>
            </a:lvl4pPr>
            <a:lvl5pPr marL="2116820" indent="-232865">
              <a:defRPr kumimoji="1" sz="3100">
                <a:solidFill>
                  <a:schemeClr val="tx2"/>
                </a:solidFill>
                <a:latin typeface="Arial" pitchFamily="34" charset="0"/>
              </a:defRPr>
            </a:lvl5pPr>
            <a:lvl6pPr marL="2582552" indent="-232865" algn="ctr" eaLnBrk="0" fontAlgn="base" hangingPunct="0">
              <a:spcBef>
                <a:spcPct val="0"/>
              </a:spcBef>
              <a:spcAft>
                <a:spcPct val="0"/>
              </a:spcAft>
              <a:defRPr kumimoji="1" sz="3100">
                <a:solidFill>
                  <a:schemeClr val="tx2"/>
                </a:solidFill>
                <a:latin typeface="Arial" pitchFamily="34" charset="0"/>
              </a:defRPr>
            </a:lvl6pPr>
            <a:lvl7pPr marL="3048285" indent="-232865" algn="ctr" eaLnBrk="0" fontAlgn="base" hangingPunct="0">
              <a:spcBef>
                <a:spcPct val="0"/>
              </a:spcBef>
              <a:spcAft>
                <a:spcPct val="0"/>
              </a:spcAft>
              <a:defRPr kumimoji="1" sz="3100">
                <a:solidFill>
                  <a:schemeClr val="tx2"/>
                </a:solidFill>
                <a:latin typeface="Arial" pitchFamily="34" charset="0"/>
              </a:defRPr>
            </a:lvl7pPr>
            <a:lvl8pPr marL="3514018" indent="-232865" algn="ctr" eaLnBrk="0" fontAlgn="base" hangingPunct="0">
              <a:spcBef>
                <a:spcPct val="0"/>
              </a:spcBef>
              <a:spcAft>
                <a:spcPct val="0"/>
              </a:spcAft>
              <a:defRPr kumimoji="1" sz="3100">
                <a:solidFill>
                  <a:schemeClr val="tx2"/>
                </a:solidFill>
                <a:latin typeface="Arial" pitchFamily="34" charset="0"/>
              </a:defRPr>
            </a:lvl8pPr>
            <a:lvl9pPr marL="3979749" indent="-232865" algn="ctr" eaLnBrk="0" fontAlgn="base" hangingPunct="0">
              <a:spcBef>
                <a:spcPct val="0"/>
              </a:spcBef>
              <a:spcAft>
                <a:spcPct val="0"/>
              </a:spcAft>
              <a:defRPr kumimoji="1" sz="3100">
                <a:solidFill>
                  <a:schemeClr val="tx2"/>
                </a:solidFill>
                <a:latin typeface="Arial" pitchFamily="34" charset="0"/>
              </a:defRPr>
            </a:lvl9pPr>
          </a:lstStyle>
          <a:p>
            <a:fld id="{EFC5E946-3D33-47A1-9D39-D3256FF8FF2D}" type="slidenum">
              <a:rPr lang="en-CA" altLang="en-US" sz="1200"/>
              <a:pPr/>
              <a:t>16</a:t>
            </a:fld>
            <a:endParaRPr lang="en-CA" altLang="en-US" sz="1200" dirty="0"/>
          </a:p>
        </p:txBody>
      </p:sp>
      <p:sp>
        <p:nvSpPr>
          <p:cNvPr id="61443" name="Rectangle 7"/>
          <p:cNvSpPr txBox="1">
            <a:spLocks noGrp="1" noChangeArrowheads="1"/>
          </p:cNvSpPr>
          <p:nvPr/>
        </p:nvSpPr>
        <p:spPr bwMode="auto">
          <a:xfrm>
            <a:off x="5266004" y="6656541"/>
            <a:ext cx="4028301" cy="352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57" tIns="47529" rIns="95057" bIns="47529" anchor="b"/>
          <a:lstStyle>
            <a:lvl1pPr algn="l" defTabSz="922338">
              <a:spcBef>
                <a:spcPct val="30000"/>
              </a:spcBef>
              <a:defRPr sz="1200">
                <a:solidFill>
                  <a:schemeClr val="tx1"/>
                </a:solidFill>
                <a:latin typeface="Times New Roman" pitchFamily="18" charset="0"/>
              </a:defRPr>
            </a:lvl1pPr>
            <a:lvl2pPr marL="750888" indent="-290513" algn="l" defTabSz="922338">
              <a:spcBef>
                <a:spcPct val="30000"/>
              </a:spcBef>
              <a:defRPr sz="1200">
                <a:solidFill>
                  <a:schemeClr val="tx1"/>
                </a:solidFill>
                <a:latin typeface="Times New Roman" pitchFamily="18" charset="0"/>
              </a:defRPr>
            </a:lvl2pPr>
            <a:lvl3pPr marL="1154113" indent="-231775" algn="l" defTabSz="922338">
              <a:spcBef>
                <a:spcPct val="30000"/>
              </a:spcBef>
              <a:defRPr sz="1200">
                <a:solidFill>
                  <a:schemeClr val="tx1"/>
                </a:solidFill>
                <a:latin typeface="Times New Roman" pitchFamily="18" charset="0"/>
              </a:defRPr>
            </a:lvl3pPr>
            <a:lvl4pPr marL="1614488" indent="-230188" algn="l" defTabSz="922338">
              <a:spcBef>
                <a:spcPct val="30000"/>
              </a:spcBef>
              <a:defRPr sz="1200">
                <a:solidFill>
                  <a:schemeClr val="tx1"/>
                </a:solidFill>
                <a:latin typeface="Times New Roman" pitchFamily="18" charset="0"/>
              </a:defRPr>
            </a:lvl4pPr>
            <a:lvl5pPr marL="2078038" indent="-231775" algn="l" defTabSz="922338">
              <a:spcBef>
                <a:spcPct val="30000"/>
              </a:spcBef>
              <a:defRPr sz="1200">
                <a:solidFill>
                  <a:schemeClr val="tx1"/>
                </a:solidFill>
                <a:latin typeface="Times New Roman" pitchFamily="18" charset="0"/>
              </a:defRPr>
            </a:lvl5pPr>
            <a:lvl6pPr marL="2535238" indent="-231775" defTabSz="922338" eaLnBrk="0" fontAlgn="base" hangingPunct="0">
              <a:spcBef>
                <a:spcPct val="30000"/>
              </a:spcBef>
              <a:spcAft>
                <a:spcPct val="0"/>
              </a:spcAft>
              <a:defRPr sz="1200">
                <a:solidFill>
                  <a:schemeClr val="tx1"/>
                </a:solidFill>
                <a:latin typeface="Times New Roman" pitchFamily="18" charset="0"/>
              </a:defRPr>
            </a:lvl6pPr>
            <a:lvl7pPr marL="2992438" indent="-231775" defTabSz="922338" eaLnBrk="0" fontAlgn="base" hangingPunct="0">
              <a:spcBef>
                <a:spcPct val="30000"/>
              </a:spcBef>
              <a:spcAft>
                <a:spcPct val="0"/>
              </a:spcAft>
              <a:defRPr sz="1200">
                <a:solidFill>
                  <a:schemeClr val="tx1"/>
                </a:solidFill>
                <a:latin typeface="Times New Roman" pitchFamily="18" charset="0"/>
              </a:defRPr>
            </a:lvl7pPr>
            <a:lvl8pPr marL="3449638" indent="-231775" defTabSz="922338" eaLnBrk="0" fontAlgn="base" hangingPunct="0">
              <a:spcBef>
                <a:spcPct val="30000"/>
              </a:spcBef>
              <a:spcAft>
                <a:spcPct val="0"/>
              </a:spcAft>
              <a:defRPr sz="1200">
                <a:solidFill>
                  <a:schemeClr val="tx1"/>
                </a:solidFill>
                <a:latin typeface="Times New Roman" pitchFamily="18" charset="0"/>
              </a:defRPr>
            </a:lvl8pPr>
            <a:lvl9pPr marL="3906838" indent="-231775" defTabSz="922338"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4ED066EE-15B6-4B2A-B0B5-0887BBE96166}" type="slidenum">
              <a:rPr kumimoji="0" lang="en-CA" altLang="en-US">
                <a:latin typeface="Arial" pitchFamily="34" charset="0"/>
              </a:rPr>
              <a:pPr algn="r" eaLnBrk="1" hangingPunct="1">
                <a:spcBef>
                  <a:spcPct val="0"/>
                </a:spcBef>
              </a:pPr>
              <a:t>16</a:t>
            </a:fld>
            <a:endParaRPr kumimoji="0" lang="en-CA" altLang="en-US" dirty="0">
              <a:latin typeface="Arial" pitchFamily="34" charset="0"/>
            </a:endParaRPr>
          </a:p>
        </p:txBody>
      </p:sp>
      <p:sp>
        <p:nvSpPr>
          <p:cNvPr id="61444" name="Rectangle 2"/>
          <p:cNvSpPr>
            <a:spLocks noGrp="1" noRot="1" noChangeAspect="1" noChangeArrowheads="1" noTextEdit="1"/>
          </p:cNvSpPr>
          <p:nvPr>
            <p:ph type="sldImg"/>
          </p:nvPr>
        </p:nvSpPr>
        <p:spPr>
          <a:xfrm>
            <a:off x="2895600" y="523875"/>
            <a:ext cx="3505200" cy="2628900"/>
          </a:xfrm>
          <a:ln/>
        </p:spPr>
      </p:sp>
      <p:sp>
        <p:nvSpPr>
          <p:cNvPr id="2" name="Notes Placeholder 1"/>
          <p:cNvSpPr>
            <a:spLocks noGrp="1"/>
          </p:cNvSpPr>
          <p:nvPr>
            <p:ph type="body" sz="quarter" idx="10"/>
          </p:nvPr>
        </p:nvSpPr>
        <p:spPr/>
        <p:txBody>
          <a:bodyPr/>
          <a:lstStyle/>
          <a:p>
            <a:endParaRPr lang="en-CA" dirty="0"/>
          </a:p>
        </p:txBody>
      </p:sp>
    </p:spTree>
    <p:extLst>
      <p:ext uri="{BB962C8B-B14F-4D97-AF65-F5344CB8AC3E}">
        <p14:creationId xmlns:p14="http://schemas.microsoft.com/office/powerpoint/2010/main" val="3695200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5600" y="360363"/>
            <a:ext cx="3505200" cy="2628900"/>
          </a:xfrm>
        </p:spPr>
      </p:sp>
      <p:sp>
        <p:nvSpPr>
          <p:cNvPr id="3" name="Notes Placeholder 2"/>
          <p:cNvSpPr>
            <a:spLocks noGrp="1"/>
          </p:cNvSpPr>
          <p:nvPr>
            <p:ph type="body" idx="1"/>
          </p:nvPr>
        </p:nvSpPr>
        <p:spPr>
          <a:xfrm>
            <a:off x="929640" y="3103513"/>
            <a:ext cx="7437120" cy="3446142"/>
          </a:xfrm>
        </p:spPr>
        <p:txBody>
          <a:bodyPr/>
          <a:lstStyle/>
          <a:p>
            <a:endParaRPr lang="en-CA" dirty="0"/>
          </a:p>
        </p:txBody>
      </p:sp>
      <p:sp>
        <p:nvSpPr>
          <p:cNvPr id="4" name="Slide Number Placeholder 3"/>
          <p:cNvSpPr>
            <a:spLocks noGrp="1"/>
          </p:cNvSpPr>
          <p:nvPr>
            <p:ph type="sldNum" sz="quarter" idx="10"/>
          </p:nvPr>
        </p:nvSpPr>
        <p:spPr/>
        <p:txBody>
          <a:bodyPr/>
          <a:lstStyle/>
          <a:p>
            <a:fld id="{4EFD3ABB-FF93-4D3C-9FB8-D98D6EA598F3}" type="slidenum">
              <a:rPr lang="en-CA" smtClean="0"/>
              <a:t>17</a:t>
            </a:fld>
            <a:endParaRPr lang="en-CA" dirty="0"/>
          </a:p>
        </p:txBody>
      </p:sp>
    </p:spTree>
    <p:extLst>
      <p:ext uri="{BB962C8B-B14F-4D97-AF65-F5344CB8AC3E}">
        <p14:creationId xmlns:p14="http://schemas.microsoft.com/office/powerpoint/2010/main" val="2800652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2895600" y="525463"/>
            <a:ext cx="3505200" cy="2628900"/>
          </a:xfrm>
          <a:ln/>
        </p:spPr>
      </p:sp>
      <p:sp>
        <p:nvSpPr>
          <p:cNvPr id="512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a:p>
        </p:txBody>
      </p:sp>
      <p:sp>
        <p:nvSpPr>
          <p:cNvPr id="51205" name="Slide Number Placeholder 2"/>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42874">
              <a:spcBef>
                <a:spcPct val="30000"/>
              </a:spcBef>
              <a:defRPr sz="1200">
                <a:solidFill>
                  <a:schemeClr val="tx1"/>
                </a:solidFill>
                <a:latin typeface="Times New Roman" pitchFamily="18" charset="0"/>
              </a:defRPr>
            </a:lvl1pPr>
            <a:lvl2pPr marL="758504" indent="-287876" algn="l" defTabSz="942874">
              <a:spcBef>
                <a:spcPct val="30000"/>
              </a:spcBef>
              <a:defRPr sz="1200">
                <a:solidFill>
                  <a:schemeClr val="tx1"/>
                </a:solidFill>
                <a:latin typeface="Times New Roman" pitchFamily="18" charset="0"/>
              </a:defRPr>
            </a:lvl2pPr>
            <a:lvl3pPr marL="1170910" indent="-228038" algn="l" defTabSz="942874">
              <a:spcBef>
                <a:spcPct val="30000"/>
              </a:spcBef>
              <a:defRPr sz="1200">
                <a:solidFill>
                  <a:schemeClr val="tx1"/>
                </a:solidFill>
                <a:latin typeface="Times New Roman" pitchFamily="18" charset="0"/>
              </a:defRPr>
            </a:lvl3pPr>
            <a:lvl4pPr marL="1641539" indent="-228038" algn="l" defTabSz="942874">
              <a:spcBef>
                <a:spcPct val="30000"/>
              </a:spcBef>
              <a:defRPr sz="1200">
                <a:solidFill>
                  <a:schemeClr val="tx1"/>
                </a:solidFill>
                <a:latin typeface="Times New Roman" pitchFamily="18" charset="0"/>
              </a:defRPr>
            </a:lvl4pPr>
            <a:lvl5pPr marL="2112167" indent="-228038" algn="l" defTabSz="942874">
              <a:spcBef>
                <a:spcPct val="30000"/>
              </a:spcBef>
              <a:defRPr sz="1200">
                <a:solidFill>
                  <a:schemeClr val="tx1"/>
                </a:solidFill>
                <a:latin typeface="Times New Roman" pitchFamily="18" charset="0"/>
              </a:defRPr>
            </a:lvl5pPr>
            <a:lvl6pPr marL="2577942" indent="-228038" defTabSz="942874" eaLnBrk="0" fontAlgn="base" hangingPunct="0">
              <a:spcBef>
                <a:spcPct val="30000"/>
              </a:spcBef>
              <a:spcAft>
                <a:spcPct val="0"/>
              </a:spcAft>
              <a:defRPr sz="1200">
                <a:solidFill>
                  <a:schemeClr val="tx1"/>
                </a:solidFill>
                <a:latin typeface="Times New Roman" pitchFamily="18" charset="0"/>
              </a:defRPr>
            </a:lvl6pPr>
            <a:lvl7pPr marL="3043719" indent="-228038" defTabSz="942874" eaLnBrk="0" fontAlgn="base" hangingPunct="0">
              <a:spcBef>
                <a:spcPct val="30000"/>
              </a:spcBef>
              <a:spcAft>
                <a:spcPct val="0"/>
              </a:spcAft>
              <a:defRPr sz="1200">
                <a:solidFill>
                  <a:schemeClr val="tx1"/>
                </a:solidFill>
                <a:latin typeface="Times New Roman" pitchFamily="18" charset="0"/>
              </a:defRPr>
            </a:lvl7pPr>
            <a:lvl8pPr marL="3509495" indent="-228038" defTabSz="942874" eaLnBrk="0" fontAlgn="base" hangingPunct="0">
              <a:spcBef>
                <a:spcPct val="30000"/>
              </a:spcBef>
              <a:spcAft>
                <a:spcPct val="0"/>
              </a:spcAft>
              <a:defRPr sz="1200">
                <a:solidFill>
                  <a:schemeClr val="tx1"/>
                </a:solidFill>
                <a:latin typeface="Times New Roman" pitchFamily="18" charset="0"/>
              </a:defRPr>
            </a:lvl8pPr>
            <a:lvl9pPr marL="3975273" indent="-228038" defTabSz="942874" eaLnBrk="0" fontAlgn="base" hangingPunct="0">
              <a:spcBef>
                <a:spcPct val="30000"/>
              </a:spcBef>
              <a:spcAft>
                <a:spcPct val="0"/>
              </a:spcAft>
              <a:defRPr sz="1200">
                <a:solidFill>
                  <a:schemeClr val="tx1"/>
                </a:solidFill>
                <a:latin typeface="Times New Roman" pitchFamily="18" charset="0"/>
              </a:defRPr>
            </a:lvl9pPr>
          </a:lstStyle>
          <a:p>
            <a:pPr algn="r">
              <a:spcBef>
                <a:spcPct val="0"/>
              </a:spcBef>
            </a:pPr>
            <a:fld id="{B81B645B-60FE-4F79-A63D-9D71E4040407}" type="slidenum">
              <a:rPr lang="en-CA" altLang="en-US" smtClean="0">
                <a:latin typeface="Arial" charset="0"/>
                <a:ea typeface="MS PGothic" pitchFamily="34" charset="-128"/>
                <a:cs typeface="Arial" charset="0"/>
              </a:rPr>
              <a:pPr algn="r">
                <a:spcBef>
                  <a:spcPct val="0"/>
                </a:spcBef>
              </a:pPr>
              <a:t>18</a:t>
            </a:fld>
            <a:endParaRPr lang="en-CA" altLang="en-US" dirty="0" smtClean="0">
              <a:latin typeface="Arial" charset="0"/>
              <a:ea typeface="MS PGothic" pitchFamily="34" charset="-128"/>
              <a:cs typeface="Arial" charset="0"/>
            </a:endParaRPr>
          </a:p>
        </p:txBody>
      </p:sp>
    </p:spTree>
    <p:extLst>
      <p:ext uri="{BB962C8B-B14F-4D97-AF65-F5344CB8AC3E}">
        <p14:creationId xmlns:p14="http://schemas.microsoft.com/office/powerpoint/2010/main" val="2668224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97275" y="234950"/>
            <a:ext cx="1785938" cy="1339850"/>
          </a:xfrm>
        </p:spPr>
      </p:sp>
      <p:sp>
        <p:nvSpPr>
          <p:cNvPr id="4" name="Slide Number Placeholder 3"/>
          <p:cNvSpPr>
            <a:spLocks noGrp="1"/>
          </p:cNvSpPr>
          <p:nvPr>
            <p:ph type="sldNum" sz="quarter" idx="10"/>
          </p:nvPr>
        </p:nvSpPr>
        <p:spPr/>
        <p:txBody>
          <a:bodyPr/>
          <a:lstStyle/>
          <a:p>
            <a:fld id="{CC7DBAC7-DBBC-489C-9549-10B875EFB585}" type="slidenum">
              <a:rPr lang="en-CA" smtClean="0"/>
              <a:t>19</a:t>
            </a:fld>
            <a:endParaRPr lang="en-CA" dirty="0"/>
          </a:p>
        </p:txBody>
      </p:sp>
      <p:sp>
        <p:nvSpPr>
          <p:cNvPr id="6" name="Notes Placeholder 5"/>
          <p:cNvSpPr>
            <a:spLocks noGrp="1"/>
          </p:cNvSpPr>
          <p:nvPr>
            <p:ph type="body" sz="quarter" idx="13"/>
          </p:nvPr>
        </p:nvSpPr>
        <p:spPr>
          <a:xfrm>
            <a:off x="411868" y="1668917"/>
            <a:ext cx="8472668" cy="5049783"/>
          </a:xfrm>
        </p:spPr>
        <p:txBody>
          <a:bodyPr/>
          <a:lstStyle/>
          <a:p>
            <a:pPr marL="174684" indent="-174684">
              <a:buFont typeface="Arial" panose="020B0604020202020204" pitchFamily="34" charset="0"/>
              <a:buChar char="•"/>
            </a:pPr>
            <a:endParaRPr lang="en-CA" dirty="0"/>
          </a:p>
        </p:txBody>
      </p:sp>
    </p:spTree>
    <p:extLst>
      <p:ext uri="{BB962C8B-B14F-4D97-AF65-F5344CB8AC3E}">
        <p14:creationId xmlns:p14="http://schemas.microsoft.com/office/powerpoint/2010/main" val="3816128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13150" y="234950"/>
            <a:ext cx="2433638" cy="1824038"/>
          </a:xfrm>
        </p:spPr>
      </p:sp>
      <p:sp>
        <p:nvSpPr>
          <p:cNvPr id="4" name="Slide Number Placeholder 3"/>
          <p:cNvSpPr>
            <a:spLocks noGrp="1"/>
          </p:cNvSpPr>
          <p:nvPr>
            <p:ph type="sldNum" sz="quarter" idx="10"/>
          </p:nvPr>
        </p:nvSpPr>
        <p:spPr>
          <a:xfrm>
            <a:off x="5265543" y="6739165"/>
            <a:ext cx="4028844" cy="270078"/>
          </a:xfrm>
        </p:spPr>
        <p:txBody>
          <a:bodyPr/>
          <a:lstStyle/>
          <a:p>
            <a:fld id="{78C610E6-3455-4BBB-B0F0-2BD824BC6271}" type="slidenum">
              <a:rPr lang="en-CA" smtClean="0"/>
              <a:t>20</a:t>
            </a:fld>
            <a:endParaRPr lang="en-CA" dirty="0"/>
          </a:p>
        </p:txBody>
      </p:sp>
      <p:sp>
        <p:nvSpPr>
          <p:cNvPr id="5" name="Notes Placeholder 4"/>
          <p:cNvSpPr>
            <a:spLocks noGrp="1"/>
          </p:cNvSpPr>
          <p:nvPr>
            <p:ph type="body" sz="quarter" idx="11"/>
          </p:nvPr>
        </p:nvSpPr>
        <p:spPr>
          <a:xfrm>
            <a:off x="929640" y="2185371"/>
            <a:ext cx="7437120" cy="4299250"/>
          </a:xfrm>
        </p:spPr>
        <p:txBody>
          <a:bodyPr/>
          <a:lstStyle/>
          <a:p>
            <a:pPr marL="171159" indent="-171159">
              <a:buFont typeface="Arial" panose="020B0604020202020204" pitchFamily="34" charset="0"/>
              <a:buChar char="•"/>
            </a:pPr>
            <a:endParaRPr lang="en-CA" dirty="0"/>
          </a:p>
        </p:txBody>
      </p:sp>
    </p:spTree>
    <p:extLst>
      <p:ext uri="{BB962C8B-B14F-4D97-AF65-F5344CB8AC3E}">
        <p14:creationId xmlns:p14="http://schemas.microsoft.com/office/powerpoint/2010/main" val="2676449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Rot="1" noChangeAspect="1" noChangeArrowheads="1" noTextEdit="1"/>
          </p:cNvSpPr>
          <p:nvPr>
            <p:ph type="sldImg"/>
          </p:nvPr>
        </p:nvSpPr>
        <p:spPr>
          <a:xfrm>
            <a:off x="3673475" y="177800"/>
            <a:ext cx="1846263" cy="1384300"/>
          </a:xfrm>
          <a:ln/>
        </p:spPr>
      </p:sp>
      <p:sp>
        <p:nvSpPr>
          <p:cNvPr id="86020" name="Rectangle 3"/>
          <p:cNvSpPr>
            <a:spLocks noGrp="1" noChangeArrowheads="1"/>
          </p:cNvSpPr>
          <p:nvPr>
            <p:ph type="body" idx="3"/>
          </p:nvPr>
        </p:nvSpPr>
        <p:spPr>
          <a:xfrm>
            <a:off x="411869" y="1726300"/>
            <a:ext cx="8630273" cy="5164551"/>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buFont typeface="Arial" panose="020B0604020202020204" pitchFamily="34" charset="0"/>
              <a:buNone/>
              <a:defRPr/>
            </a:pPr>
            <a:endParaRPr lang="en-US" altLang="en-US" dirty="0"/>
          </a:p>
        </p:txBody>
      </p:sp>
      <p:sp>
        <p:nvSpPr>
          <p:cNvPr id="171012" name="Slide Number Placeholder 2"/>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413" eaLnBrk="0" hangingPunct="0">
              <a:spcBef>
                <a:spcPct val="30000"/>
              </a:spcBef>
              <a:defRPr sz="1200">
                <a:solidFill>
                  <a:schemeClr val="tx1"/>
                </a:solidFill>
                <a:latin typeface="Arial" pitchFamily="34" charset="0"/>
              </a:defRPr>
            </a:lvl1pPr>
            <a:lvl2pPr marL="744766" indent="-282061" defTabSz="925413" eaLnBrk="0" hangingPunct="0">
              <a:spcBef>
                <a:spcPct val="30000"/>
              </a:spcBef>
              <a:defRPr sz="1200">
                <a:solidFill>
                  <a:schemeClr val="tx1"/>
                </a:solidFill>
                <a:latin typeface="Arial" pitchFamily="34" charset="0"/>
              </a:defRPr>
            </a:lvl2pPr>
            <a:lvl3pPr marL="1147257" indent="-225014" defTabSz="925413" eaLnBrk="0" hangingPunct="0">
              <a:spcBef>
                <a:spcPct val="30000"/>
              </a:spcBef>
              <a:defRPr sz="1200">
                <a:solidFill>
                  <a:schemeClr val="tx1"/>
                </a:solidFill>
                <a:latin typeface="Arial" pitchFamily="34" charset="0"/>
              </a:defRPr>
            </a:lvl3pPr>
            <a:lvl4pPr marL="1608379" indent="-225014" defTabSz="925413" eaLnBrk="0" hangingPunct="0">
              <a:spcBef>
                <a:spcPct val="30000"/>
              </a:spcBef>
              <a:defRPr sz="1200">
                <a:solidFill>
                  <a:schemeClr val="tx1"/>
                </a:solidFill>
                <a:latin typeface="Arial" pitchFamily="34" charset="0"/>
              </a:defRPr>
            </a:lvl4pPr>
            <a:lvl5pPr marL="2071087" indent="-225014" defTabSz="925413" eaLnBrk="0" hangingPunct="0">
              <a:spcBef>
                <a:spcPct val="30000"/>
              </a:spcBef>
              <a:defRPr sz="1200">
                <a:solidFill>
                  <a:schemeClr val="tx1"/>
                </a:solidFill>
                <a:latin typeface="Arial" pitchFamily="34" charset="0"/>
              </a:defRPr>
            </a:lvl5pPr>
            <a:lvl6pPr marL="2527455" indent="-225014" defTabSz="925413" eaLnBrk="0" fontAlgn="base" hangingPunct="0">
              <a:spcBef>
                <a:spcPct val="30000"/>
              </a:spcBef>
              <a:spcAft>
                <a:spcPct val="0"/>
              </a:spcAft>
              <a:defRPr sz="1200">
                <a:solidFill>
                  <a:schemeClr val="tx1"/>
                </a:solidFill>
                <a:latin typeface="Arial" pitchFamily="34" charset="0"/>
              </a:defRPr>
            </a:lvl6pPr>
            <a:lvl7pPr marL="2983822" indent="-225014" defTabSz="925413" eaLnBrk="0" fontAlgn="base" hangingPunct="0">
              <a:spcBef>
                <a:spcPct val="30000"/>
              </a:spcBef>
              <a:spcAft>
                <a:spcPct val="0"/>
              </a:spcAft>
              <a:defRPr sz="1200">
                <a:solidFill>
                  <a:schemeClr val="tx1"/>
                </a:solidFill>
                <a:latin typeface="Arial" pitchFamily="34" charset="0"/>
              </a:defRPr>
            </a:lvl7pPr>
            <a:lvl8pPr marL="3440190" indent="-225014" defTabSz="925413" eaLnBrk="0" fontAlgn="base" hangingPunct="0">
              <a:spcBef>
                <a:spcPct val="30000"/>
              </a:spcBef>
              <a:spcAft>
                <a:spcPct val="0"/>
              </a:spcAft>
              <a:defRPr sz="1200">
                <a:solidFill>
                  <a:schemeClr val="tx1"/>
                </a:solidFill>
                <a:latin typeface="Arial" pitchFamily="34" charset="0"/>
              </a:defRPr>
            </a:lvl8pPr>
            <a:lvl9pPr marL="3896558" indent="-225014" defTabSz="925413"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1F45276A-E660-4225-8628-4122ECFB7E73}" type="slidenum">
              <a:rPr lang="en-CA" altLang="en-US" smtClean="0"/>
              <a:pPr eaLnBrk="1" hangingPunct="1">
                <a:spcBef>
                  <a:spcPct val="0"/>
                </a:spcBef>
              </a:pPr>
              <a:t>21</a:t>
            </a:fld>
            <a:endParaRPr lang="en-CA" altLang="en-US" dirty="0" smtClean="0"/>
          </a:p>
        </p:txBody>
      </p:sp>
    </p:spTree>
    <p:extLst>
      <p:ext uri="{BB962C8B-B14F-4D97-AF65-F5344CB8AC3E}">
        <p14:creationId xmlns:p14="http://schemas.microsoft.com/office/powerpoint/2010/main" val="20067365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Footer Placeholder 3"/>
          <p:cNvSpPr>
            <a:spLocks noGrp="1"/>
          </p:cNvSpPr>
          <p:nvPr>
            <p:ph type="ftr" sz="quarter" idx="10"/>
          </p:nvPr>
        </p:nvSpPr>
        <p:spPr/>
        <p:txBody>
          <a:bodyPr/>
          <a:lstStyle/>
          <a:p>
            <a:endParaRPr lang="en-CA" dirty="0"/>
          </a:p>
        </p:txBody>
      </p:sp>
      <p:sp>
        <p:nvSpPr>
          <p:cNvPr id="5" name="Slide Number Placeholder 4"/>
          <p:cNvSpPr>
            <a:spLocks noGrp="1"/>
          </p:cNvSpPr>
          <p:nvPr>
            <p:ph type="sldNum" sz="quarter" idx="11"/>
          </p:nvPr>
        </p:nvSpPr>
        <p:spPr/>
        <p:txBody>
          <a:bodyPr/>
          <a:lstStyle/>
          <a:p>
            <a:fld id="{CC7DBAC7-DBBC-489C-9549-10B875EFB585}" type="slidenum">
              <a:rPr lang="en-CA" smtClean="0"/>
              <a:t>22</a:t>
            </a:fld>
            <a:endParaRPr lang="en-CA" dirty="0"/>
          </a:p>
        </p:txBody>
      </p:sp>
    </p:spTree>
    <p:extLst>
      <p:ext uri="{BB962C8B-B14F-4D97-AF65-F5344CB8AC3E}">
        <p14:creationId xmlns:p14="http://schemas.microsoft.com/office/powerpoint/2010/main" val="2042677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22613" y="349250"/>
            <a:ext cx="3154362" cy="2365375"/>
          </a:xfrm>
        </p:spPr>
      </p:sp>
      <p:sp>
        <p:nvSpPr>
          <p:cNvPr id="3" name="Notes Placeholder 2"/>
          <p:cNvSpPr>
            <a:spLocks noGrp="1"/>
          </p:cNvSpPr>
          <p:nvPr>
            <p:ph type="body" idx="1"/>
          </p:nvPr>
        </p:nvSpPr>
        <p:spPr>
          <a:xfrm>
            <a:off x="929640" y="2988745"/>
            <a:ext cx="7437120" cy="3787338"/>
          </a:xfrm>
        </p:spPr>
        <p:txBody>
          <a:bodyPr/>
          <a:lstStyle/>
          <a:p>
            <a:pPr marL="171159" indent="-171159">
              <a:buFontTx/>
              <a:buChar char="-"/>
            </a:pPr>
            <a:endParaRPr lang="en-CA" dirty="0"/>
          </a:p>
        </p:txBody>
      </p:sp>
      <p:sp>
        <p:nvSpPr>
          <p:cNvPr id="4" name="Slide Number Placeholder 3"/>
          <p:cNvSpPr>
            <a:spLocks noGrp="1"/>
          </p:cNvSpPr>
          <p:nvPr>
            <p:ph type="sldNum" sz="quarter" idx="10"/>
          </p:nvPr>
        </p:nvSpPr>
        <p:spPr/>
        <p:txBody>
          <a:bodyPr/>
          <a:lstStyle/>
          <a:p>
            <a:fld id="{4EFD3ABB-FF93-4D3C-9FB8-D98D6EA598F3}" type="slidenum">
              <a:rPr lang="en-CA" smtClean="0"/>
              <a:t>24</a:t>
            </a:fld>
            <a:endParaRPr lang="en-CA" dirty="0"/>
          </a:p>
        </p:txBody>
      </p:sp>
    </p:spTree>
    <p:extLst>
      <p:ext uri="{BB962C8B-B14F-4D97-AF65-F5344CB8AC3E}">
        <p14:creationId xmlns:p14="http://schemas.microsoft.com/office/powerpoint/2010/main" val="772104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EFD3ABB-FF93-4D3C-9FB8-D98D6EA598F3}" type="slidenum">
              <a:rPr lang="en-CA" smtClean="0"/>
              <a:t>25</a:t>
            </a:fld>
            <a:endParaRPr lang="en-CA" dirty="0"/>
          </a:p>
        </p:txBody>
      </p:sp>
    </p:spTree>
    <p:extLst>
      <p:ext uri="{BB962C8B-B14F-4D97-AF65-F5344CB8AC3E}">
        <p14:creationId xmlns:p14="http://schemas.microsoft.com/office/powerpoint/2010/main" val="5603567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EFD3ABB-FF93-4D3C-9FB8-D98D6EA598F3}" type="slidenum">
              <a:rPr lang="en-CA" smtClean="0"/>
              <a:t>26</a:t>
            </a:fld>
            <a:endParaRPr lang="en-CA" dirty="0"/>
          </a:p>
        </p:txBody>
      </p:sp>
    </p:spTree>
    <p:extLst>
      <p:ext uri="{BB962C8B-B14F-4D97-AF65-F5344CB8AC3E}">
        <p14:creationId xmlns:p14="http://schemas.microsoft.com/office/powerpoint/2010/main" val="768240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148483" name="Notes Placeholder 2"/>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ltLang="en-US" dirty="0"/>
          </a:p>
        </p:txBody>
      </p:sp>
      <p:sp>
        <p:nvSpPr>
          <p:cNvPr id="5837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9157" indent="-285695" eaLnBrk="0" hangingPunct="0">
              <a:spcBef>
                <a:spcPct val="30000"/>
              </a:spcBef>
              <a:defRPr sz="1200">
                <a:solidFill>
                  <a:schemeClr val="tx1"/>
                </a:solidFill>
                <a:latin typeface="Arial" pitchFamily="34" charset="0"/>
              </a:defRPr>
            </a:lvl2pPr>
            <a:lvl3pPr marL="1150719" indent="-228557" eaLnBrk="0" hangingPunct="0">
              <a:spcBef>
                <a:spcPct val="30000"/>
              </a:spcBef>
              <a:defRPr sz="1200">
                <a:solidFill>
                  <a:schemeClr val="tx1"/>
                </a:solidFill>
                <a:latin typeface="Arial" pitchFamily="34" charset="0"/>
              </a:defRPr>
            </a:lvl3pPr>
            <a:lvl4pPr marL="1614182" indent="-228557" eaLnBrk="0" hangingPunct="0">
              <a:spcBef>
                <a:spcPct val="30000"/>
              </a:spcBef>
              <a:defRPr sz="1200">
                <a:solidFill>
                  <a:schemeClr val="tx1"/>
                </a:solidFill>
                <a:latin typeface="Arial" pitchFamily="34" charset="0"/>
              </a:defRPr>
            </a:lvl4pPr>
            <a:lvl5pPr marL="2074469" indent="-228557" eaLnBrk="0" hangingPunct="0">
              <a:spcBef>
                <a:spcPct val="30000"/>
              </a:spcBef>
              <a:defRPr sz="1200">
                <a:solidFill>
                  <a:schemeClr val="tx1"/>
                </a:solidFill>
                <a:latin typeface="Arial" pitchFamily="34" charset="0"/>
              </a:defRPr>
            </a:lvl5pPr>
            <a:lvl6pPr marL="2531582" indent="-228557" eaLnBrk="0" fontAlgn="base" hangingPunct="0">
              <a:spcBef>
                <a:spcPct val="30000"/>
              </a:spcBef>
              <a:spcAft>
                <a:spcPct val="0"/>
              </a:spcAft>
              <a:defRPr sz="1200">
                <a:solidFill>
                  <a:schemeClr val="tx1"/>
                </a:solidFill>
                <a:latin typeface="Arial" pitchFamily="34" charset="0"/>
              </a:defRPr>
            </a:lvl6pPr>
            <a:lvl7pPr marL="2988695" indent="-228557" eaLnBrk="0" fontAlgn="base" hangingPunct="0">
              <a:spcBef>
                <a:spcPct val="30000"/>
              </a:spcBef>
              <a:spcAft>
                <a:spcPct val="0"/>
              </a:spcAft>
              <a:defRPr sz="1200">
                <a:solidFill>
                  <a:schemeClr val="tx1"/>
                </a:solidFill>
                <a:latin typeface="Arial" pitchFamily="34" charset="0"/>
              </a:defRPr>
            </a:lvl7pPr>
            <a:lvl8pPr marL="3445807" indent="-228557" eaLnBrk="0" fontAlgn="base" hangingPunct="0">
              <a:spcBef>
                <a:spcPct val="30000"/>
              </a:spcBef>
              <a:spcAft>
                <a:spcPct val="0"/>
              </a:spcAft>
              <a:defRPr sz="1200">
                <a:solidFill>
                  <a:schemeClr val="tx1"/>
                </a:solidFill>
                <a:latin typeface="Arial" pitchFamily="34" charset="0"/>
              </a:defRPr>
            </a:lvl8pPr>
            <a:lvl9pPr marL="3902922" indent="-228557"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17364A5C-F6FB-4EF1-87FA-3F39901CBCB9}" type="slidenum">
              <a:rPr lang="en-CA" altLang="en-US" smtClean="0"/>
              <a:pPr eaLnBrk="1" hangingPunct="1">
                <a:spcBef>
                  <a:spcPct val="0"/>
                </a:spcBef>
              </a:pPr>
              <a:t>30</a:t>
            </a:fld>
            <a:endParaRPr lang="en-CA" altLang="en-US" dirty="0" smtClean="0"/>
          </a:p>
        </p:txBody>
      </p:sp>
    </p:spTree>
    <p:extLst>
      <p:ext uri="{BB962C8B-B14F-4D97-AF65-F5344CB8AC3E}">
        <p14:creationId xmlns:p14="http://schemas.microsoft.com/office/powerpoint/2010/main" val="2265548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CA" altLang="en-US" dirty="0" smtClean="0">
              <a:latin typeface="Arial" pitchFamily="34" charset="0"/>
            </a:endParaRPr>
          </a:p>
        </p:txBody>
      </p:sp>
      <p:sp>
        <p:nvSpPr>
          <p:cNvPr id="11571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389">
              <a:defRPr sz="4400">
                <a:solidFill>
                  <a:schemeClr val="tx2"/>
                </a:solidFill>
                <a:latin typeface="Arial" pitchFamily="34" charset="0"/>
              </a:defRPr>
            </a:lvl1pPr>
            <a:lvl2pPr marL="740307" indent="-285226" defTabSz="929389">
              <a:defRPr sz="4400">
                <a:solidFill>
                  <a:schemeClr val="tx2"/>
                </a:solidFill>
                <a:latin typeface="Arial" pitchFamily="34" charset="0"/>
              </a:defRPr>
            </a:lvl2pPr>
            <a:lvl3pPr marL="1142508" indent="-227540" defTabSz="929389">
              <a:defRPr sz="4400">
                <a:solidFill>
                  <a:schemeClr val="tx2"/>
                </a:solidFill>
                <a:latin typeface="Arial" pitchFamily="34" charset="0"/>
              </a:defRPr>
            </a:lvl3pPr>
            <a:lvl4pPr marL="1599190" indent="-227540" defTabSz="929389">
              <a:defRPr sz="4400">
                <a:solidFill>
                  <a:schemeClr val="tx2"/>
                </a:solidFill>
                <a:latin typeface="Arial" pitchFamily="34" charset="0"/>
              </a:defRPr>
            </a:lvl4pPr>
            <a:lvl5pPr marL="2054270" indent="-227540" defTabSz="929389">
              <a:defRPr sz="4400">
                <a:solidFill>
                  <a:schemeClr val="tx2"/>
                </a:solidFill>
                <a:latin typeface="Arial" pitchFamily="34" charset="0"/>
              </a:defRPr>
            </a:lvl5pPr>
            <a:lvl6pPr marL="2515759" indent="-227540" algn="ctr" defTabSz="929389" eaLnBrk="0" fontAlgn="base" hangingPunct="0">
              <a:spcBef>
                <a:spcPct val="0"/>
              </a:spcBef>
              <a:spcAft>
                <a:spcPct val="0"/>
              </a:spcAft>
              <a:defRPr sz="4400">
                <a:solidFill>
                  <a:schemeClr val="tx2"/>
                </a:solidFill>
                <a:latin typeface="Arial" pitchFamily="34" charset="0"/>
              </a:defRPr>
            </a:lvl6pPr>
            <a:lvl7pPr marL="2977249" indent="-227540" algn="ctr" defTabSz="929389" eaLnBrk="0" fontAlgn="base" hangingPunct="0">
              <a:spcBef>
                <a:spcPct val="0"/>
              </a:spcBef>
              <a:spcAft>
                <a:spcPct val="0"/>
              </a:spcAft>
              <a:defRPr sz="4400">
                <a:solidFill>
                  <a:schemeClr val="tx2"/>
                </a:solidFill>
                <a:latin typeface="Arial" pitchFamily="34" charset="0"/>
              </a:defRPr>
            </a:lvl7pPr>
            <a:lvl8pPr marL="3438739" indent="-227540" algn="ctr" defTabSz="929389" eaLnBrk="0" fontAlgn="base" hangingPunct="0">
              <a:spcBef>
                <a:spcPct val="0"/>
              </a:spcBef>
              <a:spcAft>
                <a:spcPct val="0"/>
              </a:spcAft>
              <a:defRPr sz="4400">
                <a:solidFill>
                  <a:schemeClr val="tx2"/>
                </a:solidFill>
                <a:latin typeface="Arial" pitchFamily="34" charset="0"/>
              </a:defRPr>
            </a:lvl8pPr>
            <a:lvl9pPr marL="3900229" indent="-227540" algn="ctr" defTabSz="929389" eaLnBrk="0" fontAlgn="base" hangingPunct="0">
              <a:spcBef>
                <a:spcPct val="0"/>
              </a:spcBef>
              <a:spcAft>
                <a:spcPct val="0"/>
              </a:spcAft>
              <a:defRPr sz="4400">
                <a:solidFill>
                  <a:schemeClr val="tx2"/>
                </a:solidFill>
                <a:latin typeface="Arial" pitchFamily="34" charset="0"/>
              </a:defRPr>
            </a:lvl9pPr>
          </a:lstStyle>
          <a:p>
            <a:fld id="{28BC5BD6-7409-4DFE-A4B3-983EA9CCDC38}" type="slidenum">
              <a:rPr lang="en-CA" altLang="en-US" sz="2000">
                <a:solidFill>
                  <a:schemeClr val="tx1"/>
                </a:solidFill>
                <a:latin typeface="Arial Black" pitchFamily="34" charset="0"/>
              </a:rPr>
              <a:pPr/>
              <a:t>32</a:t>
            </a:fld>
            <a:endParaRPr lang="en-CA" altLang="en-US" sz="2000" dirty="0">
              <a:solidFill>
                <a:schemeClr val="tx1"/>
              </a:solidFill>
              <a:latin typeface="Arial Black" pitchFamily="34" charset="0"/>
            </a:endParaRPr>
          </a:p>
        </p:txBody>
      </p:sp>
    </p:spTree>
    <p:extLst>
      <p:ext uri="{BB962C8B-B14F-4D97-AF65-F5344CB8AC3E}">
        <p14:creationId xmlns:p14="http://schemas.microsoft.com/office/powerpoint/2010/main" val="34699860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itchFamily="34" charset="0"/>
            </a:endParaRPr>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787">
              <a:defRPr sz="4400">
                <a:solidFill>
                  <a:schemeClr val="tx2"/>
                </a:solidFill>
                <a:latin typeface="Arial" pitchFamily="34" charset="0"/>
              </a:defRPr>
            </a:lvl1pPr>
            <a:lvl2pPr marL="738704" indent="-283624" defTabSz="927787">
              <a:defRPr sz="4400">
                <a:solidFill>
                  <a:schemeClr val="tx2"/>
                </a:solidFill>
                <a:latin typeface="Arial" pitchFamily="34" charset="0"/>
              </a:defRPr>
            </a:lvl2pPr>
            <a:lvl3pPr marL="1139303" indent="-225938" defTabSz="927787">
              <a:defRPr sz="4400">
                <a:solidFill>
                  <a:schemeClr val="tx2"/>
                </a:solidFill>
                <a:latin typeface="Arial" pitchFamily="34" charset="0"/>
              </a:defRPr>
            </a:lvl3pPr>
            <a:lvl4pPr marL="1595985" indent="-225938" defTabSz="927787">
              <a:defRPr sz="4400">
                <a:solidFill>
                  <a:schemeClr val="tx2"/>
                </a:solidFill>
                <a:latin typeface="Arial" pitchFamily="34" charset="0"/>
              </a:defRPr>
            </a:lvl4pPr>
            <a:lvl5pPr marL="2051065" indent="-225938" defTabSz="927787">
              <a:defRPr sz="4400">
                <a:solidFill>
                  <a:schemeClr val="tx2"/>
                </a:solidFill>
                <a:latin typeface="Arial" pitchFamily="34" charset="0"/>
              </a:defRPr>
            </a:lvl5pPr>
            <a:lvl6pPr marL="2512554" indent="-225938" algn="ctr" defTabSz="927787" eaLnBrk="0" fontAlgn="base" hangingPunct="0">
              <a:spcBef>
                <a:spcPct val="0"/>
              </a:spcBef>
              <a:spcAft>
                <a:spcPct val="0"/>
              </a:spcAft>
              <a:defRPr sz="4400">
                <a:solidFill>
                  <a:schemeClr val="tx2"/>
                </a:solidFill>
                <a:latin typeface="Arial" pitchFamily="34" charset="0"/>
              </a:defRPr>
            </a:lvl6pPr>
            <a:lvl7pPr marL="2974044" indent="-225938" algn="ctr" defTabSz="927787" eaLnBrk="0" fontAlgn="base" hangingPunct="0">
              <a:spcBef>
                <a:spcPct val="0"/>
              </a:spcBef>
              <a:spcAft>
                <a:spcPct val="0"/>
              </a:spcAft>
              <a:defRPr sz="4400">
                <a:solidFill>
                  <a:schemeClr val="tx2"/>
                </a:solidFill>
                <a:latin typeface="Arial" pitchFamily="34" charset="0"/>
              </a:defRPr>
            </a:lvl7pPr>
            <a:lvl8pPr marL="3435534" indent="-225938" algn="ctr" defTabSz="927787" eaLnBrk="0" fontAlgn="base" hangingPunct="0">
              <a:spcBef>
                <a:spcPct val="0"/>
              </a:spcBef>
              <a:spcAft>
                <a:spcPct val="0"/>
              </a:spcAft>
              <a:defRPr sz="4400">
                <a:solidFill>
                  <a:schemeClr val="tx2"/>
                </a:solidFill>
                <a:latin typeface="Arial" pitchFamily="34" charset="0"/>
              </a:defRPr>
            </a:lvl8pPr>
            <a:lvl9pPr marL="3897024" indent="-225938" algn="ctr" defTabSz="927787" eaLnBrk="0" fontAlgn="base" hangingPunct="0">
              <a:spcBef>
                <a:spcPct val="0"/>
              </a:spcBef>
              <a:spcAft>
                <a:spcPct val="0"/>
              </a:spcAft>
              <a:defRPr sz="4400">
                <a:solidFill>
                  <a:schemeClr val="tx2"/>
                </a:solidFill>
                <a:latin typeface="Arial" pitchFamily="34" charset="0"/>
              </a:defRPr>
            </a:lvl9pPr>
          </a:lstStyle>
          <a:p>
            <a:fld id="{35694A07-84FD-4010-89DA-78E8D1CCFE66}" type="slidenum">
              <a:rPr lang="en-CA" altLang="en-US" sz="2000">
                <a:solidFill>
                  <a:schemeClr val="tx1"/>
                </a:solidFill>
                <a:latin typeface="Arial Black" pitchFamily="34" charset="0"/>
              </a:rPr>
              <a:pPr/>
              <a:t>33</a:t>
            </a:fld>
            <a:endParaRPr lang="en-CA" altLang="en-US" sz="2000" dirty="0">
              <a:solidFill>
                <a:schemeClr val="tx1"/>
              </a:solidFill>
              <a:latin typeface="Arial Black" pitchFamily="34" charset="0"/>
            </a:endParaRPr>
          </a:p>
        </p:txBody>
      </p:sp>
    </p:spTree>
    <p:extLst>
      <p:ext uri="{BB962C8B-B14F-4D97-AF65-F5344CB8AC3E}">
        <p14:creationId xmlns:p14="http://schemas.microsoft.com/office/powerpoint/2010/main" val="2046744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389">
              <a:defRPr sz="4400">
                <a:solidFill>
                  <a:schemeClr val="tx2"/>
                </a:solidFill>
                <a:latin typeface="Arial" pitchFamily="34" charset="0"/>
              </a:defRPr>
            </a:lvl1pPr>
            <a:lvl2pPr marL="740307" indent="-285226" defTabSz="929389">
              <a:defRPr sz="4400">
                <a:solidFill>
                  <a:schemeClr val="tx2"/>
                </a:solidFill>
                <a:latin typeface="Arial" pitchFamily="34" charset="0"/>
              </a:defRPr>
            </a:lvl2pPr>
            <a:lvl3pPr marL="1142508" indent="-227540" defTabSz="929389">
              <a:defRPr sz="4400">
                <a:solidFill>
                  <a:schemeClr val="tx2"/>
                </a:solidFill>
                <a:latin typeface="Arial" pitchFamily="34" charset="0"/>
              </a:defRPr>
            </a:lvl3pPr>
            <a:lvl4pPr marL="1599190" indent="-227540" defTabSz="929389">
              <a:defRPr sz="4400">
                <a:solidFill>
                  <a:schemeClr val="tx2"/>
                </a:solidFill>
                <a:latin typeface="Arial" pitchFamily="34" charset="0"/>
              </a:defRPr>
            </a:lvl4pPr>
            <a:lvl5pPr marL="2054270" indent="-227540" defTabSz="929389">
              <a:defRPr sz="4400">
                <a:solidFill>
                  <a:schemeClr val="tx2"/>
                </a:solidFill>
                <a:latin typeface="Arial" pitchFamily="34" charset="0"/>
              </a:defRPr>
            </a:lvl5pPr>
            <a:lvl6pPr marL="2515759" indent="-227540" algn="ctr" defTabSz="929389" eaLnBrk="0" fontAlgn="base" hangingPunct="0">
              <a:spcBef>
                <a:spcPct val="0"/>
              </a:spcBef>
              <a:spcAft>
                <a:spcPct val="0"/>
              </a:spcAft>
              <a:defRPr sz="4400">
                <a:solidFill>
                  <a:schemeClr val="tx2"/>
                </a:solidFill>
                <a:latin typeface="Arial" pitchFamily="34" charset="0"/>
              </a:defRPr>
            </a:lvl6pPr>
            <a:lvl7pPr marL="2977249" indent="-227540" algn="ctr" defTabSz="929389" eaLnBrk="0" fontAlgn="base" hangingPunct="0">
              <a:spcBef>
                <a:spcPct val="0"/>
              </a:spcBef>
              <a:spcAft>
                <a:spcPct val="0"/>
              </a:spcAft>
              <a:defRPr sz="4400">
                <a:solidFill>
                  <a:schemeClr val="tx2"/>
                </a:solidFill>
                <a:latin typeface="Arial" pitchFamily="34" charset="0"/>
              </a:defRPr>
            </a:lvl7pPr>
            <a:lvl8pPr marL="3438739" indent="-227540" algn="ctr" defTabSz="929389" eaLnBrk="0" fontAlgn="base" hangingPunct="0">
              <a:spcBef>
                <a:spcPct val="0"/>
              </a:spcBef>
              <a:spcAft>
                <a:spcPct val="0"/>
              </a:spcAft>
              <a:defRPr sz="4400">
                <a:solidFill>
                  <a:schemeClr val="tx2"/>
                </a:solidFill>
                <a:latin typeface="Arial" pitchFamily="34" charset="0"/>
              </a:defRPr>
            </a:lvl8pPr>
            <a:lvl9pPr marL="3900229" indent="-227540" algn="ctr" defTabSz="929389" eaLnBrk="0" fontAlgn="base" hangingPunct="0">
              <a:spcBef>
                <a:spcPct val="0"/>
              </a:spcBef>
              <a:spcAft>
                <a:spcPct val="0"/>
              </a:spcAft>
              <a:defRPr sz="4400">
                <a:solidFill>
                  <a:schemeClr val="tx2"/>
                </a:solidFill>
                <a:latin typeface="Arial" pitchFamily="34" charset="0"/>
              </a:defRPr>
            </a:lvl9pPr>
          </a:lstStyle>
          <a:p>
            <a:fld id="{314DA5D7-62DC-4AF7-A634-7435ECFBFC3D}" type="slidenum">
              <a:rPr lang="en-CA" altLang="en-US" sz="2000">
                <a:solidFill>
                  <a:schemeClr val="tx1"/>
                </a:solidFill>
                <a:latin typeface="Arial Black" pitchFamily="34" charset="0"/>
              </a:rPr>
              <a:pPr/>
              <a:t>34</a:t>
            </a:fld>
            <a:endParaRPr lang="en-CA" altLang="en-US" sz="2000" dirty="0">
              <a:solidFill>
                <a:schemeClr val="tx1"/>
              </a:solidFill>
              <a:latin typeface="Arial Black" pitchFamily="34"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en-US" smtClean="0">
              <a:latin typeface="Arial" pitchFamily="34" charset="0"/>
            </a:endParaRPr>
          </a:p>
        </p:txBody>
      </p:sp>
    </p:spTree>
    <p:extLst>
      <p:ext uri="{BB962C8B-B14F-4D97-AF65-F5344CB8AC3E}">
        <p14:creationId xmlns:p14="http://schemas.microsoft.com/office/powerpoint/2010/main" val="14596456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11152">
              <a:spcBef>
                <a:spcPct val="30000"/>
              </a:spcBef>
              <a:defRPr sz="1200">
                <a:solidFill>
                  <a:schemeClr val="tx1"/>
                </a:solidFill>
                <a:latin typeface="Times New Roman" pitchFamily="18" charset="0"/>
              </a:defRPr>
            </a:lvl1pPr>
            <a:lvl2pPr marL="736844" indent="-278891" algn="l" defTabSz="911152">
              <a:spcBef>
                <a:spcPct val="30000"/>
              </a:spcBef>
              <a:defRPr sz="1200">
                <a:solidFill>
                  <a:schemeClr val="tx1"/>
                </a:solidFill>
                <a:latin typeface="Times New Roman" pitchFamily="18" charset="0"/>
              </a:defRPr>
            </a:lvl2pPr>
            <a:lvl3pPr marL="1134582" indent="-223430" algn="l" defTabSz="911152">
              <a:spcBef>
                <a:spcPct val="30000"/>
              </a:spcBef>
              <a:defRPr sz="1200">
                <a:solidFill>
                  <a:schemeClr val="tx1"/>
                </a:solidFill>
                <a:latin typeface="Times New Roman" pitchFamily="18" charset="0"/>
              </a:defRPr>
            </a:lvl3pPr>
            <a:lvl4pPr marL="1590949" indent="-223430" algn="l" defTabSz="911152">
              <a:spcBef>
                <a:spcPct val="30000"/>
              </a:spcBef>
              <a:defRPr sz="1200">
                <a:solidFill>
                  <a:schemeClr val="tx1"/>
                </a:solidFill>
                <a:latin typeface="Times New Roman" pitchFamily="18" charset="0"/>
              </a:defRPr>
            </a:lvl4pPr>
            <a:lvl5pPr marL="2048902" indent="-223430" algn="l" defTabSz="911152">
              <a:spcBef>
                <a:spcPct val="30000"/>
              </a:spcBef>
              <a:defRPr sz="1200">
                <a:solidFill>
                  <a:schemeClr val="tx1"/>
                </a:solidFill>
                <a:latin typeface="Times New Roman" pitchFamily="18" charset="0"/>
              </a:defRPr>
            </a:lvl5pPr>
            <a:lvl6pPr marL="2505269" indent="-223430" defTabSz="911152" eaLnBrk="0" fontAlgn="base" hangingPunct="0">
              <a:spcBef>
                <a:spcPct val="30000"/>
              </a:spcBef>
              <a:spcAft>
                <a:spcPct val="0"/>
              </a:spcAft>
              <a:defRPr sz="1200">
                <a:solidFill>
                  <a:schemeClr val="tx1"/>
                </a:solidFill>
                <a:latin typeface="Times New Roman" pitchFamily="18" charset="0"/>
              </a:defRPr>
            </a:lvl6pPr>
            <a:lvl7pPr marL="2961637" indent="-223430" defTabSz="911152" eaLnBrk="0" fontAlgn="base" hangingPunct="0">
              <a:spcBef>
                <a:spcPct val="30000"/>
              </a:spcBef>
              <a:spcAft>
                <a:spcPct val="0"/>
              </a:spcAft>
              <a:defRPr sz="1200">
                <a:solidFill>
                  <a:schemeClr val="tx1"/>
                </a:solidFill>
                <a:latin typeface="Times New Roman" pitchFamily="18" charset="0"/>
              </a:defRPr>
            </a:lvl7pPr>
            <a:lvl8pPr marL="3418005" indent="-223430" defTabSz="911152" eaLnBrk="0" fontAlgn="base" hangingPunct="0">
              <a:spcBef>
                <a:spcPct val="30000"/>
              </a:spcBef>
              <a:spcAft>
                <a:spcPct val="0"/>
              </a:spcAft>
              <a:defRPr sz="1200">
                <a:solidFill>
                  <a:schemeClr val="tx1"/>
                </a:solidFill>
                <a:latin typeface="Times New Roman" pitchFamily="18" charset="0"/>
              </a:defRPr>
            </a:lvl8pPr>
            <a:lvl9pPr marL="3874372" indent="-223430" defTabSz="911152" eaLnBrk="0" fontAlgn="base" hangingPunct="0">
              <a:spcBef>
                <a:spcPct val="30000"/>
              </a:spcBef>
              <a:spcAft>
                <a:spcPct val="0"/>
              </a:spcAft>
              <a:defRPr sz="1200">
                <a:solidFill>
                  <a:schemeClr val="tx1"/>
                </a:solidFill>
                <a:latin typeface="Times New Roman" pitchFamily="18" charset="0"/>
              </a:defRPr>
            </a:lvl9pPr>
          </a:lstStyle>
          <a:p>
            <a:pPr algn="r">
              <a:spcBef>
                <a:spcPct val="0"/>
              </a:spcBef>
            </a:pPr>
            <a:fld id="{46172907-8F77-4143-A09D-C2601D1E3941}" type="slidenum">
              <a:rPr lang="en-CA" altLang="en-US" smtClean="0">
                <a:latin typeface="Arial" pitchFamily="34" charset="0"/>
                <a:ea typeface="ＭＳ Ｐゴシック" pitchFamily="34" charset="-128"/>
                <a:cs typeface="Arial" pitchFamily="34" charset="0"/>
              </a:rPr>
              <a:pPr algn="r">
                <a:spcBef>
                  <a:spcPct val="0"/>
                </a:spcBef>
              </a:pPr>
              <a:t>37</a:t>
            </a:fld>
            <a:endParaRPr lang="en-CA" altLang="en-US" dirty="0" smtClean="0">
              <a:latin typeface="Arial" pitchFamily="34" charset="0"/>
              <a:ea typeface="ＭＳ Ｐゴシック" pitchFamily="34" charset="-128"/>
              <a:cs typeface="Arial" pitchFamily="34" charset="0"/>
            </a:endParaRPr>
          </a:p>
        </p:txBody>
      </p:sp>
      <p:sp>
        <p:nvSpPr>
          <p:cNvPr id="57347" name="Rectangle 2"/>
          <p:cNvSpPr>
            <a:spLocks noGrp="1" noRot="1" noChangeAspect="1" noChangeArrowheads="1" noTextEdit="1"/>
          </p:cNvSpPr>
          <p:nvPr>
            <p:ph type="sldImg"/>
          </p:nvPr>
        </p:nvSpPr>
        <p:spPr>
          <a:xfrm>
            <a:off x="3714750" y="234950"/>
            <a:ext cx="1866900" cy="1400175"/>
          </a:xfrm>
          <a:ln/>
        </p:spPr>
      </p:sp>
      <p:sp>
        <p:nvSpPr>
          <p:cNvPr id="29700" name="Rectangle 3"/>
          <p:cNvSpPr>
            <a:spLocks noGrp="1" noChangeArrowheads="1"/>
          </p:cNvSpPr>
          <p:nvPr>
            <p:ph type="body" idx="1"/>
          </p:nvPr>
        </p:nvSpPr>
        <p:spPr>
          <a:xfrm>
            <a:off x="930905" y="1869759"/>
            <a:ext cx="7434598" cy="461462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6082" indent="-236082">
              <a:defRPr/>
            </a:pPr>
            <a:endParaRPr lang="en-US" altLang="en-US" dirty="0"/>
          </a:p>
        </p:txBody>
      </p:sp>
    </p:spTree>
    <p:extLst>
      <p:ext uri="{BB962C8B-B14F-4D97-AF65-F5344CB8AC3E}">
        <p14:creationId xmlns:p14="http://schemas.microsoft.com/office/powerpoint/2010/main" val="41427159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defTabSz="911152">
              <a:defRPr kumimoji="1" sz="3000">
                <a:solidFill>
                  <a:schemeClr val="tx2"/>
                </a:solidFill>
                <a:latin typeface="Arial" pitchFamily="34" charset="0"/>
              </a:defRPr>
            </a:lvl1pPr>
            <a:lvl2pPr marL="735260" indent="-282061" defTabSz="911152">
              <a:defRPr kumimoji="1" sz="3000">
                <a:solidFill>
                  <a:schemeClr val="tx2"/>
                </a:solidFill>
                <a:latin typeface="Arial" pitchFamily="34" charset="0"/>
              </a:defRPr>
            </a:lvl2pPr>
            <a:lvl3pPr marL="1131412" indent="-225014" defTabSz="911152">
              <a:defRPr kumimoji="1" sz="3000">
                <a:solidFill>
                  <a:schemeClr val="tx2"/>
                </a:solidFill>
                <a:latin typeface="Arial" pitchFamily="34" charset="0"/>
              </a:defRPr>
            </a:lvl3pPr>
            <a:lvl4pPr marL="1584611" indent="-225014" defTabSz="911152">
              <a:defRPr kumimoji="1" sz="3000">
                <a:solidFill>
                  <a:schemeClr val="tx2"/>
                </a:solidFill>
                <a:latin typeface="Arial" pitchFamily="34" charset="0"/>
              </a:defRPr>
            </a:lvl4pPr>
            <a:lvl5pPr marL="2037809" indent="-225014" defTabSz="911152">
              <a:defRPr kumimoji="1" sz="3000">
                <a:solidFill>
                  <a:schemeClr val="tx2"/>
                </a:solidFill>
                <a:latin typeface="Arial" pitchFamily="34" charset="0"/>
              </a:defRPr>
            </a:lvl5pPr>
            <a:lvl6pPr marL="2494178" indent="-225014" algn="ctr" defTabSz="911152" eaLnBrk="0" fontAlgn="base" hangingPunct="0">
              <a:spcBef>
                <a:spcPct val="0"/>
              </a:spcBef>
              <a:spcAft>
                <a:spcPct val="0"/>
              </a:spcAft>
              <a:defRPr kumimoji="1" sz="3000">
                <a:solidFill>
                  <a:schemeClr val="tx2"/>
                </a:solidFill>
                <a:latin typeface="Arial" pitchFamily="34" charset="0"/>
              </a:defRPr>
            </a:lvl6pPr>
            <a:lvl7pPr marL="2950545" indent="-225014" algn="ctr" defTabSz="911152" eaLnBrk="0" fontAlgn="base" hangingPunct="0">
              <a:spcBef>
                <a:spcPct val="0"/>
              </a:spcBef>
              <a:spcAft>
                <a:spcPct val="0"/>
              </a:spcAft>
              <a:defRPr kumimoji="1" sz="3000">
                <a:solidFill>
                  <a:schemeClr val="tx2"/>
                </a:solidFill>
                <a:latin typeface="Arial" pitchFamily="34" charset="0"/>
              </a:defRPr>
            </a:lvl7pPr>
            <a:lvl8pPr marL="3406913" indent="-225014" algn="ctr" defTabSz="911152" eaLnBrk="0" fontAlgn="base" hangingPunct="0">
              <a:spcBef>
                <a:spcPct val="0"/>
              </a:spcBef>
              <a:spcAft>
                <a:spcPct val="0"/>
              </a:spcAft>
              <a:defRPr kumimoji="1" sz="3000">
                <a:solidFill>
                  <a:schemeClr val="tx2"/>
                </a:solidFill>
                <a:latin typeface="Arial" pitchFamily="34" charset="0"/>
              </a:defRPr>
            </a:lvl8pPr>
            <a:lvl9pPr marL="3863280" indent="-225014" algn="ctr" defTabSz="911152" eaLnBrk="0" fontAlgn="base" hangingPunct="0">
              <a:spcBef>
                <a:spcPct val="0"/>
              </a:spcBef>
              <a:spcAft>
                <a:spcPct val="0"/>
              </a:spcAft>
              <a:defRPr kumimoji="1" sz="3000">
                <a:solidFill>
                  <a:schemeClr val="tx2"/>
                </a:solidFill>
                <a:latin typeface="Arial" pitchFamily="34" charset="0"/>
              </a:defRPr>
            </a:lvl9pPr>
          </a:lstStyle>
          <a:p>
            <a:fld id="{49C584E3-8A97-4AD4-9CA8-E8630B9ED0DF}" type="slidenum">
              <a:rPr lang="en-CA" altLang="en-US" sz="1200"/>
              <a:pPr/>
              <a:t>38</a:t>
            </a:fld>
            <a:endParaRPr lang="en-CA" altLang="en-US" sz="1200" dirty="0"/>
          </a:p>
        </p:txBody>
      </p:sp>
      <p:sp>
        <p:nvSpPr>
          <p:cNvPr id="66563" name="Rectangle 7"/>
          <p:cNvSpPr txBox="1">
            <a:spLocks noGrp="1" noChangeArrowheads="1"/>
          </p:cNvSpPr>
          <p:nvPr/>
        </p:nvSpPr>
        <p:spPr bwMode="auto">
          <a:xfrm>
            <a:off x="5268103" y="6658925"/>
            <a:ext cx="4028299" cy="351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00" tIns="45700" rIns="91400" bIns="45700" anchor="b"/>
          <a:lstStyle>
            <a:lvl1pPr algn="l" defTabSz="920750">
              <a:spcBef>
                <a:spcPct val="30000"/>
              </a:spcBef>
              <a:defRPr sz="1200">
                <a:solidFill>
                  <a:schemeClr val="tx1"/>
                </a:solidFill>
                <a:latin typeface="Times New Roman" pitchFamily="18" charset="0"/>
              </a:defRPr>
            </a:lvl1pPr>
            <a:lvl2pPr marL="755650" indent="-290513" algn="l" defTabSz="920750">
              <a:spcBef>
                <a:spcPct val="30000"/>
              </a:spcBef>
              <a:defRPr sz="1200">
                <a:solidFill>
                  <a:schemeClr val="tx1"/>
                </a:solidFill>
                <a:latin typeface="Times New Roman" pitchFamily="18" charset="0"/>
              </a:defRPr>
            </a:lvl2pPr>
            <a:lvl3pPr marL="1163638" indent="-233363" algn="l" defTabSz="920750">
              <a:spcBef>
                <a:spcPct val="30000"/>
              </a:spcBef>
              <a:defRPr sz="1200">
                <a:solidFill>
                  <a:schemeClr val="tx1"/>
                </a:solidFill>
                <a:latin typeface="Times New Roman" pitchFamily="18" charset="0"/>
              </a:defRPr>
            </a:lvl3pPr>
            <a:lvl4pPr marL="1628775" indent="-231775" algn="l" defTabSz="920750">
              <a:spcBef>
                <a:spcPct val="30000"/>
              </a:spcBef>
              <a:defRPr sz="1200">
                <a:solidFill>
                  <a:schemeClr val="tx1"/>
                </a:solidFill>
                <a:latin typeface="Times New Roman" pitchFamily="18" charset="0"/>
              </a:defRPr>
            </a:lvl4pPr>
            <a:lvl5pPr marL="2093913" indent="-231775" algn="l" defTabSz="920750">
              <a:spcBef>
                <a:spcPct val="30000"/>
              </a:spcBef>
              <a:defRPr sz="1200">
                <a:solidFill>
                  <a:schemeClr val="tx1"/>
                </a:solidFill>
                <a:latin typeface="Times New Roman" pitchFamily="18" charset="0"/>
              </a:defRPr>
            </a:lvl5pPr>
            <a:lvl6pPr marL="2551113" indent="-231775" defTabSz="920750" eaLnBrk="0" fontAlgn="base" hangingPunct="0">
              <a:spcBef>
                <a:spcPct val="30000"/>
              </a:spcBef>
              <a:spcAft>
                <a:spcPct val="0"/>
              </a:spcAft>
              <a:defRPr sz="1200">
                <a:solidFill>
                  <a:schemeClr val="tx1"/>
                </a:solidFill>
                <a:latin typeface="Times New Roman" pitchFamily="18" charset="0"/>
              </a:defRPr>
            </a:lvl6pPr>
            <a:lvl7pPr marL="3008313" indent="-231775" defTabSz="920750" eaLnBrk="0" fontAlgn="base" hangingPunct="0">
              <a:spcBef>
                <a:spcPct val="30000"/>
              </a:spcBef>
              <a:spcAft>
                <a:spcPct val="0"/>
              </a:spcAft>
              <a:defRPr sz="1200">
                <a:solidFill>
                  <a:schemeClr val="tx1"/>
                </a:solidFill>
                <a:latin typeface="Times New Roman" pitchFamily="18" charset="0"/>
              </a:defRPr>
            </a:lvl7pPr>
            <a:lvl8pPr marL="3465513" indent="-231775" defTabSz="920750" eaLnBrk="0" fontAlgn="base" hangingPunct="0">
              <a:spcBef>
                <a:spcPct val="30000"/>
              </a:spcBef>
              <a:spcAft>
                <a:spcPct val="0"/>
              </a:spcAft>
              <a:defRPr sz="1200">
                <a:solidFill>
                  <a:schemeClr val="tx1"/>
                </a:solidFill>
                <a:latin typeface="Times New Roman" pitchFamily="18" charset="0"/>
              </a:defRPr>
            </a:lvl8pPr>
            <a:lvl9pPr marL="3922713" indent="-231775" defTabSz="920750" eaLnBrk="0" fontAlgn="base" hangingPunct="0">
              <a:spcBef>
                <a:spcPct val="30000"/>
              </a:spcBef>
              <a:spcAft>
                <a:spcPct val="0"/>
              </a:spcAft>
              <a:defRPr sz="1200">
                <a:solidFill>
                  <a:schemeClr val="tx1"/>
                </a:solidFill>
                <a:latin typeface="Times New Roman" pitchFamily="18" charset="0"/>
              </a:defRPr>
            </a:lvl9pPr>
          </a:lstStyle>
          <a:p>
            <a:pPr algn="r">
              <a:spcBef>
                <a:spcPct val="0"/>
              </a:spcBef>
            </a:pPr>
            <a:fld id="{50D228D7-C3B8-4F3D-93E5-BBCB318AEA7C}" type="slidenum">
              <a:rPr kumimoji="0" lang="en-CA" altLang="en-US"/>
              <a:pPr algn="r">
                <a:spcBef>
                  <a:spcPct val="0"/>
                </a:spcBef>
              </a:pPr>
              <a:t>38</a:t>
            </a:fld>
            <a:endParaRPr kumimoji="0" lang="en-CA" altLang="en-US" dirty="0"/>
          </a:p>
        </p:txBody>
      </p:sp>
      <p:sp>
        <p:nvSpPr>
          <p:cNvPr id="66564" name="Rectangle 2"/>
          <p:cNvSpPr>
            <a:spLocks noGrp="1" noRot="1" noChangeAspect="1" noChangeArrowheads="1" noTextEdit="1"/>
          </p:cNvSpPr>
          <p:nvPr>
            <p:ph type="sldImg"/>
          </p:nvPr>
        </p:nvSpPr>
        <p:spPr>
          <a:xfrm>
            <a:off x="2895600" y="525463"/>
            <a:ext cx="3505200" cy="2628900"/>
          </a:xfrm>
          <a:ln/>
        </p:spPr>
      </p:sp>
      <p:sp>
        <p:nvSpPr>
          <p:cNvPr id="66565" name="Rectangle 3"/>
          <p:cNvSpPr>
            <a:spLocks noGrp="1" noChangeArrowheads="1"/>
          </p:cNvSpPr>
          <p:nvPr>
            <p:ph type="body" idx="1"/>
          </p:nvPr>
        </p:nvSpPr>
        <p:spPr>
          <a:noFill/>
        </p:spPr>
        <p:txBody>
          <a:bodyPr lIns="91400" tIns="45700" rIns="91400" bIns="45700"/>
          <a:lstStyle/>
          <a:p>
            <a:pPr eaLnBrk="1" hangingPunct="1">
              <a:buFontTx/>
              <a:buChar char="•"/>
            </a:pPr>
            <a:endParaRPr lang="en-CA" altLang="en-US" dirty="0"/>
          </a:p>
        </p:txBody>
      </p:sp>
    </p:spTree>
    <p:extLst>
      <p:ext uri="{BB962C8B-B14F-4D97-AF65-F5344CB8AC3E}">
        <p14:creationId xmlns:p14="http://schemas.microsoft.com/office/powerpoint/2010/main" val="13452440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defTabSz="911152">
              <a:defRPr kumimoji="1" sz="3000">
                <a:solidFill>
                  <a:schemeClr val="tx2"/>
                </a:solidFill>
                <a:latin typeface="Arial" pitchFamily="34" charset="0"/>
              </a:defRPr>
            </a:lvl1pPr>
            <a:lvl2pPr marL="735260" indent="-282061" defTabSz="911152">
              <a:defRPr kumimoji="1" sz="3000">
                <a:solidFill>
                  <a:schemeClr val="tx2"/>
                </a:solidFill>
                <a:latin typeface="Arial" pitchFamily="34" charset="0"/>
              </a:defRPr>
            </a:lvl2pPr>
            <a:lvl3pPr marL="1131412" indent="-225014" defTabSz="911152">
              <a:defRPr kumimoji="1" sz="3000">
                <a:solidFill>
                  <a:schemeClr val="tx2"/>
                </a:solidFill>
                <a:latin typeface="Arial" pitchFamily="34" charset="0"/>
              </a:defRPr>
            </a:lvl3pPr>
            <a:lvl4pPr marL="1584611" indent="-225014" defTabSz="911152">
              <a:defRPr kumimoji="1" sz="3000">
                <a:solidFill>
                  <a:schemeClr val="tx2"/>
                </a:solidFill>
                <a:latin typeface="Arial" pitchFamily="34" charset="0"/>
              </a:defRPr>
            </a:lvl4pPr>
            <a:lvl5pPr marL="2037809" indent="-225014" defTabSz="911152">
              <a:defRPr kumimoji="1" sz="3000">
                <a:solidFill>
                  <a:schemeClr val="tx2"/>
                </a:solidFill>
                <a:latin typeface="Arial" pitchFamily="34" charset="0"/>
              </a:defRPr>
            </a:lvl5pPr>
            <a:lvl6pPr marL="2494178" indent="-225014" algn="ctr" defTabSz="911152" eaLnBrk="0" fontAlgn="base" hangingPunct="0">
              <a:spcBef>
                <a:spcPct val="0"/>
              </a:spcBef>
              <a:spcAft>
                <a:spcPct val="0"/>
              </a:spcAft>
              <a:defRPr kumimoji="1" sz="3000">
                <a:solidFill>
                  <a:schemeClr val="tx2"/>
                </a:solidFill>
                <a:latin typeface="Arial" pitchFamily="34" charset="0"/>
              </a:defRPr>
            </a:lvl6pPr>
            <a:lvl7pPr marL="2950545" indent="-225014" algn="ctr" defTabSz="911152" eaLnBrk="0" fontAlgn="base" hangingPunct="0">
              <a:spcBef>
                <a:spcPct val="0"/>
              </a:spcBef>
              <a:spcAft>
                <a:spcPct val="0"/>
              </a:spcAft>
              <a:defRPr kumimoji="1" sz="3000">
                <a:solidFill>
                  <a:schemeClr val="tx2"/>
                </a:solidFill>
                <a:latin typeface="Arial" pitchFamily="34" charset="0"/>
              </a:defRPr>
            </a:lvl7pPr>
            <a:lvl8pPr marL="3406913" indent="-225014" algn="ctr" defTabSz="911152" eaLnBrk="0" fontAlgn="base" hangingPunct="0">
              <a:spcBef>
                <a:spcPct val="0"/>
              </a:spcBef>
              <a:spcAft>
                <a:spcPct val="0"/>
              </a:spcAft>
              <a:defRPr kumimoji="1" sz="3000">
                <a:solidFill>
                  <a:schemeClr val="tx2"/>
                </a:solidFill>
                <a:latin typeface="Arial" pitchFamily="34" charset="0"/>
              </a:defRPr>
            </a:lvl8pPr>
            <a:lvl9pPr marL="3863280" indent="-225014" algn="ctr" defTabSz="911152" eaLnBrk="0" fontAlgn="base" hangingPunct="0">
              <a:spcBef>
                <a:spcPct val="0"/>
              </a:spcBef>
              <a:spcAft>
                <a:spcPct val="0"/>
              </a:spcAft>
              <a:defRPr kumimoji="1" sz="3000">
                <a:solidFill>
                  <a:schemeClr val="tx2"/>
                </a:solidFill>
                <a:latin typeface="Arial" pitchFamily="34" charset="0"/>
              </a:defRPr>
            </a:lvl9pPr>
          </a:lstStyle>
          <a:p>
            <a:fld id="{C7D13659-886C-4667-BE9F-EE07F0AAC124}" type="slidenum">
              <a:rPr lang="en-CA" altLang="en-US" sz="1200"/>
              <a:pPr/>
              <a:t>40</a:t>
            </a:fld>
            <a:endParaRPr lang="en-CA" altLang="en-US" sz="1200" dirty="0"/>
          </a:p>
        </p:txBody>
      </p:sp>
      <p:sp>
        <p:nvSpPr>
          <p:cNvPr id="69635" name="Rectangle 7"/>
          <p:cNvSpPr txBox="1">
            <a:spLocks noGrp="1" noChangeArrowheads="1"/>
          </p:cNvSpPr>
          <p:nvPr/>
        </p:nvSpPr>
        <p:spPr bwMode="auto">
          <a:xfrm>
            <a:off x="5268103" y="6658925"/>
            <a:ext cx="4028299" cy="351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00" tIns="45700" rIns="91400" bIns="45700" anchor="b"/>
          <a:lstStyle>
            <a:lvl1pPr algn="l" defTabSz="920750">
              <a:spcBef>
                <a:spcPct val="30000"/>
              </a:spcBef>
              <a:defRPr sz="1200">
                <a:solidFill>
                  <a:schemeClr val="tx1"/>
                </a:solidFill>
                <a:latin typeface="Times New Roman" pitchFamily="18" charset="0"/>
              </a:defRPr>
            </a:lvl1pPr>
            <a:lvl2pPr marL="755650" indent="-290513" algn="l" defTabSz="920750">
              <a:spcBef>
                <a:spcPct val="30000"/>
              </a:spcBef>
              <a:defRPr sz="1200">
                <a:solidFill>
                  <a:schemeClr val="tx1"/>
                </a:solidFill>
                <a:latin typeface="Times New Roman" pitchFamily="18" charset="0"/>
              </a:defRPr>
            </a:lvl2pPr>
            <a:lvl3pPr marL="1163638" indent="-233363" algn="l" defTabSz="920750">
              <a:spcBef>
                <a:spcPct val="30000"/>
              </a:spcBef>
              <a:defRPr sz="1200">
                <a:solidFill>
                  <a:schemeClr val="tx1"/>
                </a:solidFill>
                <a:latin typeface="Times New Roman" pitchFamily="18" charset="0"/>
              </a:defRPr>
            </a:lvl3pPr>
            <a:lvl4pPr marL="1628775" indent="-231775" algn="l" defTabSz="920750">
              <a:spcBef>
                <a:spcPct val="30000"/>
              </a:spcBef>
              <a:defRPr sz="1200">
                <a:solidFill>
                  <a:schemeClr val="tx1"/>
                </a:solidFill>
                <a:latin typeface="Times New Roman" pitchFamily="18" charset="0"/>
              </a:defRPr>
            </a:lvl4pPr>
            <a:lvl5pPr marL="2093913" indent="-231775" algn="l" defTabSz="920750">
              <a:spcBef>
                <a:spcPct val="30000"/>
              </a:spcBef>
              <a:defRPr sz="1200">
                <a:solidFill>
                  <a:schemeClr val="tx1"/>
                </a:solidFill>
                <a:latin typeface="Times New Roman" pitchFamily="18" charset="0"/>
              </a:defRPr>
            </a:lvl5pPr>
            <a:lvl6pPr marL="2551113" indent="-231775" defTabSz="920750" eaLnBrk="0" fontAlgn="base" hangingPunct="0">
              <a:spcBef>
                <a:spcPct val="30000"/>
              </a:spcBef>
              <a:spcAft>
                <a:spcPct val="0"/>
              </a:spcAft>
              <a:defRPr sz="1200">
                <a:solidFill>
                  <a:schemeClr val="tx1"/>
                </a:solidFill>
                <a:latin typeface="Times New Roman" pitchFamily="18" charset="0"/>
              </a:defRPr>
            </a:lvl6pPr>
            <a:lvl7pPr marL="3008313" indent="-231775" defTabSz="920750" eaLnBrk="0" fontAlgn="base" hangingPunct="0">
              <a:spcBef>
                <a:spcPct val="30000"/>
              </a:spcBef>
              <a:spcAft>
                <a:spcPct val="0"/>
              </a:spcAft>
              <a:defRPr sz="1200">
                <a:solidFill>
                  <a:schemeClr val="tx1"/>
                </a:solidFill>
                <a:latin typeface="Times New Roman" pitchFamily="18" charset="0"/>
              </a:defRPr>
            </a:lvl7pPr>
            <a:lvl8pPr marL="3465513" indent="-231775" defTabSz="920750" eaLnBrk="0" fontAlgn="base" hangingPunct="0">
              <a:spcBef>
                <a:spcPct val="30000"/>
              </a:spcBef>
              <a:spcAft>
                <a:spcPct val="0"/>
              </a:spcAft>
              <a:defRPr sz="1200">
                <a:solidFill>
                  <a:schemeClr val="tx1"/>
                </a:solidFill>
                <a:latin typeface="Times New Roman" pitchFamily="18" charset="0"/>
              </a:defRPr>
            </a:lvl8pPr>
            <a:lvl9pPr marL="3922713" indent="-231775" defTabSz="920750" eaLnBrk="0" fontAlgn="base" hangingPunct="0">
              <a:spcBef>
                <a:spcPct val="30000"/>
              </a:spcBef>
              <a:spcAft>
                <a:spcPct val="0"/>
              </a:spcAft>
              <a:defRPr sz="1200">
                <a:solidFill>
                  <a:schemeClr val="tx1"/>
                </a:solidFill>
                <a:latin typeface="Times New Roman" pitchFamily="18" charset="0"/>
              </a:defRPr>
            </a:lvl9pPr>
          </a:lstStyle>
          <a:p>
            <a:pPr algn="r">
              <a:spcBef>
                <a:spcPct val="0"/>
              </a:spcBef>
            </a:pPr>
            <a:fld id="{E5AF7B0D-ADC0-4046-A473-C6B6B89CF054}" type="slidenum">
              <a:rPr kumimoji="0" lang="en-CA" altLang="en-US"/>
              <a:pPr algn="r">
                <a:spcBef>
                  <a:spcPct val="0"/>
                </a:spcBef>
              </a:pPr>
              <a:t>40</a:t>
            </a:fld>
            <a:endParaRPr kumimoji="0" lang="en-CA" altLang="en-US" dirty="0"/>
          </a:p>
        </p:txBody>
      </p:sp>
      <p:sp>
        <p:nvSpPr>
          <p:cNvPr id="69636" name="Rectangle 2"/>
          <p:cNvSpPr>
            <a:spLocks noGrp="1" noRot="1" noChangeAspect="1" noChangeArrowheads="1" noTextEdit="1"/>
          </p:cNvSpPr>
          <p:nvPr>
            <p:ph type="sldImg"/>
          </p:nvPr>
        </p:nvSpPr>
        <p:spPr>
          <a:xfrm>
            <a:off x="2895600" y="525463"/>
            <a:ext cx="3505200" cy="2628900"/>
          </a:xfrm>
          <a:ln/>
        </p:spPr>
      </p:sp>
      <p:sp>
        <p:nvSpPr>
          <p:cNvPr id="69637" name="Rectangle 3"/>
          <p:cNvSpPr>
            <a:spLocks noGrp="1" noChangeArrowheads="1"/>
          </p:cNvSpPr>
          <p:nvPr>
            <p:ph type="body" idx="1"/>
          </p:nvPr>
        </p:nvSpPr>
        <p:spPr>
          <a:noFill/>
        </p:spPr>
        <p:txBody>
          <a:bodyPr lIns="91400" tIns="45700" rIns="91400" bIns="45700"/>
          <a:lstStyle/>
          <a:p>
            <a:pPr eaLnBrk="1" hangingPunct="1"/>
            <a:endParaRPr lang="en-US" altLang="en-US" dirty="0"/>
          </a:p>
        </p:txBody>
      </p:sp>
    </p:spTree>
    <p:extLst>
      <p:ext uri="{BB962C8B-B14F-4D97-AF65-F5344CB8AC3E}">
        <p14:creationId xmlns:p14="http://schemas.microsoft.com/office/powerpoint/2010/main" val="8080891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defTabSz="911152">
              <a:defRPr kumimoji="1" sz="3000">
                <a:solidFill>
                  <a:schemeClr val="tx2"/>
                </a:solidFill>
                <a:latin typeface="Arial" pitchFamily="34" charset="0"/>
              </a:defRPr>
            </a:lvl1pPr>
            <a:lvl2pPr marL="735260" indent="-282061" defTabSz="911152">
              <a:defRPr kumimoji="1" sz="3000">
                <a:solidFill>
                  <a:schemeClr val="tx2"/>
                </a:solidFill>
                <a:latin typeface="Arial" pitchFamily="34" charset="0"/>
              </a:defRPr>
            </a:lvl2pPr>
            <a:lvl3pPr marL="1131412" indent="-225014" defTabSz="911152">
              <a:defRPr kumimoji="1" sz="3000">
                <a:solidFill>
                  <a:schemeClr val="tx2"/>
                </a:solidFill>
                <a:latin typeface="Arial" pitchFamily="34" charset="0"/>
              </a:defRPr>
            </a:lvl3pPr>
            <a:lvl4pPr marL="1584611" indent="-225014" defTabSz="911152">
              <a:defRPr kumimoji="1" sz="3000">
                <a:solidFill>
                  <a:schemeClr val="tx2"/>
                </a:solidFill>
                <a:latin typeface="Arial" pitchFamily="34" charset="0"/>
              </a:defRPr>
            </a:lvl4pPr>
            <a:lvl5pPr marL="2037809" indent="-225014" defTabSz="911152">
              <a:defRPr kumimoji="1" sz="3000">
                <a:solidFill>
                  <a:schemeClr val="tx2"/>
                </a:solidFill>
                <a:latin typeface="Arial" pitchFamily="34" charset="0"/>
              </a:defRPr>
            </a:lvl5pPr>
            <a:lvl6pPr marL="2494178" indent="-225014" algn="ctr" defTabSz="911152" eaLnBrk="0" fontAlgn="base" hangingPunct="0">
              <a:spcBef>
                <a:spcPct val="0"/>
              </a:spcBef>
              <a:spcAft>
                <a:spcPct val="0"/>
              </a:spcAft>
              <a:defRPr kumimoji="1" sz="3000">
                <a:solidFill>
                  <a:schemeClr val="tx2"/>
                </a:solidFill>
                <a:latin typeface="Arial" pitchFamily="34" charset="0"/>
              </a:defRPr>
            </a:lvl6pPr>
            <a:lvl7pPr marL="2950545" indent="-225014" algn="ctr" defTabSz="911152" eaLnBrk="0" fontAlgn="base" hangingPunct="0">
              <a:spcBef>
                <a:spcPct val="0"/>
              </a:spcBef>
              <a:spcAft>
                <a:spcPct val="0"/>
              </a:spcAft>
              <a:defRPr kumimoji="1" sz="3000">
                <a:solidFill>
                  <a:schemeClr val="tx2"/>
                </a:solidFill>
                <a:latin typeface="Arial" pitchFamily="34" charset="0"/>
              </a:defRPr>
            </a:lvl7pPr>
            <a:lvl8pPr marL="3406913" indent="-225014" algn="ctr" defTabSz="911152" eaLnBrk="0" fontAlgn="base" hangingPunct="0">
              <a:spcBef>
                <a:spcPct val="0"/>
              </a:spcBef>
              <a:spcAft>
                <a:spcPct val="0"/>
              </a:spcAft>
              <a:defRPr kumimoji="1" sz="3000">
                <a:solidFill>
                  <a:schemeClr val="tx2"/>
                </a:solidFill>
                <a:latin typeface="Arial" pitchFamily="34" charset="0"/>
              </a:defRPr>
            </a:lvl8pPr>
            <a:lvl9pPr marL="3863280" indent="-225014" algn="ctr" defTabSz="911152" eaLnBrk="0" fontAlgn="base" hangingPunct="0">
              <a:spcBef>
                <a:spcPct val="0"/>
              </a:spcBef>
              <a:spcAft>
                <a:spcPct val="0"/>
              </a:spcAft>
              <a:defRPr kumimoji="1" sz="3000">
                <a:solidFill>
                  <a:schemeClr val="tx2"/>
                </a:solidFill>
                <a:latin typeface="Arial" pitchFamily="34" charset="0"/>
              </a:defRPr>
            </a:lvl9pPr>
          </a:lstStyle>
          <a:p>
            <a:fld id="{B7387C5B-4BDE-452A-91E7-EDFBD33C3252}" type="slidenum">
              <a:rPr lang="en-CA" altLang="en-US" sz="1200"/>
              <a:pPr/>
              <a:t>41</a:t>
            </a:fld>
            <a:endParaRPr lang="en-CA" altLang="en-US" sz="1200" dirty="0"/>
          </a:p>
        </p:txBody>
      </p:sp>
      <p:sp>
        <p:nvSpPr>
          <p:cNvPr id="76803" name="Rectangle 7"/>
          <p:cNvSpPr txBox="1">
            <a:spLocks noGrp="1" noChangeArrowheads="1"/>
          </p:cNvSpPr>
          <p:nvPr/>
        </p:nvSpPr>
        <p:spPr bwMode="auto">
          <a:xfrm>
            <a:off x="5268103" y="6658925"/>
            <a:ext cx="4028299" cy="351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00" tIns="45700" rIns="91400" bIns="45700" anchor="b"/>
          <a:lstStyle>
            <a:lvl1pPr algn="l" defTabSz="920750">
              <a:spcBef>
                <a:spcPct val="30000"/>
              </a:spcBef>
              <a:defRPr sz="1200">
                <a:solidFill>
                  <a:schemeClr val="tx1"/>
                </a:solidFill>
                <a:latin typeface="Times New Roman" pitchFamily="18" charset="0"/>
              </a:defRPr>
            </a:lvl1pPr>
            <a:lvl2pPr marL="755650" indent="-290513" algn="l" defTabSz="920750">
              <a:spcBef>
                <a:spcPct val="30000"/>
              </a:spcBef>
              <a:defRPr sz="1200">
                <a:solidFill>
                  <a:schemeClr val="tx1"/>
                </a:solidFill>
                <a:latin typeface="Times New Roman" pitchFamily="18" charset="0"/>
              </a:defRPr>
            </a:lvl2pPr>
            <a:lvl3pPr marL="1163638" indent="-233363" algn="l" defTabSz="920750">
              <a:spcBef>
                <a:spcPct val="30000"/>
              </a:spcBef>
              <a:defRPr sz="1200">
                <a:solidFill>
                  <a:schemeClr val="tx1"/>
                </a:solidFill>
                <a:latin typeface="Times New Roman" pitchFamily="18" charset="0"/>
              </a:defRPr>
            </a:lvl3pPr>
            <a:lvl4pPr marL="1628775" indent="-231775" algn="l" defTabSz="920750">
              <a:spcBef>
                <a:spcPct val="30000"/>
              </a:spcBef>
              <a:defRPr sz="1200">
                <a:solidFill>
                  <a:schemeClr val="tx1"/>
                </a:solidFill>
                <a:latin typeface="Times New Roman" pitchFamily="18" charset="0"/>
              </a:defRPr>
            </a:lvl4pPr>
            <a:lvl5pPr marL="2093913" indent="-231775" algn="l" defTabSz="920750">
              <a:spcBef>
                <a:spcPct val="30000"/>
              </a:spcBef>
              <a:defRPr sz="1200">
                <a:solidFill>
                  <a:schemeClr val="tx1"/>
                </a:solidFill>
                <a:latin typeface="Times New Roman" pitchFamily="18" charset="0"/>
              </a:defRPr>
            </a:lvl5pPr>
            <a:lvl6pPr marL="2551113" indent="-231775" defTabSz="920750" eaLnBrk="0" fontAlgn="base" hangingPunct="0">
              <a:spcBef>
                <a:spcPct val="30000"/>
              </a:spcBef>
              <a:spcAft>
                <a:spcPct val="0"/>
              </a:spcAft>
              <a:defRPr sz="1200">
                <a:solidFill>
                  <a:schemeClr val="tx1"/>
                </a:solidFill>
                <a:latin typeface="Times New Roman" pitchFamily="18" charset="0"/>
              </a:defRPr>
            </a:lvl6pPr>
            <a:lvl7pPr marL="3008313" indent="-231775" defTabSz="920750" eaLnBrk="0" fontAlgn="base" hangingPunct="0">
              <a:spcBef>
                <a:spcPct val="30000"/>
              </a:spcBef>
              <a:spcAft>
                <a:spcPct val="0"/>
              </a:spcAft>
              <a:defRPr sz="1200">
                <a:solidFill>
                  <a:schemeClr val="tx1"/>
                </a:solidFill>
                <a:latin typeface="Times New Roman" pitchFamily="18" charset="0"/>
              </a:defRPr>
            </a:lvl7pPr>
            <a:lvl8pPr marL="3465513" indent="-231775" defTabSz="920750" eaLnBrk="0" fontAlgn="base" hangingPunct="0">
              <a:spcBef>
                <a:spcPct val="30000"/>
              </a:spcBef>
              <a:spcAft>
                <a:spcPct val="0"/>
              </a:spcAft>
              <a:defRPr sz="1200">
                <a:solidFill>
                  <a:schemeClr val="tx1"/>
                </a:solidFill>
                <a:latin typeface="Times New Roman" pitchFamily="18" charset="0"/>
              </a:defRPr>
            </a:lvl8pPr>
            <a:lvl9pPr marL="3922713" indent="-231775" defTabSz="920750" eaLnBrk="0" fontAlgn="base" hangingPunct="0">
              <a:spcBef>
                <a:spcPct val="30000"/>
              </a:spcBef>
              <a:spcAft>
                <a:spcPct val="0"/>
              </a:spcAft>
              <a:defRPr sz="1200">
                <a:solidFill>
                  <a:schemeClr val="tx1"/>
                </a:solidFill>
                <a:latin typeface="Times New Roman" pitchFamily="18" charset="0"/>
              </a:defRPr>
            </a:lvl9pPr>
          </a:lstStyle>
          <a:p>
            <a:pPr algn="r">
              <a:spcBef>
                <a:spcPct val="0"/>
              </a:spcBef>
            </a:pPr>
            <a:fld id="{AB475404-5EB8-4779-BD9A-B2C5D51723CC}" type="slidenum">
              <a:rPr kumimoji="0" lang="en-CA" altLang="en-US"/>
              <a:pPr algn="r">
                <a:spcBef>
                  <a:spcPct val="0"/>
                </a:spcBef>
              </a:pPr>
              <a:t>41</a:t>
            </a:fld>
            <a:endParaRPr kumimoji="0" lang="en-CA" altLang="en-US" dirty="0"/>
          </a:p>
        </p:txBody>
      </p:sp>
      <p:sp>
        <p:nvSpPr>
          <p:cNvPr id="76804" name="Rectangle 2"/>
          <p:cNvSpPr>
            <a:spLocks noGrp="1" noRot="1" noChangeAspect="1" noChangeArrowheads="1" noTextEdit="1"/>
          </p:cNvSpPr>
          <p:nvPr>
            <p:ph type="sldImg"/>
          </p:nvPr>
        </p:nvSpPr>
        <p:spPr>
          <a:xfrm>
            <a:off x="2895600" y="525463"/>
            <a:ext cx="3505200" cy="2628900"/>
          </a:xfrm>
          <a:ln/>
        </p:spPr>
      </p:sp>
      <p:sp>
        <p:nvSpPr>
          <p:cNvPr id="91141" name="Rectangle 3"/>
          <p:cNvSpPr>
            <a:spLocks noGrp="1" noChangeArrowheads="1"/>
          </p:cNvSpPr>
          <p:nvPr>
            <p:ph type="body" idx="1"/>
          </p:nvPr>
        </p:nvSpPr>
        <p:spPr/>
        <p:txBody>
          <a:bodyPr lIns="91400" tIns="45700" rIns="91400" bIns="45700"/>
          <a:lstStyle/>
          <a:p>
            <a:pPr eaLnBrk="1" hangingPunct="1">
              <a:defRPr/>
            </a:pPr>
            <a:endParaRPr lang="en-US" altLang="en-US" dirty="0"/>
          </a:p>
        </p:txBody>
      </p:sp>
    </p:spTree>
    <p:extLst>
      <p:ext uri="{BB962C8B-B14F-4D97-AF65-F5344CB8AC3E}">
        <p14:creationId xmlns:p14="http://schemas.microsoft.com/office/powerpoint/2010/main" val="13452440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5600" y="525463"/>
            <a:ext cx="3505200" cy="2628900"/>
          </a:xfrm>
        </p:spPr>
      </p:sp>
      <p:sp>
        <p:nvSpPr>
          <p:cNvPr id="4" name="Slide Number Placeholder 3"/>
          <p:cNvSpPr>
            <a:spLocks noGrp="1"/>
          </p:cNvSpPr>
          <p:nvPr>
            <p:ph type="sldNum" sz="quarter" idx="10"/>
          </p:nvPr>
        </p:nvSpPr>
        <p:spPr/>
        <p:txBody>
          <a:bodyPr/>
          <a:lstStyle/>
          <a:p>
            <a:fld id="{78C610E6-3455-4BBB-B0F0-2BD824BC6271}" type="slidenum">
              <a:rPr lang="en-CA" smtClean="0"/>
              <a:t>46</a:t>
            </a:fld>
            <a:endParaRPr lang="en-CA" dirty="0"/>
          </a:p>
        </p:txBody>
      </p:sp>
      <p:sp>
        <p:nvSpPr>
          <p:cNvPr id="5" name="Notes Placeholder 4"/>
          <p:cNvSpPr>
            <a:spLocks noGrp="1"/>
          </p:cNvSpPr>
          <p:nvPr>
            <p:ph type="body" sz="quarter" idx="11"/>
          </p:nvPr>
        </p:nvSpPr>
        <p:spPr/>
        <p:txBody>
          <a:bodyPr/>
          <a:lstStyle/>
          <a:p>
            <a:endParaRPr lang="en-CA" dirty="0"/>
          </a:p>
        </p:txBody>
      </p:sp>
    </p:spTree>
    <p:extLst>
      <p:ext uri="{BB962C8B-B14F-4D97-AF65-F5344CB8AC3E}">
        <p14:creationId xmlns:p14="http://schemas.microsoft.com/office/powerpoint/2010/main" val="22659925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defTabSz="911152">
              <a:defRPr kumimoji="1" sz="3000">
                <a:solidFill>
                  <a:schemeClr val="tx2"/>
                </a:solidFill>
                <a:latin typeface="Arial" pitchFamily="34" charset="0"/>
              </a:defRPr>
            </a:lvl1pPr>
            <a:lvl2pPr marL="735260" indent="-282061" defTabSz="911152">
              <a:defRPr kumimoji="1" sz="3000">
                <a:solidFill>
                  <a:schemeClr val="tx2"/>
                </a:solidFill>
                <a:latin typeface="Arial" pitchFamily="34" charset="0"/>
              </a:defRPr>
            </a:lvl2pPr>
            <a:lvl3pPr marL="1131412" indent="-225014" defTabSz="911152">
              <a:defRPr kumimoji="1" sz="3000">
                <a:solidFill>
                  <a:schemeClr val="tx2"/>
                </a:solidFill>
                <a:latin typeface="Arial" pitchFamily="34" charset="0"/>
              </a:defRPr>
            </a:lvl3pPr>
            <a:lvl4pPr marL="1584611" indent="-225014" defTabSz="911152">
              <a:defRPr kumimoji="1" sz="3000">
                <a:solidFill>
                  <a:schemeClr val="tx2"/>
                </a:solidFill>
                <a:latin typeface="Arial" pitchFamily="34" charset="0"/>
              </a:defRPr>
            </a:lvl4pPr>
            <a:lvl5pPr marL="2037809" indent="-225014" defTabSz="911152">
              <a:defRPr kumimoji="1" sz="3000">
                <a:solidFill>
                  <a:schemeClr val="tx2"/>
                </a:solidFill>
                <a:latin typeface="Arial" pitchFamily="34" charset="0"/>
              </a:defRPr>
            </a:lvl5pPr>
            <a:lvl6pPr marL="2494178" indent="-225014" algn="ctr" defTabSz="911152" eaLnBrk="0" fontAlgn="base" hangingPunct="0">
              <a:spcBef>
                <a:spcPct val="0"/>
              </a:spcBef>
              <a:spcAft>
                <a:spcPct val="0"/>
              </a:spcAft>
              <a:defRPr kumimoji="1" sz="3000">
                <a:solidFill>
                  <a:schemeClr val="tx2"/>
                </a:solidFill>
                <a:latin typeface="Arial" pitchFamily="34" charset="0"/>
              </a:defRPr>
            </a:lvl6pPr>
            <a:lvl7pPr marL="2950545" indent="-225014" algn="ctr" defTabSz="911152" eaLnBrk="0" fontAlgn="base" hangingPunct="0">
              <a:spcBef>
                <a:spcPct val="0"/>
              </a:spcBef>
              <a:spcAft>
                <a:spcPct val="0"/>
              </a:spcAft>
              <a:defRPr kumimoji="1" sz="3000">
                <a:solidFill>
                  <a:schemeClr val="tx2"/>
                </a:solidFill>
                <a:latin typeface="Arial" pitchFamily="34" charset="0"/>
              </a:defRPr>
            </a:lvl7pPr>
            <a:lvl8pPr marL="3406913" indent="-225014" algn="ctr" defTabSz="911152" eaLnBrk="0" fontAlgn="base" hangingPunct="0">
              <a:spcBef>
                <a:spcPct val="0"/>
              </a:spcBef>
              <a:spcAft>
                <a:spcPct val="0"/>
              </a:spcAft>
              <a:defRPr kumimoji="1" sz="3000">
                <a:solidFill>
                  <a:schemeClr val="tx2"/>
                </a:solidFill>
                <a:latin typeface="Arial" pitchFamily="34" charset="0"/>
              </a:defRPr>
            </a:lvl8pPr>
            <a:lvl9pPr marL="3863280" indent="-225014" algn="ctr" defTabSz="911152" eaLnBrk="0" fontAlgn="base" hangingPunct="0">
              <a:spcBef>
                <a:spcPct val="0"/>
              </a:spcBef>
              <a:spcAft>
                <a:spcPct val="0"/>
              </a:spcAft>
              <a:defRPr kumimoji="1" sz="3000">
                <a:solidFill>
                  <a:schemeClr val="tx2"/>
                </a:solidFill>
                <a:latin typeface="Arial" pitchFamily="34" charset="0"/>
              </a:defRPr>
            </a:lvl9pPr>
          </a:lstStyle>
          <a:p>
            <a:fld id="{11F0E429-72FF-47AE-8C94-8608F269CD05}" type="slidenum">
              <a:rPr lang="en-CA" altLang="en-US" sz="1200"/>
              <a:pPr/>
              <a:t>47</a:t>
            </a:fld>
            <a:endParaRPr lang="en-CA" altLang="en-US" sz="1200" dirty="0"/>
          </a:p>
        </p:txBody>
      </p:sp>
      <p:sp>
        <p:nvSpPr>
          <p:cNvPr id="77827" name="Rectangle 7"/>
          <p:cNvSpPr txBox="1">
            <a:spLocks noGrp="1" noChangeArrowheads="1"/>
          </p:cNvSpPr>
          <p:nvPr/>
        </p:nvSpPr>
        <p:spPr bwMode="auto">
          <a:xfrm>
            <a:off x="5268103" y="6658925"/>
            <a:ext cx="4028299" cy="351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00" tIns="45700" rIns="91400" bIns="45700" anchor="b"/>
          <a:lstStyle>
            <a:lvl1pPr algn="l" defTabSz="920750">
              <a:spcBef>
                <a:spcPct val="30000"/>
              </a:spcBef>
              <a:defRPr sz="1200">
                <a:solidFill>
                  <a:schemeClr val="tx1"/>
                </a:solidFill>
                <a:latin typeface="Times New Roman" pitchFamily="18" charset="0"/>
              </a:defRPr>
            </a:lvl1pPr>
            <a:lvl2pPr marL="755650" indent="-290513" algn="l" defTabSz="920750">
              <a:spcBef>
                <a:spcPct val="30000"/>
              </a:spcBef>
              <a:defRPr sz="1200">
                <a:solidFill>
                  <a:schemeClr val="tx1"/>
                </a:solidFill>
                <a:latin typeface="Times New Roman" pitchFamily="18" charset="0"/>
              </a:defRPr>
            </a:lvl2pPr>
            <a:lvl3pPr marL="1163638" indent="-233363" algn="l" defTabSz="920750">
              <a:spcBef>
                <a:spcPct val="30000"/>
              </a:spcBef>
              <a:defRPr sz="1200">
                <a:solidFill>
                  <a:schemeClr val="tx1"/>
                </a:solidFill>
                <a:latin typeface="Times New Roman" pitchFamily="18" charset="0"/>
              </a:defRPr>
            </a:lvl3pPr>
            <a:lvl4pPr marL="1628775" indent="-231775" algn="l" defTabSz="920750">
              <a:spcBef>
                <a:spcPct val="30000"/>
              </a:spcBef>
              <a:defRPr sz="1200">
                <a:solidFill>
                  <a:schemeClr val="tx1"/>
                </a:solidFill>
                <a:latin typeface="Times New Roman" pitchFamily="18" charset="0"/>
              </a:defRPr>
            </a:lvl4pPr>
            <a:lvl5pPr marL="2093913" indent="-231775" algn="l" defTabSz="920750">
              <a:spcBef>
                <a:spcPct val="30000"/>
              </a:spcBef>
              <a:defRPr sz="1200">
                <a:solidFill>
                  <a:schemeClr val="tx1"/>
                </a:solidFill>
                <a:latin typeface="Times New Roman" pitchFamily="18" charset="0"/>
              </a:defRPr>
            </a:lvl5pPr>
            <a:lvl6pPr marL="2551113" indent="-231775" defTabSz="920750" eaLnBrk="0" fontAlgn="base" hangingPunct="0">
              <a:spcBef>
                <a:spcPct val="30000"/>
              </a:spcBef>
              <a:spcAft>
                <a:spcPct val="0"/>
              </a:spcAft>
              <a:defRPr sz="1200">
                <a:solidFill>
                  <a:schemeClr val="tx1"/>
                </a:solidFill>
                <a:latin typeface="Times New Roman" pitchFamily="18" charset="0"/>
              </a:defRPr>
            </a:lvl6pPr>
            <a:lvl7pPr marL="3008313" indent="-231775" defTabSz="920750" eaLnBrk="0" fontAlgn="base" hangingPunct="0">
              <a:spcBef>
                <a:spcPct val="30000"/>
              </a:spcBef>
              <a:spcAft>
                <a:spcPct val="0"/>
              </a:spcAft>
              <a:defRPr sz="1200">
                <a:solidFill>
                  <a:schemeClr val="tx1"/>
                </a:solidFill>
                <a:latin typeface="Times New Roman" pitchFamily="18" charset="0"/>
              </a:defRPr>
            </a:lvl7pPr>
            <a:lvl8pPr marL="3465513" indent="-231775" defTabSz="920750" eaLnBrk="0" fontAlgn="base" hangingPunct="0">
              <a:spcBef>
                <a:spcPct val="30000"/>
              </a:spcBef>
              <a:spcAft>
                <a:spcPct val="0"/>
              </a:spcAft>
              <a:defRPr sz="1200">
                <a:solidFill>
                  <a:schemeClr val="tx1"/>
                </a:solidFill>
                <a:latin typeface="Times New Roman" pitchFamily="18" charset="0"/>
              </a:defRPr>
            </a:lvl8pPr>
            <a:lvl9pPr marL="3922713" indent="-231775" defTabSz="920750" eaLnBrk="0" fontAlgn="base" hangingPunct="0">
              <a:spcBef>
                <a:spcPct val="30000"/>
              </a:spcBef>
              <a:spcAft>
                <a:spcPct val="0"/>
              </a:spcAft>
              <a:defRPr sz="1200">
                <a:solidFill>
                  <a:schemeClr val="tx1"/>
                </a:solidFill>
                <a:latin typeface="Times New Roman" pitchFamily="18" charset="0"/>
              </a:defRPr>
            </a:lvl9pPr>
          </a:lstStyle>
          <a:p>
            <a:pPr algn="r">
              <a:spcBef>
                <a:spcPct val="0"/>
              </a:spcBef>
            </a:pPr>
            <a:fld id="{6BD63F7F-B257-499C-A4F5-9CD275F4E345}" type="slidenum">
              <a:rPr kumimoji="0" lang="en-CA" altLang="en-US"/>
              <a:pPr algn="r">
                <a:spcBef>
                  <a:spcPct val="0"/>
                </a:spcBef>
              </a:pPr>
              <a:t>47</a:t>
            </a:fld>
            <a:endParaRPr kumimoji="0" lang="en-CA" altLang="en-US" dirty="0"/>
          </a:p>
        </p:txBody>
      </p:sp>
      <p:sp>
        <p:nvSpPr>
          <p:cNvPr id="77828" name="Rectangle 2"/>
          <p:cNvSpPr>
            <a:spLocks noGrp="1" noRot="1" noChangeAspect="1" noChangeArrowheads="1" noTextEdit="1"/>
          </p:cNvSpPr>
          <p:nvPr>
            <p:ph type="sldImg"/>
          </p:nvPr>
        </p:nvSpPr>
        <p:spPr>
          <a:xfrm>
            <a:off x="3798888" y="203200"/>
            <a:ext cx="1698625" cy="1274763"/>
          </a:xfrm>
          <a:ln/>
        </p:spPr>
      </p:sp>
      <p:sp>
        <p:nvSpPr>
          <p:cNvPr id="99333" name="Rectangle 3"/>
          <p:cNvSpPr>
            <a:spLocks noGrp="1" noChangeArrowheads="1"/>
          </p:cNvSpPr>
          <p:nvPr>
            <p:ph type="body" idx="1"/>
          </p:nvPr>
        </p:nvSpPr>
        <p:spPr>
          <a:xfrm>
            <a:off x="714464" y="1726303"/>
            <a:ext cx="8069207" cy="4618209"/>
          </a:xfrm>
        </p:spPr>
        <p:txBody>
          <a:bodyPr lIns="91400" tIns="45700" rIns="91400" bIns="45700"/>
          <a:lstStyle/>
          <a:p>
            <a:pPr eaLnBrk="1" hangingPunct="1">
              <a:defRPr/>
            </a:pPr>
            <a:endParaRPr lang="en-CA" altLang="en-US" dirty="0"/>
          </a:p>
        </p:txBody>
      </p:sp>
    </p:spTree>
    <p:extLst>
      <p:ext uri="{BB962C8B-B14F-4D97-AF65-F5344CB8AC3E}">
        <p14:creationId xmlns:p14="http://schemas.microsoft.com/office/powerpoint/2010/main" val="10532163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itchFamily="34" charset="0"/>
            </a:endParaRPr>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787">
              <a:defRPr sz="4400">
                <a:solidFill>
                  <a:schemeClr val="tx2"/>
                </a:solidFill>
                <a:latin typeface="Arial" pitchFamily="34" charset="0"/>
              </a:defRPr>
            </a:lvl1pPr>
            <a:lvl2pPr marL="738704" indent="-283624" defTabSz="927787">
              <a:defRPr sz="4400">
                <a:solidFill>
                  <a:schemeClr val="tx2"/>
                </a:solidFill>
                <a:latin typeface="Arial" pitchFamily="34" charset="0"/>
              </a:defRPr>
            </a:lvl2pPr>
            <a:lvl3pPr marL="1139303" indent="-225938" defTabSz="927787">
              <a:defRPr sz="4400">
                <a:solidFill>
                  <a:schemeClr val="tx2"/>
                </a:solidFill>
                <a:latin typeface="Arial" pitchFamily="34" charset="0"/>
              </a:defRPr>
            </a:lvl3pPr>
            <a:lvl4pPr marL="1595985" indent="-225938" defTabSz="927787">
              <a:defRPr sz="4400">
                <a:solidFill>
                  <a:schemeClr val="tx2"/>
                </a:solidFill>
                <a:latin typeface="Arial" pitchFamily="34" charset="0"/>
              </a:defRPr>
            </a:lvl4pPr>
            <a:lvl5pPr marL="2051065" indent="-225938" defTabSz="927787">
              <a:defRPr sz="4400">
                <a:solidFill>
                  <a:schemeClr val="tx2"/>
                </a:solidFill>
                <a:latin typeface="Arial" pitchFamily="34" charset="0"/>
              </a:defRPr>
            </a:lvl5pPr>
            <a:lvl6pPr marL="2512554" indent="-225938" algn="ctr" defTabSz="927787" eaLnBrk="0" fontAlgn="base" hangingPunct="0">
              <a:spcBef>
                <a:spcPct val="0"/>
              </a:spcBef>
              <a:spcAft>
                <a:spcPct val="0"/>
              </a:spcAft>
              <a:defRPr sz="4400">
                <a:solidFill>
                  <a:schemeClr val="tx2"/>
                </a:solidFill>
                <a:latin typeface="Arial" pitchFamily="34" charset="0"/>
              </a:defRPr>
            </a:lvl6pPr>
            <a:lvl7pPr marL="2974044" indent="-225938" algn="ctr" defTabSz="927787" eaLnBrk="0" fontAlgn="base" hangingPunct="0">
              <a:spcBef>
                <a:spcPct val="0"/>
              </a:spcBef>
              <a:spcAft>
                <a:spcPct val="0"/>
              </a:spcAft>
              <a:defRPr sz="4400">
                <a:solidFill>
                  <a:schemeClr val="tx2"/>
                </a:solidFill>
                <a:latin typeface="Arial" pitchFamily="34" charset="0"/>
              </a:defRPr>
            </a:lvl7pPr>
            <a:lvl8pPr marL="3435534" indent="-225938" algn="ctr" defTabSz="927787" eaLnBrk="0" fontAlgn="base" hangingPunct="0">
              <a:spcBef>
                <a:spcPct val="0"/>
              </a:spcBef>
              <a:spcAft>
                <a:spcPct val="0"/>
              </a:spcAft>
              <a:defRPr sz="4400">
                <a:solidFill>
                  <a:schemeClr val="tx2"/>
                </a:solidFill>
                <a:latin typeface="Arial" pitchFamily="34" charset="0"/>
              </a:defRPr>
            </a:lvl8pPr>
            <a:lvl9pPr marL="3897024" indent="-225938" algn="ctr" defTabSz="927787" eaLnBrk="0" fontAlgn="base" hangingPunct="0">
              <a:spcBef>
                <a:spcPct val="0"/>
              </a:spcBef>
              <a:spcAft>
                <a:spcPct val="0"/>
              </a:spcAft>
              <a:defRPr sz="4400">
                <a:solidFill>
                  <a:schemeClr val="tx2"/>
                </a:solidFill>
                <a:latin typeface="Arial" pitchFamily="34" charset="0"/>
              </a:defRPr>
            </a:lvl9pPr>
          </a:lstStyle>
          <a:p>
            <a:fld id="{35694A07-84FD-4010-89DA-78E8D1CCFE66}" type="slidenum">
              <a:rPr lang="en-CA" altLang="en-US" sz="2000">
                <a:solidFill>
                  <a:schemeClr val="tx1"/>
                </a:solidFill>
                <a:latin typeface="Arial Black" pitchFamily="34" charset="0"/>
              </a:rPr>
              <a:pPr/>
              <a:t>49</a:t>
            </a:fld>
            <a:endParaRPr lang="en-CA" altLang="en-US" sz="2000" dirty="0">
              <a:solidFill>
                <a:schemeClr val="tx1"/>
              </a:solidFill>
              <a:latin typeface="Arial Black" pitchFamily="34" charset="0"/>
            </a:endParaRPr>
          </a:p>
        </p:txBody>
      </p:sp>
    </p:spTree>
    <p:extLst>
      <p:ext uri="{BB962C8B-B14F-4D97-AF65-F5344CB8AC3E}">
        <p14:creationId xmlns:p14="http://schemas.microsoft.com/office/powerpoint/2010/main" val="1278114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EB17F9F0-7B8C-43C1-BF4B-3D1EE1BDE039}" type="slidenum">
              <a:rPr lang="en-US" altLang="en-US" smtClean="0"/>
              <a:pPr>
                <a:defRPr/>
              </a:pPr>
              <a:t>‹#›</a:t>
            </a:fld>
            <a:endParaRPr lang="en-US" altLang="en-US"/>
          </a:p>
        </p:txBody>
      </p:sp>
    </p:spTree>
    <p:extLst>
      <p:ext uri="{BB962C8B-B14F-4D97-AF65-F5344CB8AC3E}">
        <p14:creationId xmlns:p14="http://schemas.microsoft.com/office/powerpoint/2010/main" val="2589233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042B3999-6029-4DC0-BA8B-DD1BE1D1E17B}" type="slidenum">
              <a:rPr lang="en-US" altLang="en-US" smtClean="0"/>
              <a:pPr>
                <a:defRPr/>
              </a:pPr>
              <a:t>‹#›</a:t>
            </a:fld>
            <a:endParaRPr lang="en-US" altLang="en-US"/>
          </a:p>
        </p:txBody>
      </p:sp>
    </p:spTree>
    <p:extLst>
      <p:ext uri="{BB962C8B-B14F-4D97-AF65-F5344CB8AC3E}">
        <p14:creationId xmlns:p14="http://schemas.microsoft.com/office/powerpoint/2010/main" val="3415501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9D1D34FA-9C03-4649-A178-3506436B6D7A}" type="slidenum">
              <a:rPr lang="en-US" altLang="en-US" smtClean="0"/>
              <a:pPr>
                <a:defRPr/>
              </a:pPr>
              <a:t>‹#›</a:t>
            </a:fld>
            <a:endParaRPr lang="en-US" altLang="en-US"/>
          </a:p>
        </p:txBody>
      </p:sp>
    </p:spTree>
    <p:extLst>
      <p:ext uri="{BB962C8B-B14F-4D97-AF65-F5344CB8AC3E}">
        <p14:creationId xmlns:p14="http://schemas.microsoft.com/office/powerpoint/2010/main" val="945332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D556F3B7-88DE-4505-8E8D-2BA3DEDCF0CF}" type="slidenum">
              <a:rPr lang="en-US" altLang="en-US" smtClean="0"/>
              <a:pPr>
                <a:defRPr/>
              </a:pPr>
              <a:t>‹#›</a:t>
            </a:fld>
            <a:endParaRPr lang="en-US" altLang="en-US"/>
          </a:p>
        </p:txBody>
      </p:sp>
    </p:spTree>
    <p:extLst>
      <p:ext uri="{BB962C8B-B14F-4D97-AF65-F5344CB8AC3E}">
        <p14:creationId xmlns:p14="http://schemas.microsoft.com/office/powerpoint/2010/main" val="4000334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endParaRPr lang="en-US" altLang="en-US"/>
          </a:p>
        </p:txBody>
      </p:sp>
      <p:sp>
        <p:nvSpPr>
          <p:cNvPr id="9" name="Slide Number Placeholder 8"/>
          <p:cNvSpPr>
            <a:spLocks noGrp="1"/>
          </p:cNvSpPr>
          <p:nvPr>
            <p:ph type="sldNum" sz="quarter" idx="12"/>
          </p:nvPr>
        </p:nvSpPr>
        <p:spPr/>
        <p:txBody>
          <a:bodyPr/>
          <a:lstStyle/>
          <a:p>
            <a:pPr>
              <a:defRPr/>
            </a:pPr>
            <a:fld id="{6AC4A028-9CEA-4C0A-A6CB-E2B62FF30195}" type="slidenum">
              <a:rPr lang="en-US" altLang="en-US" smtClean="0"/>
              <a:pPr>
                <a:defRPr/>
              </a:pPr>
              <a:t>‹#›</a:t>
            </a:fld>
            <a:endParaRPr lang="en-US" altLang="en-US"/>
          </a:p>
        </p:txBody>
      </p:sp>
    </p:spTree>
    <p:extLst>
      <p:ext uri="{BB962C8B-B14F-4D97-AF65-F5344CB8AC3E}">
        <p14:creationId xmlns:p14="http://schemas.microsoft.com/office/powerpoint/2010/main" val="4012169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723DADCB-04A2-46A8-9203-8FA2C0B8BBEF}" type="slidenum">
              <a:rPr lang="en-US" altLang="en-US" smtClean="0"/>
              <a:pPr>
                <a:defRPr/>
              </a:pPr>
              <a:t>‹#›</a:t>
            </a:fld>
            <a:endParaRPr lang="en-US" altLang="en-US"/>
          </a:p>
        </p:txBody>
      </p:sp>
    </p:spTree>
    <p:extLst>
      <p:ext uri="{BB962C8B-B14F-4D97-AF65-F5344CB8AC3E}">
        <p14:creationId xmlns:p14="http://schemas.microsoft.com/office/powerpoint/2010/main" val="4147461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pPr>
              <a:defRPr/>
            </a:pPr>
            <a:endParaRPr lang="en-US" altLang="en-US"/>
          </a:p>
        </p:txBody>
      </p:sp>
      <p:sp>
        <p:nvSpPr>
          <p:cNvPr id="4" name="Slide Number Placeholder 3"/>
          <p:cNvSpPr>
            <a:spLocks noGrp="1"/>
          </p:cNvSpPr>
          <p:nvPr>
            <p:ph type="sldNum" sz="quarter" idx="12"/>
          </p:nvPr>
        </p:nvSpPr>
        <p:spPr/>
        <p:txBody>
          <a:bodyPr/>
          <a:lstStyle/>
          <a:p>
            <a:pPr>
              <a:defRPr/>
            </a:pPr>
            <a:fld id="{DA8C0DB7-02B9-438E-AEF4-0E24123D52C2}" type="slidenum">
              <a:rPr lang="en-US" altLang="en-US" smtClean="0"/>
              <a:pPr>
                <a:defRPr/>
              </a:pPr>
              <a:t>‹#›</a:t>
            </a:fld>
            <a:endParaRPr lang="en-US" altLang="en-US"/>
          </a:p>
        </p:txBody>
      </p:sp>
    </p:spTree>
    <p:extLst>
      <p:ext uri="{BB962C8B-B14F-4D97-AF65-F5344CB8AC3E}">
        <p14:creationId xmlns:p14="http://schemas.microsoft.com/office/powerpoint/2010/main" val="1258034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CAF23390-34AB-4651-9E04-BBF74E505B9E}" type="slidenum">
              <a:rPr lang="en-US" altLang="en-US" smtClean="0"/>
              <a:pPr>
                <a:defRPr/>
              </a:pPr>
              <a:t>‹#›</a:t>
            </a:fld>
            <a:endParaRPr lang="en-US" altLang="en-US"/>
          </a:p>
        </p:txBody>
      </p:sp>
    </p:spTree>
    <p:extLst>
      <p:ext uri="{BB962C8B-B14F-4D97-AF65-F5344CB8AC3E}">
        <p14:creationId xmlns:p14="http://schemas.microsoft.com/office/powerpoint/2010/main" val="2863048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056A2CF2-1EBF-4FC0-8869-FA4764C5A5DA}" type="slidenum">
              <a:rPr lang="en-US" altLang="en-US" smtClean="0"/>
              <a:pPr>
                <a:defRPr/>
              </a:pPr>
              <a:t>‹#›</a:t>
            </a:fld>
            <a:endParaRPr lang="en-US" altLang="en-US"/>
          </a:p>
        </p:txBody>
      </p:sp>
    </p:spTree>
    <p:extLst>
      <p:ext uri="{BB962C8B-B14F-4D97-AF65-F5344CB8AC3E}">
        <p14:creationId xmlns:p14="http://schemas.microsoft.com/office/powerpoint/2010/main" val="195618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1BC6EB4-0E06-4EED-931C-07F68F046F85}" type="slidenum">
              <a:rPr lang="en-US" altLang="en-US" smtClean="0"/>
              <a:pPr>
                <a:defRPr/>
              </a:pPr>
              <a:t>‹#›</a:t>
            </a:fld>
            <a:endParaRPr lang="en-US" altLang="en-US"/>
          </a:p>
        </p:txBody>
      </p:sp>
    </p:spTree>
    <p:extLst>
      <p:ext uri="{BB962C8B-B14F-4D97-AF65-F5344CB8AC3E}">
        <p14:creationId xmlns:p14="http://schemas.microsoft.com/office/powerpoint/2010/main" val="262722829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1BC6EB4-0E06-4EED-931C-07F68F046F85}" type="slidenum">
              <a:rPr lang="en-US" altLang="en-US" smtClean="0"/>
              <a:pPr>
                <a:defRPr/>
              </a:pPr>
              <a:t>‹#›</a:t>
            </a:fld>
            <a:endParaRPr lang="en-US"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3346763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1BC6EB4-0E06-4EED-931C-07F68F046F85}" type="slidenum">
              <a:rPr lang="en-US" altLang="en-US" smtClean="0"/>
              <a:pPr>
                <a:defRPr/>
              </a:pPr>
              <a:t>‹#›</a:t>
            </a:fld>
            <a:endParaRPr lang="en-US" altLang="en-US"/>
          </a:p>
        </p:txBody>
      </p:sp>
    </p:spTree>
    <p:extLst>
      <p:ext uri="{BB962C8B-B14F-4D97-AF65-F5344CB8AC3E}">
        <p14:creationId xmlns:p14="http://schemas.microsoft.com/office/powerpoint/2010/main" val="403728476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1BC6EB4-0E06-4EED-931C-07F68F046F85}" type="slidenum">
              <a:rPr lang="en-US" altLang="en-US" smtClean="0"/>
              <a:pPr>
                <a:defRPr/>
              </a:pPr>
              <a:t>‹#›</a:t>
            </a:fld>
            <a:endParaRPr lang="en-US"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02260134"/>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1BC6EB4-0E06-4EED-931C-07F68F046F85}" type="slidenum">
              <a:rPr lang="en-US" altLang="en-US" smtClean="0"/>
              <a:pPr>
                <a:defRPr/>
              </a:pPr>
              <a:t>‹#›</a:t>
            </a:fld>
            <a:endParaRPr lang="en-US" altLang="en-US"/>
          </a:p>
        </p:txBody>
      </p:sp>
    </p:spTree>
    <p:extLst>
      <p:ext uri="{BB962C8B-B14F-4D97-AF65-F5344CB8AC3E}">
        <p14:creationId xmlns:p14="http://schemas.microsoft.com/office/powerpoint/2010/main" val="19936612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93939FB7-467F-49AE-9154-7D9113D27345}" type="slidenum">
              <a:rPr lang="en-US" altLang="en-US" smtClean="0"/>
              <a:pPr>
                <a:defRPr/>
              </a:pPr>
              <a:t>‹#›</a:t>
            </a:fld>
            <a:endParaRPr lang="en-US" altLang="en-US"/>
          </a:p>
        </p:txBody>
      </p:sp>
    </p:spTree>
    <p:extLst>
      <p:ext uri="{BB962C8B-B14F-4D97-AF65-F5344CB8AC3E}">
        <p14:creationId xmlns:p14="http://schemas.microsoft.com/office/powerpoint/2010/main" val="1968575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2B160EA7-D945-4D83-8562-3AE20F45513B}" type="slidenum">
              <a:rPr lang="en-US" altLang="en-US" smtClean="0"/>
              <a:pPr>
                <a:defRPr/>
              </a:pPr>
              <a:t>‹#›</a:t>
            </a:fld>
            <a:endParaRPr lang="en-US" altLang="en-US"/>
          </a:p>
        </p:txBody>
      </p:sp>
    </p:spTree>
    <p:extLst>
      <p:ext uri="{BB962C8B-B14F-4D97-AF65-F5344CB8AC3E}">
        <p14:creationId xmlns:p14="http://schemas.microsoft.com/office/powerpoint/2010/main" val="36471582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2286000"/>
            <a:ext cx="4038600" cy="3840163"/>
          </a:xfr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2286000"/>
            <a:ext cx="4038600" cy="3840163"/>
          </a:xfr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10" name="Text Placeholder 9"/>
          <p:cNvSpPr>
            <a:spLocks noGrp="1"/>
          </p:cNvSpPr>
          <p:nvPr>
            <p:ph type="body" sz="quarter" idx="13"/>
          </p:nvPr>
        </p:nvSpPr>
        <p:spPr>
          <a:xfrm>
            <a:off x="457200" y="1600200"/>
            <a:ext cx="8229600" cy="533400"/>
          </a:xfrm>
        </p:spPr>
        <p:txBody>
          <a:bodyPr/>
          <a:lstStyle>
            <a:lvl1pPr marL="0" indent="0">
              <a:buNone/>
              <a:defRPr>
                <a:solidFill>
                  <a:schemeClr val="tx1"/>
                </a:solidFill>
              </a:defRPr>
            </a:lvl1pPr>
          </a:lstStyle>
          <a:p>
            <a:pPr lvl="0"/>
            <a:r>
              <a:rPr lang="en-US" dirty="0" smtClean="0"/>
              <a:t>Click to edit Master text styles</a:t>
            </a:r>
          </a:p>
        </p:txBody>
      </p:sp>
      <p:sp>
        <p:nvSpPr>
          <p:cNvPr id="6" name="Footer Placeholder 4"/>
          <p:cNvSpPr>
            <a:spLocks noGrp="1"/>
          </p:cNvSpPr>
          <p:nvPr>
            <p:ph type="ftr" sz="quarter" idx="14"/>
          </p:nvPr>
        </p:nvSpPr>
        <p:spPr>
          <a:xfrm>
            <a:off x="3124200" y="6356350"/>
            <a:ext cx="2895600" cy="365125"/>
          </a:xfrm>
          <a:prstGeom prst="rect">
            <a:avLst/>
          </a:prstGeom>
        </p:spPr>
        <p:txBody>
          <a:bodyPr/>
          <a:lstStyle>
            <a:lvl1pPr>
              <a:defRPr/>
            </a:lvl1pPr>
          </a:lstStyle>
          <a:p>
            <a:pPr>
              <a:defRPr/>
            </a:pPr>
            <a:endParaRPr lang="en-CA" dirty="0"/>
          </a:p>
        </p:txBody>
      </p:sp>
      <p:sp>
        <p:nvSpPr>
          <p:cNvPr id="7" name="Slide Number Placeholder 5"/>
          <p:cNvSpPr>
            <a:spLocks noGrp="1"/>
          </p:cNvSpPr>
          <p:nvPr>
            <p:ph type="sldNum" sz="quarter" idx="15"/>
          </p:nvPr>
        </p:nvSpPr>
        <p:spPr>
          <a:xfrm>
            <a:off x="6553200" y="6356350"/>
            <a:ext cx="1371600" cy="365125"/>
          </a:xfrm>
          <a:prstGeom prst="rect">
            <a:avLst/>
          </a:prstGeom>
        </p:spPr>
        <p:txBody>
          <a:bodyPr/>
          <a:lstStyle>
            <a:lvl1pPr>
              <a:defRPr sz="1500"/>
            </a:lvl1pPr>
          </a:lstStyle>
          <a:p>
            <a:pPr>
              <a:defRPr/>
            </a:pPr>
            <a:r>
              <a:rPr lang="en-CA" dirty="0"/>
              <a:t>Slide </a:t>
            </a:r>
            <a:fld id="{615301D3-27D8-4969-A0F8-A4A36C8B7DB4}" type="slidenum">
              <a:rPr lang="en-CA"/>
              <a:pPr>
                <a:defRPr/>
              </a:pPr>
              <a:t>‹#›</a:t>
            </a:fld>
            <a:endParaRPr lang="en-CA" dirty="0"/>
          </a:p>
        </p:txBody>
      </p:sp>
    </p:spTree>
    <p:extLst>
      <p:ext uri="{BB962C8B-B14F-4D97-AF65-F5344CB8AC3E}">
        <p14:creationId xmlns:p14="http://schemas.microsoft.com/office/powerpoint/2010/main" val="2840034635"/>
      </p:ext>
    </p:extLst>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Picture Placeholder 3"/>
          <p:cNvSpPr>
            <a:spLocks noGrp="1"/>
          </p:cNvSpPr>
          <p:nvPr>
            <p:ph type="pic" sz="quarter" idx="10"/>
          </p:nvPr>
        </p:nvSpPr>
        <p:spPr>
          <a:xfrm>
            <a:off x="6172200" y="1676400"/>
            <a:ext cx="2514600" cy="4495800"/>
          </a:xfrm>
        </p:spPr>
        <p:txBody>
          <a:bodyPr/>
          <a:lstStyle>
            <a:lvl1pPr marL="0" indent="0">
              <a:buNone/>
              <a:defRPr/>
            </a:lvl1pPr>
          </a:lstStyle>
          <a:p>
            <a:endParaRPr lang="en-CA" dirty="0"/>
          </a:p>
        </p:txBody>
      </p:sp>
      <p:sp>
        <p:nvSpPr>
          <p:cNvPr id="6" name="Content Placeholder 5"/>
          <p:cNvSpPr>
            <a:spLocks noGrp="1"/>
          </p:cNvSpPr>
          <p:nvPr>
            <p:ph sz="quarter" idx="11"/>
          </p:nvPr>
        </p:nvSpPr>
        <p:spPr>
          <a:xfrm>
            <a:off x="533400" y="1676400"/>
            <a:ext cx="54102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18400192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5461096"/>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alt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defRPr/>
            </a:pPr>
            <a:fld id="{81BC6EB4-0E06-4EED-931C-07F68F046F85}" type="slidenum">
              <a:rPr lang="en-US" altLang="en-US" smtClean="0"/>
              <a:pPr>
                <a:defRPr/>
              </a:pPr>
              <a:t>‹#›</a:t>
            </a:fld>
            <a:endParaRPr lang="en-US" altLang="en-US"/>
          </a:p>
        </p:txBody>
      </p:sp>
    </p:spTree>
    <p:extLst>
      <p:ext uri="{BB962C8B-B14F-4D97-AF65-F5344CB8AC3E}">
        <p14:creationId xmlns:p14="http://schemas.microsoft.com/office/powerpoint/2010/main" val="3081774516"/>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30" r:id="rId17"/>
    <p:sldLayoutId id="2147483732" r:id="rId18"/>
    <p:sldLayoutId id="2147483733" r:id="rId19"/>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dvqXh83IJgM&amp;feature=plcp" TargetMode="External"/><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4.jpeg"/><Relationship Id="rId3" Type="http://schemas.openxmlformats.org/officeDocument/2006/relationships/hyperlink" Target="http://www.clker.com/clipart-sunsquad-group.html" TargetMode="External"/><Relationship Id="rId7" Type="http://schemas.openxmlformats.org/officeDocument/2006/relationships/image" Target="../media/image9.png"/><Relationship Id="rId12"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8.jpeg"/><Relationship Id="rId11" Type="http://schemas.openxmlformats.org/officeDocument/2006/relationships/image" Target="../media/image12.png"/><Relationship Id="rId5" Type="http://schemas.openxmlformats.org/officeDocument/2006/relationships/image" Target="../media/image7.jpeg"/><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hyperlink" Target="http://www.clker.com/clipart-2435.html"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www.clker.com/clipart-8092.html" TargetMode="External"/><Relationship Id="rId3" Type="http://schemas.openxmlformats.org/officeDocument/2006/relationships/hyperlink" Target="http://www.clker.com/clipart-scale.html" TargetMode="External"/><Relationship Id="rId7" Type="http://schemas.openxmlformats.org/officeDocument/2006/relationships/image" Target="http://www.clker.com/cliparts/a/1/a/e/11971216961464452784ernes_mano_con_penna_-_hand_and_pen.svg.thumb.pn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hyperlink" Target="http://www.clker.com/clipart-15263.html" TargetMode="External"/><Relationship Id="rId4" Type="http://schemas.openxmlformats.org/officeDocument/2006/relationships/image" Target="../media/image15.png"/><Relationship Id="rId9"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www.clker.com/clipart-8197.html" TargetMode="External"/><Relationship Id="rId7" Type="http://schemas.openxmlformats.org/officeDocument/2006/relationships/hyperlink" Target="http://www.clker.com/clipart-8092.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hyperlink" Target="http://www.clker.com/clipart-2312.html" TargetMode="Externa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0595" y="990600"/>
            <a:ext cx="5826719" cy="2438400"/>
          </a:xfrm>
        </p:spPr>
        <p:txBody>
          <a:bodyPr>
            <a:normAutofit fontScale="90000"/>
          </a:bodyPr>
          <a:lstStyle/>
          <a:p>
            <a:pPr algn="ctr"/>
            <a:r>
              <a:rPr lang="en-US" dirty="0" smtClean="0"/>
              <a:t>RACISM IN CANADA THROUGH A HUMAN RIGHTS LENS</a:t>
            </a:r>
            <a:endParaRPr lang="en-US" dirty="0"/>
          </a:p>
        </p:txBody>
      </p:sp>
      <p:sp>
        <p:nvSpPr>
          <p:cNvPr id="3" name="Subtitle 2"/>
          <p:cNvSpPr>
            <a:spLocks noGrp="1"/>
          </p:cNvSpPr>
          <p:nvPr>
            <p:ph type="subTitle" idx="1"/>
          </p:nvPr>
        </p:nvSpPr>
        <p:spPr>
          <a:xfrm>
            <a:off x="533400" y="3962400"/>
            <a:ext cx="7315200" cy="2362200"/>
          </a:xfrm>
        </p:spPr>
        <p:txBody>
          <a:bodyPr>
            <a:normAutofit/>
          </a:bodyPr>
          <a:lstStyle/>
          <a:p>
            <a:pPr algn="ctr"/>
            <a:endParaRPr lang="en-CA" dirty="0" smtClean="0"/>
          </a:p>
          <a:p>
            <a:pPr algn="ctr"/>
            <a:r>
              <a:rPr lang="en-CA" sz="2800" dirty="0" smtClean="0"/>
              <a:t>Lorne Foster</a:t>
            </a:r>
          </a:p>
          <a:p>
            <a:pPr algn="ctr"/>
            <a:r>
              <a:rPr lang="en-CA" sz="2800" dirty="0" smtClean="0"/>
              <a:t>York University</a:t>
            </a:r>
            <a:r>
              <a:rPr lang="en-CA" sz="2800" dirty="0"/>
              <a:t/>
            </a:r>
            <a:br>
              <a:rPr lang="en-CA" sz="2800" dirty="0"/>
            </a:br>
            <a:endParaRPr lang="en-US" sz="2800" dirty="0"/>
          </a:p>
        </p:txBody>
      </p:sp>
      <p:sp>
        <p:nvSpPr>
          <p:cNvPr id="5" name="Slide Number Placeholder 4"/>
          <p:cNvSpPr>
            <a:spLocks noGrp="1"/>
          </p:cNvSpPr>
          <p:nvPr>
            <p:ph type="sldNum" sz="quarter" idx="12"/>
          </p:nvPr>
        </p:nvSpPr>
        <p:spPr>
          <a:xfrm>
            <a:off x="6477000" y="6019800"/>
            <a:ext cx="512638" cy="365125"/>
          </a:xfrm>
        </p:spPr>
        <p:txBody>
          <a:bodyPr/>
          <a:lstStyle/>
          <a:p>
            <a:pPr>
              <a:defRPr/>
            </a:pPr>
            <a:fld id="{EB17F9F0-7B8C-43C1-BF4B-3D1EE1BDE039}" type="slidenum">
              <a:rPr lang="en-US" altLang="en-US" smtClean="0"/>
              <a:pPr>
                <a:defRPr/>
              </a:pPr>
              <a:t>1</a:t>
            </a:fld>
            <a:endParaRPr lang="en-US" altLang="en-US"/>
          </a:p>
        </p:txBody>
      </p:sp>
    </p:spTree>
    <p:extLst>
      <p:ext uri="{BB962C8B-B14F-4D97-AF65-F5344CB8AC3E}">
        <p14:creationId xmlns:p14="http://schemas.microsoft.com/office/powerpoint/2010/main" val="28778627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81000"/>
            <a:ext cx="6347713" cy="990600"/>
          </a:xfrm>
        </p:spPr>
        <p:txBody>
          <a:bodyPr/>
          <a:lstStyle/>
          <a:p>
            <a:pPr algn="ctr"/>
            <a:r>
              <a:rPr lang="en-US" dirty="0" smtClean="0"/>
              <a:t>Overview</a:t>
            </a:r>
            <a:endParaRPr lang="en-US" dirty="0"/>
          </a:p>
        </p:txBody>
      </p:sp>
      <p:sp>
        <p:nvSpPr>
          <p:cNvPr id="3" name="Content Placeholder 2"/>
          <p:cNvSpPr>
            <a:spLocks noGrp="1"/>
          </p:cNvSpPr>
          <p:nvPr>
            <p:ph idx="1"/>
          </p:nvPr>
        </p:nvSpPr>
        <p:spPr>
          <a:xfrm>
            <a:off x="609599" y="1219200"/>
            <a:ext cx="6347714" cy="4822163"/>
          </a:xfrm>
        </p:spPr>
        <p:txBody>
          <a:bodyPr>
            <a:normAutofit/>
          </a:bodyPr>
          <a:lstStyle/>
          <a:p>
            <a:pPr marL="822960"/>
            <a:r>
              <a:rPr lang="en-US" sz="2000" dirty="0"/>
              <a:t>H</a:t>
            </a:r>
            <a:r>
              <a:rPr lang="en-US" sz="2000" dirty="0" smtClean="0"/>
              <a:t>istory of Canada through a human rights lens</a:t>
            </a:r>
          </a:p>
          <a:p>
            <a:pPr marL="822960"/>
            <a:r>
              <a:rPr lang="en-US" sz="2000" dirty="0" smtClean="0"/>
              <a:t>Key concepts</a:t>
            </a:r>
          </a:p>
          <a:p>
            <a:pPr marL="822960"/>
            <a:r>
              <a:rPr lang="en-US" sz="2000" dirty="0" smtClean="0"/>
              <a:t>Ontario’s human rights system</a:t>
            </a:r>
          </a:p>
          <a:p>
            <a:pPr marL="822960"/>
            <a:r>
              <a:rPr lang="en-US" sz="2000" dirty="0" smtClean="0"/>
              <a:t>Ontario Human Rights Code</a:t>
            </a:r>
          </a:p>
          <a:p>
            <a:pPr marL="822960"/>
            <a:r>
              <a:rPr lang="en-US" sz="2000" dirty="0"/>
              <a:t>Organizational </a:t>
            </a:r>
            <a:r>
              <a:rPr lang="en-US" sz="2000" dirty="0" smtClean="0"/>
              <a:t>responsibility</a:t>
            </a:r>
          </a:p>
          <a:p>
            <a:pPr marL="822960"/>
            <a:r>
              <a:rPr lang="en-US" sz="2000" dirty="0" smtClean="0"/>
              <a:t>Forms of discrimination</a:t>
            </a:r>
          </a:p>
          <a:p>
            <a:pPr marL="822960"/>
            <a:r>
              <a:rPr lang="en-US" sz="2000" dirty="0"/>
              <a:t>Systemic r</a:t>
            </a:r>
            <a:r>
              <a:rPr lang="en-US" sz="2000" dirty="0" smtClean="0"/>
              <a:t>acism in education</a:t>
            </a:r>
          </a:p>
          <a:p>
            <a:pPr marL="822960"/>
            <a:r>
              <a:rPr lang="en-US" sz="2000" dirty="0" smtClean="0"/>
              <a:t>Duty to accommodate </a:t>
            </a:r>
            <a:endParaRPr lang="en-US" sz="2000" dirty="0"/>
          </a:p>
          <a:p>
            <a:pPr marL="822960"/>
            <a:r>
              <a:rPr lang="en-US" sz="2000" dirty="0" smtClean="0"/>
              <a:t>Inclusive design</a:t>
            </a:r>
          </a:p>
          <a:p>
            <a:pPr marL="822960"/>
            <a:r>
              <a:rPr lang="en-US" sz="2000" dirty="0"/>
              <a:t>Balancing </a:t>
            </a:r>
            <a:r>
              <a:rPr lang="en-US" sz="2000" dirty="0" smtClean="0"/>
              <a:t>competing </a:t>
            </a:r>
            <a:r>
              <a:rPr lang="en-US" sz="2000" dirty="0"/>
              <a:t>h</a:t>
            </a:r>
            <a:r>
              <a:rPr lang="en-US" sz="2000" dirty="0" smtClean="0"/>
              <a:t>uman </a:t>
            </a:r>
            <a:r>
              <a:rPr lang="en-US" sz="2000" dirty="0"/>
              <a:t>r</a:t>
            </a:r>
            <a:r>
              <a:rPr lang="en-US" sz="2000" dirty="0" smtClean="0"/>
              <a:t>ights</a:t>
            </a:r>
            <a:endParaRPr lang="en-US" sz="2000" dirty="0"/>
          </a:p>
          <a:p>
            <a:pPr marL="822960"/>
            <a:endParaRPr lang="en-US" dirty="0"/>
          </a:p>
        </p:txBody>
      </p:sp>
      <p:sp>
        <p:nvSpPr>
          <p:cNvPr id="5" name="Slide Number Placeholder 4"/>
          <p:cNvSpPr>
            <a:spLocks noGrp="1"/>
          </p:cNvSpPr>
          <p:nvPr>
            <p:ph type="sldNum" sz="quarter" idx="12"/>
          </p:nvPr>
        </p:nvSpPr>
        <p:spPr/>
        <p:txBody>
          <a:bodyPr/>
          <a:lstStyle/>
          <a:p>
            <a:pPr>
              <a:buNone/>
              <a:defRPr/>
            </a:pPr>
            <a:fld id="{042B3999-6029-4DC0-BA8B-DD1BE1D1E17B}" type="slidenum">
              <a:rPr lang="en-US" altLang="en-US" smtClean="0"/>
              <a:pPr>
                <a:buNone/>
                <a:defRPr/>
              </a:pPr>
              <a:t>2</a:t>
            </a:fld>
            <a:endParaRPr lang="en-US" altLang="en-US" dirty="0"/>
          </a:p>
        </p:txBody>
      </p:sp>
    </p:spTree>
    <p:extLst>
      <p:ext uri="{BB962C8B-B14F-4D97-AF65-F5344CB8AC3E}">
        <p14:creationId xmlns:p14="http://schemas.microsoft.com/office/powerpoint/2010/main" val="767733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31238" y="6042025"/>
            <a:ext cx="512762" cy="365125"/>
          </a:xfrm>
        </p:spPr>
        <p:txBody>
          <a:bodyPr/>
          <a:lstStyle/>
          <a:p>
            <a:pPr>
              <a:defRPr/>
            </a:pPr>
            <a:fld id="{042B3999-6029-4DC0-BA8B-DD1BE1D1E17B}" type="slidenum">
              <a:rPr lang="en-US" altLang="en-US" smtClean="0"/>
              <a:pPr>
                <a:defRPr/>
              </a:pPr>
              <a:t>3</a:t>
            </a:fld>
            <a:endParaRPr lang="en-US" altLang="en-US"/>
          </a:p>
        </p:txBody>
      </p:sp>
      <p:sp>
        <p:nvSpPr>
          <p:cNvPr id="6" name="Title 5"/>
          <p:cNvSpPr>
            <a:spLocks noGrp="1"/>
          </p:cNvSpPr>
          <p:nvPr>
            <p:ph type="title" idx="4294967295"/>
          </p:nvPr>
        </p:nvSpPr>
        <p:spPr>
          <a:xfrm>
            <a:off x="914400" y="457200"/>
            <a:ext cx="6096000" cy="685800"/>
          </a:xfrm>
        </p:spPr>
        <p:txBody>
          <a:bodyPr>
            <a:normAutofit/>
          </a:bodyPr>
          <a:lstStyle/>
          <a:p>
            <a:pPr algn="ctr"/>
            <a:r>
              <a:rPr lang="en-US" dirty="0" smtClean="0"/>
              <a:t>SESQUICENTENNIAL</a:t>
            </a:r>
            <a:endParaRPr lang="en-US" dirty="0"/>
          </a:p>
        </p:txBody>
      </p:sp>
      <p:sp>
        <p:nvSpPr>
          <p:cNvPr id="8" name="TextBox 7"/>
          <p:cNvSpPr txBox="1"/>
          <p:nvPr/>
        </p:nvSpPr>
        <p:spPr>
          <a:xfrm>
            <a:off x="685800" y="1676400"/>
            <a:ext cx="6248400" cy="4401205"/>
          </a:xfrm>
          <a:prstGeom prst="rect">
            <a:avLst/>
          </a:prstGeom>
          <a:noFill/>
        </p:spPr>
        <p:txBody>
          <a:bodyPr wrap="square" rtlCol="0">
            <a:spAutoFit/>
          </a:bodyPr>
          <a:lstStyle/>
          <a:p>
            <a:pPr algn="ctr"/>
            <a:r>
              <a:rPr lang="en-US" sz="2800" dirty="0" smtClean="0"/>
              <a:t>In 2017, Canada celebrated its 150</a:t>
            </a:r>
            <a:r>
              <a:rPr lang="en-US" sz="2800" baseline="30000" dirty="0" smtClean="0"/>
              <a:t>th</a:t>
            </a:r>
            <a:r>
              <a:rPr lang="en-US" sz="2800" dirty="0" smtClean="0"/>
              <a:t> birthday. Although there are many important events and episodes to celebrate, that past is also a checkered one from a human rights perspective. It is marked by many issues and episodes of social exclusion and discrimination that are important for contextualizing human rights in Ontario today.</a:t>
            </a:r>
            <a:endParaRPr lang="en-US" dirty="0"/>
          </a:p>
        </p:txBody>
      </p:sp>
    </p:spTree>
    <p:extLst>
      <p:ext uri="{BB962C8B-B14F-4D97-AF65-F5344CB8AC3E}">
        <p14:creationId xmlns:p14="http://schemas.microsoft.com/office/powerpoint/2010/main" val="15800378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31238" y="6042025"/>
            <a:ext cx="512762" cy="365125"/>
          </a:xfrm>
        </p:spPr>
        <p:txBody>
          <a:bodyPr/>
          <a:lstStyle/>
          <a:p>
            <a:pPr>
              <a:defRPr/>
            </a:pPr>
            <a:fld id="{042B3999-6029-4DC0-BA8B-DD1BE1D1E17B}" type="slidenum">
              <a:rPr lang="en-US" altLang="en-US" smtClean="0"/>
              <a:pPr>
                <a:defRPr/>
              </a:pPr>
              <a:t>4</a:t>
            </a:fld>
            <a:endParaRPr lang="en-US" altLang="en-US"/>
          </a:p>
        </p:txBody>
      </p:sp>
      <p:sp>
        <p:nvSpPr>
          <p:cNvPr id="6" name="Title 5"/>
          <p:cNvSpPr>
            <a:spLocks noGrp="1"/>
          </p:cNvSpPr>
          <p:nvPr>
            <p:ph type="title" idx="4294967295"/>
          </p:nvPr>
        </p:nvSpPr>
        <p:spPr>
          <a:xfrm>
            <a:off x="914400" y="609600"/>
            <a:ext cx="6096000" cy="1320800"/>
          </a:xfrm>
        </p:spPr>
        <p:txBody>
          <a:bodyPr/>
          <a:lstStyle/>
          <a:p>
            <a:pPr algn="ctr"/>
            <a:r>
              <a:rPr lang="en-US" dirty="0" smtClean="0"/>
              <a:t>Recalling Canada’s Past Activity</a:t>
            </a:r>
            <a:endParaRPr lang="en-US" dirty="0"/>
          </a:p>
        </p:txBody>
      </p:sp>
      <p:sp>
        <p:nvSpPr>
          <p:cNvPr id="8" name="TextBox 7"/>
          <p:cNvSpPr txBox="1"/>
          <p:nvPr/>
        </p:nvSpPr>
        <p:spPr>
          <a:xfrm>
            <a:off x="914400" y="1930400"/>
            <a:ext cx="5943600" cy="4339650"/>
          </a:xfrm>
          <a:prstGeom prst="rect">
            <a:avLst/>
          </a:prstGeom>
          <a:noFill/>
        </p:spPr>
        <p:txBody>
          <a:bodyPr wrap="square" rtlCol="0">
            <a:spAutoFit/>
          </a:bodyPr>
          <a:lstStyle/>
          <a:p>
            <a:r>
              <a:rPr lang="en-US" sz="2000" dirty="0" smtClean="0"/>
              <a:t>Each table will be assigned one of the following areas to focus on for this activity:</a:t>
            </a:r>
          </a:p>
          <a:p>
            <a:pPr marL="514350" indent="-514350">
              <a:spcBef>
                <a:spcPts val="1200"/>
              </a:spcBef>
              <a:buAutoNum type="arabicPeriod"/>
            </a:pPr>
            <a:r>
              <a:rPr lang="en-US" sz="2000" dirty="0" smtClean="0"/>
              <a:t>First </a:t>
            </a:r>
            <a:r>
              <a:rPr lang="en-US" sz="2000" dirty="0" smtClean="0"/>
              <a:t>Nations</a:t>
            </a:r>
            <a:endParaRPr lang="en-US" sz="2000" dirty="0" smtClean="0"/>
          </a:p>
          <a:p>
            <a:pPr marL="514350" indent="-514350">
              <a:spcBef>
                <a:spcPts val="1200"/>
              </a:spcBef>
              <a:buAutoNum type="arabicPeriod"/>
            </a:pPr>
            <a:r>
              <a:rPr lang="en-US" sz="2000" dirty="0" smtClean="0"/>
              <a:t>African Canadians</a:t>
            </a:r>
          </a:p>
          <a:p>
            <a:pPr marL="514350" indent="-514350">
              <a:spcBef>
                <a:spcPts val="1200"/>
              </a:spcBef>
              <a:buAutoNum type="arabicPeriod"/>
            </a:pPr>
            <a:r>
              <a:rPr lang="en-US" sz="2000" dirty="0" smtClean="0"/>
              <a:t>Jewish People</a:t>
            </a:r>
          </a:p>
          <a:p>
            <a:pPr marL="514350" indent="-514350">
              <a:spcBef>
                <a:spcPts val="1200"/>
              </a:spcBef>
              <a:buAutoNum type="arabicPeriod"/>
            </a:pPr>
            <a:r>
              <a:rPr lang="en-US" sz="2000" dirty="0" smtClean="0"/>
              <a:t>Chinese </a:t>
            </a:r>
            <a:r>
              <a:rPr lang="en-US" sz="2000" dirty="0" smtClean="0"/>
              <a:t>Canadians</a:t>
            </a:r>
          </a:p>
          <a:p>
            <a:pPr marL="514350" indent="-514350">
              <a:spcBef>
                <a:spcPts val="1200"/>
              </a:spcBef>
              <a:buAutoNum type="arabicPeriod"/>
            </a:pPr>
            <a:r>
              <a:rPr lang="en-US" sz="2000" dirty="0" smtClean="0"/>
              <a:t>People of Asian Origins</a:t>
            </a:r>
          </a:p>
          <a:p>
            <a:pPr marL="514350" indent="-514350">
              <a:spcBef>
                <a:spcPts val="1200"/>
              </a:spcBef>
              <a:buAutoNum type="arabicPeriod"/>
            </a:pPr>
            <a:r>
              <a:rPr lang="en-US" sz="2000" dirty="0" smtClean="0"/>
              <a:t>Japanese</a:t>
            </a:r>
            <a:endParaRPr lang="en-US" sz="2000" dirty="0" smtClean="0"/>
          </a:p>
          <a:p>
            <a:pPr marL="514350" indent="-514350">
              <a:spcBef>
                <a:spcPts val="1200"/>
              </a:spcBef>
              <a:buAutoNum type="arabicPeriod"/>
            </a:pPr>
            <a:endParaRPr lang="en-US" sz="2800" dirty="0" smtClean="0"/>
          </a:p>
          <a:p>
            <a:pPr algn="ctr"/>
            <a:endParaRPr lang="en-US" dirty="0"/>
          </a:p>
        </p:txBody>
      </p:sp>
    </p:spTree>
    <p:extLst>
      <p:ext uri="{BB962C8B-B14F-4D97-AF65-F5344CB8AC3E}">
        <p14:creationId xmlns:p14="http://schemas.microsoft.com/office/powerpoint/2010/main" val="3617416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31238" y="6042025"/>
            <a:ext cx="512762" cy="365125"/>
          </a:xfrm>
        </p:spPr>
        <p:txBody>
          <a:bodyPr/>
          <a:lstStyle/>
          <a:p>
            <a:pPr>
              <a:defRPr/>
            </a:pPr>
            <a:fld id="{042B3999-6029-4DC0-BA8B-DD1BE1D1E17B}" type="slidenum">
              <a:rPr lang="en-US" altLang="en-US" smtClean="0"/>
              <a:pPr>
                <a:defRPr/>
              </a:pPr>
              <a:t>5</a:t>
            </a:fld>
            <a:endParaRPr lang="en-US" altLang="en-US"/>
          </a:p>
        </p:txBody>
      </p:sp>
      <p:sp>
        <p:nvSpPr>
          <p:cNvPr id="6" name="Title 5"/>
          <p:cNvSpPr>
            <a:spLocks noGrp="1"/>
          </p:cNvSpPr>
          <p:nvPr>
            <p:ph type="title" idx="4294967295"/>
          </p:nvPr>
        </p:nvSpPr>
        <p:spPr>
          <a:xfrm>
            <a:off x="304800" y="152400"/>
            <a:ext cx="6705600" cy="838200"/>
          </a:xfrm>
        </p:spPr>
        <p:txBody>
          <a:bodyPr/>
          <a:lstStyle/>
          <a:p>
            <a:pPr algn="ctr"/>
            <a:r>
              <a:rPr lang="en-US" dirty="0" smtClean="0"/>
              <a:t>Recalling Canada’s Past Activity</a:t>
            </a:r>
            <a:endParaRPr lang="en-US" dirty="0"/>
          </a:p>
        </p:txBody>
      </p:sp>
      <p:sp>
        <p:nvSpPr>
          <p:cNvPr id="8" name="TextBox 7"/>
          <p:cNvSpPr txBox="1"/>
          <p:nvPr/>
        </p:nvSpPr>
        <p:spPr>
          <a:xfrm>
            <a:off x="304800" y="1230154"/>
            <a:ext cx="6934200" cy="4801314"/>
          </a:xfrm>
          <a:prstGeom prst="rect">
            <a:avLst/>
          </a:prstGeom>
          <a:noFill/>
        </p:spPr>
        <p:txBody>
          <a:bodyPr wrap="square" rtlCol="0">
            <a:spAutoFit/>
          </a:bodyPr>
          <a:lstStyle/>
          <a:p>
            <a:r>
              <a:rPr lang="en-US" sz="2400" dirty="0" smtClean="0"/>
              <a:t>Focusing on Canadian history prior to 1967, identify </a:t>
            </a:r>
            <a:r>
              <a:rPr lang="en-US" sz="2400" u="sng" dirty="0" smtClean="0"/>
              <a:t>three</a:t>
            </a:r>
            <a:r>
              <a:rPr lang="en-US" sz="2400" dirty="0" smtClean="0"/>
              <a:t> important events or issues of discrimination or social exclusion pertaining to your assigned </a:t>
            </a:r>
            <a:r>
              <a:rPr lang="en-US" sz="2400" dirty="0" smtClean="0"/>
              <a:t>racial category. </a:t>
            </a:r>
            <a:r>
              <a:rPr lang="en-US" sz="2400" dirty="0" smtClean="0"/>
              <a:t>Discuss with your group and choose a member </a:t>
            </a:r>
            <a:r>
              <a:rPr lang="en-US" sz="2400" dirty="0" smtClean="0"/>
              <a:t>to </a:t>
            </a:r>
            <a:r>
              <a:rPr lang="en-US" sz="2400" dirty="0"/>
              <a:t>record your </a:t>
            </a:r>
            <a:r>
              <a:rPr lang="en-US" sz="2400" dirty="0" smtClean="0"/>
              <a:t>responses and </a:t>
            </a:r>
            <a:r>
              <a:rPr lang="en-US" sz="2400" dirty="0" smtClean="0"/>
              <a:t>the </a:t>
            </a:r>
            <a:r>
              <a:rPr lang="en-US" sz="2400" dirty="0" smtClean="0"/>
              <a:t>three events or issues. </a:t>
            </a:r>
          </a:p>
          <a:p>
            <a:endParaRPr lang="en-US" sz="2400" dirty="0"/>
          </a:p>
          <a:p>
            <a:r>
              <a:rPr lang="en-US" sz="2400" dirty="0" smtClean="0"/>
              <a:t>Answer </a:t>
            </a:r>
            <a:r>
              <a:rPr lang="en-US" sz="2400" dirty="0" smtClean="0"/>
              <a:t>the </a:t>
            </a:r>
            <a:r>
              <a:rPr lang="en-US" sz="2400" dirty="0"/>
              <a:t>following </a:t>
            </a:r>
            <a:r>
              <a:rPr lang="en-US" sz="2400" dirty="0" smtClean="0"/>
              <a:t>questions: What </a:t>
            </a:r>
            <a:r>
              <a:rPr lang="en-US" sz="2400" dirty="0"/>
              <a:t>is the contemporary relevance, if any, of these historical events and issues? Do they impact Canadian children and their parents today? </a:t>
            </a:r>
          </a:p>
          <a:p>
            <a:endParaRPr lang="en-US" sz="2400" dirty="0" smtClean="0"/>
          </a:p>
          <a:p>
            <a:pPr algn="ctr"/>
            <a:endParaRPr lang="en-US" dirty="0"/>
          </a:p>
        </p:txBody>
      </p:sp>
    </p:spTree>
    <p:extLst>
      <p:ext uri="{BB962C8B-B14F-4D97-AF65-F5344CB8AC3E}">
        <p14:creationId xmlns:p14="http://schemas.microsoft.com/office/powerpoint/2010/main" val="56669478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04800"/>
            <a:ext cx="5486400" cy="914400"/>
          </a:xfrm>
        </p:spPr>
        <p:txBody>
          <a:bodyPr>
            <a:noAutofit/>
          </a:bodyPr>
          <a:lstStyle/>
          <a:p>
            <a:pPr algn="ctr"/>
            <a:r>
              <a:rPr lang="en-US" sz="2400" dirty="0" smtClean="0"/>
              <a:t>CONTEXT:</a:t>
            </a:r>
            <a:br>
              <a:rPr lang="en-US" sz="2400" dirty="0" smtClean="0"/>
            </a:br>
            <a:r>
              <a:rPr lang="en-US" sz="2400" dirty="0" smtClean="0"/>
              <a:t>HISTORY OF RACISM IN CANADA</a:t>
            </a:r>
            <a:endParaRPr lang="en-US" sz="2400" dirty="0"/>
          </a:p>
        </p:txBody>
      </p:sp>
      <p:pic>
        <p:nvPicPr>
          <p:cNvPr id="7" name="Content Placeholder 7"/>
          <p:cNvPicPr>
            <a:picLocks noGrp="1" noChangeAspect="1"/>
          </p:cNvPicPr>
          <p:nvPr>
            <p:ph type="pic" idx="1"/>
          </p:nvPr>
        </p:nvPicPr>
        <p:blipFill>
          <a:blip r:embed="rId2">
            <a:extLst>
              <a:ext uri="{28A0092B-C50C-407E-A947-70E740481C1C}">
                <a14:useLocalDpi xmlns:a14="http://schemas.microsoft.com/office/drawing/2010/main" val="0"/>
              </a:ext>
            </a:extLst>
          </a:blip>
          <a:srcRect t="11276" b="11276"/>
          <a:stretch>
            <a:fillRect/>
          </a:stretch>
        </p:blipFill>
        <p:spPr>
          <a:xfrm>
            <a:off x="1066800" y="2209800"/>
            <a:ext cx="6347714" cy="3845718"/>
          </a:xfrm>
        </p:spPr>
      </p:pic>
      <p:sp>
        <p:nvSpPr>
          <p:cNvPr id="4" name="Text Placeholder 3"/>
          <p:cNvSpPr>
            <a:spLocks noGrp="1"/>
          </p:cNvSpPr>
          <p:nvPr>
            <p:ph type="body" sz="half" idx="2"/>
          </p:nvPr>
        </p:nvSpPr>
        <p:spPr>
          <a:xfrm>
            <a:off x="1828800" y="1295400"/>
            <a:ext cx="5486400" cy="381000"/>
          </a:xfrm>
        </p:spPr>
        <p:txBody>
          <a:bodyPr>
            <a:normAutofit fontScale="92500"/>
          </a:bodyPr>
          <a:lstStyle/>
          <a:p>
            <a:r>
              <a:rPr lang="en-US" sz="2000" dirty="0" smtClean="0"/>
              <a:t>Video by: British Columbia Teachers Federation</a:t>
            </a:r>
            <a:endParaRPr lang="en-US" sz="2000" dirty="0"/>
          </a:p>
          <a:p>
            <a:endParaRPr lang="en-US" sz="2000" dirty="0"/>
          </a:p>
        </p:txBody>
      </p:sp>
      <p:sp>
        <p:nvSpPr>
          <p:cNvPr id="6" name="Slide Number Placeholder 5"/>
          <p:cNvSpPr>
            <a:spLocks noGrp="1"/>
          </p:cNvSpPr>
          <p:nvPr>
            <p:ph type="sldNum" sz="quarter" idx="12"/>
          </p:nvPr>
        </p:nvSpPr>
        <p:spPr/>
        <p:txBody>
          <a:bodyPr/>
          <a:lstStyle/>
          <a:p>
            <a:pPr>
              <a:defRPr/>
            </a:pPr>
            <a:fld id="{056A2CF2-1EBF-4FC0-8869-FA4764C5A5DA}" type="slidenum">
              <a:rPr lang="en-US" altLang="en-US" smtClean="0"/>
              <a:pPr>
                <a:defRPr/>
              </a:pPr>
              <a:t>6</a:t>
            </a:fld>
            <a:endParaRPr lang="en-US" altLang="en-US"/>
          </a:p>
        </p:txBody>
      </p:sp>
      <p:sp>
        <p:nvSpPr>
          <p:cNvPr id="3" name="TextBox 2"/>
          <p:cNvSpPr txBox="1"/>
          <p:nvPr/>
        </p:nvSpPr>
        <p:spPr>
          <a:xfrm>
            <a:off x="1066800" y="6223925"/>
            <a:ext cx="5890514" cy="646331"/>
          </a:xfrm>
          <a:prstGeom prst="rect">
            <a:avLst/>
          </a:prstGeom>
          <a:noFill/>
        </p:spPr>
        <p:txBody>
          <a:bodyPr wrap="square" rtlCol="0">
            <a:spAutoFit/>
          </a:bodyPr>
          <a:lstStyle/>
          <a:p>
            <a:r>
              <a:rPr lang="en-US" dirty="0">
                <a:hlinkClick r:id="rId3"/>
              </a:rPr>
              <a:t>https://</a:t>
            </a:r>
            <a:r>
              <a:rPr lang="en-US" dirty="0" smtClean="0">
                <a:hlinkClick r:id="rId3"/>
              </a:rPr>
              <a:t>www.youtube.com/watch?v=dvqXh83IJgM&amp;feature=plcp</a:t>
            </a:r>
            <a:r>
              <a:rPr lang="en-US" dirty="0" smtClean="0"/>
              <a:t> </a:t>
            </a:r>
            <a:endParaRPr lang="en-US" dirty="0"/>
          </a:p>
        </p:txBody>
      </p:sp>
    </p:spTree>
    <p:extLst>
      <p:ext uri="{BB962C8B-B14F-4D97-AF65-F5344CB8AC3E}">
        <p14:creationId xmlns:p14="http://schemas.microsoft.com/office/powerpoint/2010/main" val="40217728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31238" y="6042025"/>
            <a:ext cx="512762" cy="365125"/>
          </a:xfrm>
        </p:spPr>
        <p:txBody>
          <a:bodyPr/>
          <a:lstStyle/>
          <a:p>
            <a:pPr>
              <a:defRPr/>
            </a:pPr>
            <a:fld id="{042B3999-6029-4DC0-BA8B-DD1BE1D1E17B}" type="slidenum">
              <a:rPr lang="en-US" altLang="en-US" smtClean="0"/>
              <a:pPr>
                <a:defRPr/>
              </a:pPr>
              <a:t>7</a:t>
            </a:fld>
            <a:endParaRPr lang="en-US" altLang="en-US"/>
          </a:p>
        </p:txBody>
      </p:sp>
      <p:sp>
        <p:nvSpPr>
          <p:cNvPr id="6" name="Title 5"/>
          <p:cNvSpPr>
            <a:spLocks noGrp="1"/>
          </p:cNvSpPr>
          <p:nvPr>
            <p:ph type="title" idx="4294967295"/>
          </p:nvPr>
        </p:nvSpPr>
        <p:spPr>
          <a:xfrm>
            <a:off x="914400" y="152400"/>
            <a:ext cx="6096000" cy="762000"/>
          </a:xfrm>
        </p:spPr>
        <p:txBody>
          <a:bodyPr>
            <a:normAutofit fontScale="90000"/>
          </a:bodyPr>
          <a:lstStyle/>
          <a:p>
            <a:pPr algn="ctr"/>
            <a:r>
              <a:rPr lang="en-US" dirty="0" smtClean="0"/>
              <a:t>Examples in Canadian History</a:t>
            </a:r>
            <a:endParaRPr lang="en-US" dirty="0"/>
          </a:p>
        </p:txBody>
      </p:sp>
      <p:sp>
        <p:nvSpPr>
          <p:cNvPr id="8" name="TextBox 7"/>
          <p:cNvSpPr txBox="1"/>
          <p:nvPr/>
        </p:nvSpPr>
        <p:spPr>
          <a:xfrm>
            <a:off x="914400" y="1219200"/>
            <a:ext cx="5943600" cy="4401205"/>
          </a:xfrm>
          <a:prstGeom prst="rect">
            <a:avLst/>
          </a:prstGeom>
          <a:noFill/>
        </p:spPr>
        <p:txBody>
          <a:bodyPr wrap="square" rtlCol="0">
            <a:spAutoFit/>
          </a:bodyPr>
          <a:lstStyle/>
          <a:p>
            <a:pPr marL="457200" indent="-457200">
              <a:buFont typeface="Arial" charset="0"/>
              <a:buChar char="•"/>
            </a:pPr>
            <a:r>
              <a:rPr lang="en-US" sz="2800" dirty="0"/>
              <a:t>Indian Act of </a:t>
            </a:r>
            <a:r>
              <a:rPr lang="en-US" sz="2800" dirty="0" smtClean="0"/>
              <a:t>1876</a:t>
            </a:r>
          </a:p>
          <a:p>
            <a:pPr marL="457200" indent="-457200">
              <a:buFont typeface="Arial" charset="0"/>
              <a:buChar char="•"/>
            </a:pPr>
            <a:r>
              <a:rPr lang="en-US" sz="2800" dirty="0" smtClean="0"/>
              <a:t>Residential schools</a:t>
            </a:r>
          </a:p>
          <a:p>
            <a:pPr marL="457200" indent="-457200">
              <a:buFont typeface="Arial" charset="0"/>
              <a:buChar char="•"/>
            </a:pPr>
            <a:r>
              <a:rPr lang="en-US" sz="2800" dirty="0" smtClean="0"/>
              <a:t>Denial of the Right to Vote</a:t>
            </a:r>
          </a:p>
          <a:p>
            <a:pPr marL="457200" indent="-457200">
              <a:buFont typeface="Arial" charset="0"/>
              <a:buChar char="•"/>
            </a:pPr>
            <a:r>
              <a:rPr lang="en-US" sz="2800" dirty="0" smtClean="0"/>
              <a:t>Black slavery</a:t>
            </a:r>
          </a:p>
          <a:p>
            <a:pPr marL="457200" indent="-457200">
              <a:buFont typeface="Arial" charset="0"/>
              <a:buChar char="•"/>
            </a:pPr>
            <a:r>
              <a:rPr lang="en-US" sz="2800" dirty="0" smtClean="0"/>
              <a:t>Racially Segregated Schools</a:t>
            </a:r>
          </a:p>
          <a:p>
            <a:pPr marL="457200" indent="-457200">
              <a:buFont typeface="Arial" charset="0"/>
              <a:buChar char="•"/>
            </a:pPr>
            <a:r>
              <a:rPr lang="en-US" sz="2800" dirty="0" smtClean="0"/>
              <a:t>MS St. Louis (1939)</a:t>
            </a:r>
          </a:p>
          <a:p>
            <a:pPr marL="457200" indent="-457200">
              <a:buFont typeface="Arial" charset="0"/>
              <a:buChar char="•"/>
            </a:pPr>
            <a:r>
              <a:rPr lang="en-US" sz="2800" dirty="0" smtClean="0"/>
              <a:t>Chinese Head Tax</a:t>
            </a:r>
          </a:p>
          <a:p>
            <a:pPr marL="457200" indent="-457200">
              <a:buFont typeface="Arial" charset="0"/>
              <a:buChar char="•"/>
            </a:pPr>
            <a:r>
              <a:rPr lang="en-US" sz="2800" dirty="0" smtClean="0"/>
              <a:t>Japanese Internment</a:t>
            </a:r>
          </a:p>
          <a:p>
            <a:pPr marL="457200" indent="-457200">
              <a:buFont typeface="Arial" charset="0"/>
              <a:buChar char="•"/>
            </a:pPr>
            <a:r>
              <a:rPr lang="en-US" altLang="en-US" sz="2800" dirty="0" err="1"/>
              <a:t>Komagata</a:t>
            </a:r>
            <a:r>
              <a:rPr lang="en-US" altLang="en-US" sz="2800" dirty="0"/>
              <a:t> </a:t>
            </a:r>
            <a:r>
              <a:rPr lang="en-US" altLang="en-US" sz="2800" dirty="0" err="1"/>
              <a:t>Maru</a:t>
            </a:r>
            <a:r>
              <a:rPr lang="en-US" altLang="en-US" sz="2800" dirty="0"/>
              <a:t> </a:t>
            </a:r>
            <a:r>
              <a:rPr lang="en-US" altLang="en-US" sz="2800" dirty="0" smtClean="0"/>
              <a:t>Incident (1914)</a:t>
            </a:r>
          </a:p>
          <a:p>
            <a:endParaRPr lang="en-US" sz="2800" dirty="0"/>
          </a:p>
        </p:txBody>
      </p:sp>
    </p:spTree>
    <p:extLst>
      <p:ext uri="{BB962C8B-B14F-4D97-AF65-F5344CB8AC3E}">
        <p14:creationId xmlns:p14="http://schemas.microsoft.com/office/powerpoint/2010/main" val="134524400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6781800" cy="715962"/>
          </a:xfrm>
        </p:spPr>
        <p:txBody>
          <a:bodyPr>
            <a:normAutofit fontScale="90000"/>
          </a:bodyPr>
          <a:lstStyle/>
          <a:p>
            <a:pPr algn="ctr"/>
            <a:r>
              <a:rPr lang="en-CA" sz="4200" dirty="0" smtClean="0"/>
              <a:t>Ongoing hate &amp; discrimination</a:t>
            </a:r>
            <a:endParaRPr lang="en-CA" sz="4200" dirty="0"/>
          </a:p>
        </p:txBody>
      </p:sp>
      <p:sp>
        <p:nvSpPr>
          <p:cNvPr id="5" name="Content Placeholder 4"/>
          <p:cNvSpPr>
            <a:spLocks noGrp="1"/>
          </p:cNvSpPr>
          <p:nvPr>
            <p:ph idx="1"/>
          </p:nvPr>
        </p:nvSpPr>
        <p:spPr>
          <a:xfrm>
            <a:off x="304800" y="1066800"/>
            <a:ext cx="7086600" cy="5486400"/>
          </a:xfrm>
        </p:spPr>
        <p:txBody>
          <a:bodyPr>
            <a:noAutofit/>
          </a:bodyPr>
          <a:lstStyle/>
          <a:p>
            <a:pPr marL="0" indent="0">
              <a:buNone/>
            </a:pPr>
            <a:r>
              <a:rPr lang="en-CA" dirty="0" smtClean="0"/>
              <a:t>Incidents of hate and systemic discrimination are still very widespread in Canadian society. </a:t>
            </a:r>
          </a:p>
          <a:p>
            <a:pPr marL="0" indent="0">
              <a:buNone/>
            </a:pPr>
            <a:r>
              <a:rPr lang="en-CA" dirty="0" smtClean="0"/>
              <a:t>Example – </a:t>
            </a:r>
            <a:r>
              <a:rPr lang="en-CA" b="1" dirty="0" smtClean="0">
                <a:solidFill>
                  <a:srgbClr val="CC6600"/>
                </a:solidFill>
              </a:rPr>
              <a:t>Statistics on police-reported hate crimes</a:t>
            </a:r>
            <a:r>
              <a:rPr lang="en-CA" dirty="0" smtClean="0"/>
              <a:t>: </a:t>
            </a:r>
          </a:p>
          <a:p>
            <a:pPr>
              <a:buClr>
                <a:srgbClr val="F89108"/>
              </a:buClr>
            </a:pPr>
            <a:r>
              <a:rPr lang="en-CA" dirty="0" smtClean="0"/>
              <a:t>In 2015, police reported 1,362 criminal incidents in Canada that were motivated by hate, amounting to 5% or 67 more reported incidents than in 2014 </a:t>
            </a:r>
          </a:p>
          <a:p>
            <a:pPr>
              <a:buClr>
                <a:srgbClr val="F89108"/>
              </a:buClr>
            </a:pPr>
            <a:r>
              <a:rPr lang="en-CA" dirty="0" smtClean="0"/>
              <a:t>2015 hate crime motivators:</a:t>
            </a:r>
          </a:p>
          <a:p>
            <a:pPr marL="685800" lvl="1">
              <a:buClr>
                <a:srgbClr val="F89108"/>
              </a:buClr>
              <a:buFont typeface="Courier New" panose="02070309020205020404" pitchFamily="49" charset="0"/>
              <a:buChar char="-"/>
            </a:pPr>
            <a:r>
              <a:rPr lang="en-CA" sz="1800" b="1" dirty="0" smtClean="0">
                <a:solidFill>
                  <a:srgbClr val="CC6600"/>
                </a:solidFill>
              </a:rPr>
              <a:t>race or ethnicity</a:t>
            </a:r>
            <a:r>
              <a:rPr lang="en-CA" sz="1800" dirty="0" smtClean="0"/>
              <a:t>:</a:t>
            </a:r>
            <a:r>
              <a:rPr lang="en-CA" sz="1800" dirty="0" smtClean="0">
                <a:solidFill>
                  <a:srgbClr val="F89108"/>
                </a:solidFill>
              </a:rPr>
              <a:t>  </a:t>
            </a:r>
            <a:r>
              <a:rPr lang="en-CA" sz="1800" dirty="0" smtClean="0"/>
              <a:t>(48% overall); 647 incidents (up from 611 in 2014); black community most targeted with 35% </a:t>
            </a:r>
          </a:p>
          <a:p>
            <a:pPr marL="685800" lvl="1">
              <a:buClr>
                <a:srgbClr val="F89108"/>
              </a:buClr>
              <a:buFont typeface="Courier New" panose="02070309020205020404" pitchFamily="49" charset="0"/>
              <a:buChar char="-"/>
            </a:pPr>
            <a:r>
              <a:rPr lang="en-CA" sz="1800" b="1" dirty="0" smtClean="0">
                <a:solidFill>
                  <a:srgbClr val="CC6600"/>
                </a:solidFill>
              </a:rPr>
              <a:t>religion</a:t>
            </a:r>
            <a:r>
              <a:rPr lang="en-CA" sz="1800" dirty="0" smtClean="0"/>
              <a:t>: (35% overall); 469 incidents (up from 429 in 2014); Jewish community most targeted with 38%; hate crimes against Muslim community increased by 61% from 2014 </a:t>
            </a:r>
          </a:p>
          <a:p>
            <a:pPr marL="685800" lvl="1">
              <a:buClr>
                <a:srgbClr val="F89108"/>
              </a:buClr>
              <a:buFont typeface="Courier New" panose="02070309020205020404" pitchFamily="49" charset="0"/>
              <a:buChar char="-"/>
            </a:pPr>
            <a:r>
              <a:rPr lang="en-CA" sz="1800" b="1" dirty="0" smtClean="0">
                <a:solidFill>
                  <a:srgbClr val="CC6600"/>
                </a:solidFill>
              </a:rPr>
              <a:t>sexual orientation</a:t>
            </a:r>
            <a:r>
              <a:rPr lang="en-CA" sz="1800" dirty="0" smtClean="0"/>
              <a:t>: (11% overall); 141 incidents (down from 155 in 2014) (gay and lesbian people most targeted with 86% </a:t>
            </a:r>
          </a:p>
          <a:p>
            <a:pPr marL="400050" lvl="1" indent="0" algn="r">
              <a:buClr>
                <a:srgbClr val="F89108"/>
              </a:buClr>
              <a:buNone/>
            </a:pPr>
            <a:r>
              <a:rPr lang="en-CA" sz="1800" dirty="0" smtClean="0"/>
              <a:t>(Statistics Canada, June 13, 2017)</a:t>
            </a:r>
          </a:p>
          <a:p>
            <a:pPr marL="0" indent="0">
              <a:buNone/>
            </a:pPr>
            <a:endParaRPr lang="en-CA" sz="3000" dirty="0" smtClean="0"/>
          </a:p>
          <a:p>
            <a:pPr marL="0" indent="0">
              <a:buNone/>
            </a:pPr>
            <a:r>
              <a:rPr lang="en-CA" sz="3000" dirty="0" smtClean="0"/>
              <a:t/>
            </a:r>
            <a:br>
              <a:rPr lang="en-CA" sz="3000" dirty="0" smtClean="0"/>
            </a:br>
            <a:endParaRPr lang="en-CA" sz="3000" dirty="0" smtClean="0"/>
          </a:p>
          <a:p>
            <a:endParaRPr lang="en-CA" sz="2000" dirty="0" smtClean="0"/>
          </a:p>
          <a:p>
            <a:endParaRPr lang="en-CA" dirty="0"/>
          </a:p>
        </p:txBody>
      </p:sp>
      <p:sp>
        <p:nvSpPr>
          <p:cNvPr id="2" name="Slide Number Placeholder 1"/>
          <p:cNvSpPr>
            <a:spLocks noGrp="1"/>
          </p:cNvSpPr>
          <p:nvPr>
            <p:ph type="sldNum" sz="quarter" idx="12"/>
          </p:nvPr>
        </p:nvSpPr>
        <p:spPr/>
        <p:txBody>
          <a:bodyPr/>
          <a:lstStyle/>
          <a:p>
            <a:fld id="{ACC8D5A0-31AC-4DAC-8B4C-5C3A4C84E77C}" type="slidenum">
              <a:rPr lang="en-CA" smtClean="0"/>
              <a:pPr/>
              <a:t>8</a:t>
            </a:fld>
            <a:endParaRPr lang="en-CA" dirty="0"/>
          </a:p>
        </p:txBody>
      </p:sp>
    </p:spTree>
    <p:extLst>
      <p:ext uri="{BB962C8B-B14F-4D97-AF65-F5344CB8AC3E}">
        <p14:creationId xmlns:p14="http://schemas.microsoft.com/office/powerpoint/2010/main" val="3106812317"/>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Racial Wage Gap 2010</a:t>
            </a:r>
            <a:endParaRPr lang="en-US" dirty="0"/>
          </a:p>
        </p:txBody>
      </p:sp>
      <p:pic>
        <p:nvPicPr>
          <p:cNvPr id="6" name="Content Placeholder 5"/>
          <p:cNvPicPr>
            <a:picLocks noGrp="1" noChangeAspect="1"/>
          </p:cNvPicPr>
          <p:nvPr>
            <p:ph idx="1"/>
          </p:nvPr>
        </p:nvPicPr>
        <p:blipFill>
          <a:blip r:embed="rId3"/>
          <a:stretch>
            <a:fillRect/>
          </a:stretch>
        </p:blipFill>
        <p:spPr>
          <a:xfrm>
            <a:off x="381000" y="1447800"/>
            <a:ext cx="8382000" cy="4743270"/>
          </a:xfrm>
          <a:prstGeom prst="rect">
            <a:avLst/>
          </a:prstGeom>
        </p:spPr>
      </p:pic>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20000"/>
              </a:spcBef>
              <a:spcAft>
                <a:spcPts val="0"/>
              </a:spcAft>
              <a:buClr>
                <a:prstClr val="white"/>
              </a:buClr>
              <a:buSzPct val="75000"/>
              <a:buFont typeface="Wingdings" panose="05000000000000000000" pitchFamily="2" charset="2"/>
              <a:buChar char="l"/>
              <a:tabLst/>
              <a:defRPr/>
            </a:pPr>
            <a:fld id="{042B3999-6029-4DC0-BA8B-DD1BE1D1E17B}" type="slidenum">
              <a:rPr kumimoji="0" lang="en-US" altLang="en-US" sz="1200" b="0" i="0" u="none" strike="noStrike" kern="1200" cap="none" spc="0" normalizeH="0" baseline="0" noProof="0" smtClean="0">
                <a:ln>
                  <a:noFill/>
                </a:ln>
                <a:solidFill>
                  <a:srgbClr val="BCBCBC"/>
                </a:solidFill>
                <a:effectLst/>
                <a:uLnTx/>
                <a:uFillTx/>
                <a:latin typeface="Book Antiqua"/>
                <a:ea typeface="+mn-ea"/>
                <a:cs typeface="+mn-cs"/>
              </a:rPr>
              <a:pPr marL="0" marR="0" lvl="0" indent="0" algn="r" defTabSz="914400" rtl="0" eaLnBrk="1" fontAlgn="auto" latinLnBrk="0" hangingPunct="1">
                <a:lnSpc>
                  <a:spcPct val="100000"/>
                </a:lnSpc>
                <a:spcBef>
                  <a:spcPct val="20000"/>
                </a:spcBef>
                <a:spcAft>
                  <a:spcPts val="0"/>
                </a:spcAft>
                <a:buClr>
                  <a:prstClr val="white"/>
                </a:buClr>
                <a:buSzPct val="75000"/>
                <a:buFont typeface="Wingdings" panose="05000000000000000000" pitchFamily="2" charset="2"/>
                <a:buChar char="l"/>
                <a:tabLst/>
                <a:defRPr/>
              </a:pPr>
              <a:t>9</a:t>
            </a:fld>
            <a:endParaRPr kumimoji="0" lang="en-US" altLang="en-US" sz="1200" b="0" i="0" u="none" strike="noStrike" kern="1200" cap="none" spc="0" normalizeH="0" baseline="0" noProof="0">
              <a:ln>
                <a:noFill/>
              </a:ln>
              <a:solidFill>
                <a:srgbClr val="BCBCBC"/>
              </a:solidFill>
              <a:effectLst/>
              <a:uLnTx/>
              <a:uFillTx/>
              <a:latin typeface="Book Antiqua"/>
              <a:ea typeface="+mn-ea"/>
              <a:cs typeface="+mn-cs"/>
            </a:endParaRPr>
          </a:p>
        </p:txBody>
      </p:sp>
    </p:spTree>
    <p:extLst>
      <p:ext uri="{BB962C8B-B14F-4D97-AF65-F5344CB8AC3E}">
        <p14:creationId xmlns:p14="http://schemas.microsoft.com/office/powerpoint/2010/main" val="2653371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pPr algn="ctr"/>
            <a:r>
              <a:rPr lang="en-US" dirty="0" smtClean="0"/>
              <a:t>Ontario’s </a:t>
            </a:r>
            <a:r>
              <a:rPr lang="en-US" dirty="0"/>
              <a:t>H</a:t>
            </a:r>
            <a:r>
              <a:rPr lang="en-US" dirty="0" smtClean="0"/>
              <a:t>uman Rights System</a:t>
            </a:r>
            <a:endParaRPr lang="en-US" dirty="0"/>
          </a:p>
        </p:txBody>
      </p:sp>
      <p:sp>
        <p:nvSpPr>
          <p:cNvPr id="7" name="Subtitle 6"/>
          <p:cNvSpPr>
            <a:spLocks noGrp="1"/>
          </p:cNvSpPr>
          <p:nvPr>
            <p:ph type="subTitle" idx="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042B3999-6029-4DC0-BA8B-DD1BE1D1E17B}" type="slidenum">
              <a:rPr lang="en-US" altLang="en-US" smtClean="0"/>
              <a:pPr>
                <a:defRPr/>
              </a:pPr>
              <a:t>10</a:t>
            </a:fld>
            <a:endParaRPr lang="en-US" altLang="en-US"/>
          </a:p>
        </p:txBody>
      </p:sp>
    </p:spTree>
    <p:extLst>
      <p:ext uri="{BB962C8B-B14F-4D97-AF65-F5344CB8AC3E}">
        <p14:creationId xmlns:p14="http://schemas.microsoft.com/office/powerpoint/2010/main" val="8022515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6500114" cy="792162"/>
          </a:xfrm>
        </p:spPr>
        <p:txBody>
          <a:bodyPr>
            <a:normAutofit/>
          </a:bodyPr>
          <a:lstStyle/>
          <a:p>
            <a:pPr algn="ctr"/>
            <a:r>
              <a:rPr lang="en-CA" sz="4200" dirty="0" smtClean="0"/>
              <a:t>Milestones in Legislation</a:t>
            </a:r>
            <a:endParaRPr lang="en-CA" sz="4200" dirty="0"/>
          </a:p>
        </p:txBody>
      </p:sp>
      <p:sp>
        <p:nvSpPr>
          <p:cNvPr id="5" name="Content Placeholder 4"/>
          <p:cNvSpPr>
            <a:spLocks noGrp="1"/>
          </p:cNvSpPr>
          <p:nvPr>
            <p:ph idx="1"/>
          </p:nvPr>
        </p:nvSpPr>
        <p:spPr>
          <a:xfrm>
            <a:off x="304800" y="1066800"/>
            <a:ext cx="7239000" cy="5486400"/>
          </a:xfrm>
        </p:spPr>
        <p:txBody>
          <a:bodyPr>
            <a:noAutofit/>
          </a:bodyPr>
          <a:lstStyle/>
          <a:p>
            <a:pPr lvl="0"/>
            <a:r>
              <a:rPr lang="en-CA" sz="2000" spc="-100" dirty="0"/>
              <a:t>1944 </a:t>
            </a:r>
            <a:r>
              <a:rPr lang="en-CA" sz="2000" i="1" spc="-100" dirty="0" smtClean="0"/>
              <a:t>Racial </a:t>
            </a:r>
            <a:r>
              <a:rPr lang="en-CA" sz="2000" i="1" spc="-100" dirty="0"/>
              <a:t>Discrimination Act</a:t>
            </a:r>
          </a:p>
          <a:p>
            <a:pPr lvl="0"/>
            <a:r>
              <a:rPr lang="en-CA" sz="2000" spc="-100" dirty="0"/>
              <a:t>1950 </a:t>
            </a:r>
            <a:r>
              <a:rPr lang="en-CA" sz="2000" spc="-100" dirty="0" smtClean="0"/>
              <a:t>amendment </a:t>
            </a:r>
            <a:r>
              <a:rPr lang="en-CA" sz="2000" spc="-100" dirty="0"/>
              <a:t>to </a:t>
            </a:r>
            <a:r>
              <a:rPr lang="en-CA" sz="2000" i="1" spc="-100" dirty="0" smtClean="0"/>
              <a:t>Conveyancing </a:t>
            </a:r>
            <a:r>
              <a:rPr lang="en-CA" sz="2000" i="1" spc="-100" dirty="0"/>
              <a:t>and Law of Property Act </a:t>
            </a:r>
            <a:r>
              <a:rPr lang="en-CA" sz="2000" spc="-100" dirty="0"/>
              <a:t>– </a:t>
            </a:r>
            <a:r>
              <a:rPr lang="en-CA" sz="2000" spc="-100" dirty="0" smtClean="0"/>
              <a:t>to </a:t>
            </a:r>
            <a:r>
              <a:rPr lang="en-CA" sz="2000" spc="-100" dirty="0"/>
              <a:t>end discrimination in buying and selling real estate </a:t>
            </a:r>
            <a:r>
              <a:rPr lang="en-CA" sz="2000" spc="-100" dirty="0" smtClean="0"/>
              <a:t>property </a:t>
            </a:r>
            <a:r>
              <a:rPr lang="en-CA" sz="2000" spc="-100" dirty="0"/>
              <a:t>against certain racial and creed </a:t>
            </a:r>
            <a:r>
              <a:rPr lang="en-CA" sz="2000" spc="-100" dirty="0" smtClean="0"/>
              <a:t>groups</a:t>
            </a:r>
            <a:endParaRPr lang="en-US" sz="2000" dirty="0"/>
          </a:p>
          <a:p>
            <a:pPr lvl="0"/>
            <a:r>
              <a:rPr lang="en-CA" sz="2000" spc="-100" dirty="0"/>
              <a:t>1951 </a:t>
            </a:r>
            <a:r>
              <a:rPr lang="en-CA" sz="2000" i="1" spc="-100" dirty="0" smtClean="0"/>
              <a:t>Fair </a:t>
            </a:r>
            <a:r>
              <a:rPr lang="en-CA" sz="2000" i="1" spc="-100" dirty="0"/>
              <a:t>Employment Practices Act </a:t>
            </a:r>
            <a:r>
              <a:rPr lang="en-CA" sz="2000" spc="-100" dirty="0"/>
              <a:t>- prohibited discrimination based on race and religion in employment</a:t>
            </a:r>
          </a:p>
          <a:p>
            <a:pPr lvl="0"/>
            <a:r>
              <a:rPr lang="en-CA" sz="2000" spc="-100" dirty="0"/>
              <a:t>1952 </a:t>
            </a:r>
            <a:r>
              <a:rPr lang="en-CA" sz="2000" spc="-100" dirty="0" smtClean="0"/>
              <a:t>Female </a:t>
            </a:r>
            <a:r>
              <a:rPr lang="en-CA" sz="2000" spc="-100" dirty="0"/>
              <a:t>Employee’s Fair Remuneration Act</a:t>
            </a:r>
            <a:r>
              <a:rPr lang="en-CA" sz="2000" i="1" spc="-100" dirty="0"/>
              <a:t> </a:t>
            </a:r>
            <a:endParaRPr lang="en-US" sz="2000" dirty="0"/>
          </a:p>
          <a:p>
            <a:pPr lvl="0"/>
            <a:r>
              <a:rPr lang="en-CA" sz="2000" spc="-100" dirty="0"/>
              <a:t>1954 </a:t>
            </a:r>
            <a:r>
              <a:rPr lang="en-CA" sz="2000" i="1" spc="-100" dirty="0" smtClean="0"/>
              <a:t>Fair </a:t>
            </a:r>
            <a:r>
              <a:rPr lang="en-CA" sz="2000" i="1" spc="-100" dirty="0"/>
              <a:t>Accommodation Practices Act  </a:t>
            </a:r>
            <a:r>
              <a:rPr lang="en-CA" sz="2000" spc="-100" dirty="0"/>
              <a:t>– prohibited discrimination in public places on racial, religious or ethnic </a:t>
            </a:r>
            <a:r>
              <a:rPr lang="en-CA" sz="2000" spc="-100" dirty="0" smtClean="0"/>
              <a:t>grounds</a:t>
            </a:r>
          </a:p>
          <a:p>
            <a:r>
              <a:rPr lang="en-CA" sz="2000" spc="-100" dirty="0" smtClean="0"/>
              <a:t>1962 </a:t>
            </a:r>
            <a:r>
              <a:rPr lang="en-CA" sz="2000" i="1" spc="-100" dirty="0" smtClean="0"/>
              <a:t>Ontario </a:t>
            </a:r>
            <a:r>
              <a:rPr lang="en-CA" sz="2000" i="1" spc="-100" dirty="0"/>
              <a:t>Human Rights Code</a:t>
            </a:r>
          </a:p>
          <a:p>
            <a:pPr lvl="0"/>
            <a:r>
              <a:rPr lang="en-CA" sz="2000" spc="-100" dirty="0" smtClean="0"/>
              <a:t> 2006 </a:t>
            </a:r>
            <a:r>
              <a:rPr lang="en-CA" sz="2000" i="1" spc="-100" dirty="0" smtClean="0"/>
              <a:t>Human Rights Code Amendment Act</a:t>
            </a:r>
          </a:p>
          <a:p>
            <a:pPr lvl="0"/>
            <a:r>
              <a:rPr lang="en-CA" sz="2000" spc="-100" dirty="0" smtClean="0"/>
              <a:t>2017 </a:t>
            </a:r>
            <a:r>
              <a:rPr lang="en-CA" sz="2000" i="1" spc="-100" dirty="0" smtClean="0"/>
              <a:t>The Anti-Racism Act</a:t>
            </a:r>
            <a:endParaRPr lang="en-CA" sz="2000" i="1" dirty="0" smtClean="0"/>
          </a:p>
          <a:p>
            <a:pPr marL="0" indent="0">
              <a:buNone/>
            </a:pPr>
            <a:endParaRPr lang="en-CA" sz="3000" dirty="0" smtClean="0"/>
          </a:p>
          <a:p>
            <a:pPr marL="0" indent="0">
              <a:buNone/>
            </a:pPr>
            <a:r>
              <a:rPr lang="en-CA" sz="3000" dirty="0" smtClean="0"/>
              <a:t/>
            </a:r>
            <a:br>
              <a:rPr lang="en-CA" sz="3000" dirty="0" smtClean="0"/>
            </a:br>
            <a:endParaRPr lang="en-CA" sz="3000" dirty="0" smtClean="0"/>
          </a:p>
          <a:p>
            <a:endParaRPr lang="en-CA" sz="2000" dirty="0" smtClean="0"/>
          </a:p>
          <a:p>
            <a:endParaRPr lang="en-CA" dirty="0"/>
          </a:p>
        </p:txBody>
      </p:sp>
      <p:sp>
        <p:nvSpPr>
          <p:cNvPr id="2" name="Slide Number Placeholder 1"/>
          <p:cNvSpPr>
            <a:spLocks noGrp="1"/>
          </p:cNvSpPr>
          <p:nvPr>
            <p:ph type="sldNum" sz="quarter" idx="12"/>
          </p:nvPr>
        </p:nvSpPr>
        <p:spPr/>
        <p:txBody>
          <a:bodyPr/>
          <a:lstStyle/>
          <a:p>
            <a:fld id="{ACC8D5A0-31AC-4DAC-8B4C-5C3A4C84E77C}" type="slidenum">
              <a:rPr lang="en-CA" smtClean="0"/>
              <a:pPr/>
              <a:t>11</a:t>
            </a:fld>
            <a:endParaRPr lang="en-CA" dirty="0"/>
          </a:p>
        </p:txBody>
      </p:sp>
    </p:spTree>
    <p:extLst>
      <p:ext uri="{BB962C8B-B14F-4D97-AF65-F5344CB8AC3E}">
        <p14:creationId xmlns:p14="http://schemas.microsoft.com/office/powerpoint/2010/main" val="18308670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Key Concepts</a:t>
            </a:r>
            <a:endParaRPr lang="en-US" sz="4000" dirty="0"/>
          </a:p>
        </p:txBody>
      </p:sp>
      <p:sp>
        <p:nvSpPr>
          <p:cNvPr id="3" name="Content Placeholder 2"/>
          <p:cNvSpPr>
            <a:spLocks noGrp="1"/>
          </p:cNvSpPr>
          <p:nvPr>
            <p:ph idx="1"/>
          </p:nvPr>
        </p:nvSpPr>
        <p:spPr>
          <a:xfrm>
            <a:off x="838200" y="2057400"/>
            <a:ext cx="7543800" cy="4251325"/>
          </a:xfrm>
        </p:spPr>
        <p:txBody>
          <a:bodyPr/>
          <a:lstStyle/>
          <a:p>
            <a:pPr marL="457200" indent="-457200" eaLnBrk="1" fontAlgn="auto" hangingPunct="1">
              <a:spcBef>
                <a:spcPts val="900"/>
              </a:spcBef>
              <a:spcAft>
                <a:spcPts val="0"/>
              </a:spcAft>
              <a:buClrTx/>
              <a:buSzTx/>
            </a:pPr>
            <a:r>
              <a:rPr lang="en-US" sz="3600" dirty="0" smtClean="0"/>
              <a:t>Equality</a:t>
            </a:r>
          </a:p>
          <a:p>
            <a:pPr marL="457200" indent="-457200" eaLnBrk="1" fontAlgn="auto" hangingPunct="1">
              <a:spcBef>
                <a:spcPts val="900"/>
              </a:spcBef>
              <a:spcAft>
                <a:spcPts val="0"/>
              </a:spcAft>
              <a:buClrTx/>
              <a:buSzTx/>
            </a:pPr>
            <a:r>
              <a:rPr lang="en-US" sz="3600" dirty="0" smtClean="0"/>
              <a:t>Equity</a:t>
            </a:r>
          </a:p>
          <a:p>
            <a:pPr marL="457200" indent="-457200" eaLnBrk="1" fontAlgn="auto" hangingPunct="1">
              <a:spcBef>
                <a:spcPts val="900"/>
              </a:spcBef>
              <a:spcAft>
                <a:spcPts val="0"/>
              </a:spcAft>
              <a:buClrTx/>
              <a:buSzTx/>
            </a:pPr>
            <a:r>
              <a:rPr lang="en-US" sz="3600" dirty="0" smtClean="0"/>
              <a:t>Human Rights</a:t>
            </a:r>
          </a:p>
          <a:p>
            <a:pPr marL="457200" indent="-457200" eaLnBrk="1" fontAlgn="auto" hangingPunct="1">
              <a:spcBef>
                <a:spcPts val="900"/>
              </a:spcBef>
              <a:spcAft>
                <a:spcPts val="0"/>
              </a:spcAft>
              <a:buClrTx/>
              <a:buSzTx/>
            </a:pPr>
            <a:r>
              <a:rPr lang="en-US" sz="3600" dirty="0" smtClean="0"/>
              <a:t>Fairness</a:t>
            </a:r>
          </a:p>
          <a:p>
            <a:pPr marL="457200" indent="-457200" eaLnBrk="1" fontAlgn="auto" hangingPunct="1">
              <a:spcBef>
                <a:spcPts val="900"/>
              </a:spcBef>
              <a:spcAft>
                <a:spcPts val="0"/>
              </a:spcAft>
              <a:buClrTx/>
              <a:buSzTx/>
            </a:pPr>
            <a:r>
              <a:rPr lang="en-US" sz="3600" dirty="0" smtClean="0"/>
              <a:t>Discrimination</a:t>
            </a:r>
          </a:p>
          <a:p>
            <a:pPr marL="457200" indent="-457200" eaLnBrk="1" fontAlgn="auto" hangingPunct="1">
              <a:spcBef>
                <a:spcPts val="900"/>
              </a:spcBef>
              <a:spcAft>
                <a:spcPts val="0"/>
              </a:spcAft>
              <a:buClrTx/>
              <a:buSzTx/>
            </a:pPr>
            <a:r>
              <a:rPr lang="en-US" sz="3600" dirty="0" smtClean="0"/>
              <a:t>Anti-Racism</a:t>
            </a:r>
            <a:endParaRPr lang="en-US" sz="3600" dirty="0"/>
          </a:p>
        </p:txBody>
      </p:sp>
      <p:sp>
        <p:nvSpPr>
          <p:cNvPr id="5" name="Slide Number Placeholder 4"/>
          <p:cNvSpPr>
            <a:spLocks noGrp="1"/>
          </p:cNvSpPr>
          <p:nvPr>
            <p:ph type="sldNum" sz="quarter" idx="12"/>
          </p:nvPr>
        </p:nvSpPr>
        <p:spPr/>
        <p:txBody>
          <a:bodyPr/>
          <a:lstStyle/>
          <a:p>
            <a:pPr>
              <a:defRPr/>
            </a:pPr>
            <a:fld id="{042B3999-6029-4DC0-BA8B-DD1BE1D1E17B}" type="slidenum">
              <a:rPr lang="en-US" altLang="en-US" smtClean="0"/>
              <a:pPr>
                <a:defRPr/>
              </a:pPr>
              <a:t>12</a:t>
            </a:fld>
            <a:endParaRPr lang="en-US" altLang="en-US"/>
          </a:p>
        </p:txBody>
      </p:sp>
    </p:spTree>
    <p:extLst>
      <p:ext uri="{BB962C8B-B14F-4D97-AF65-F5344CB8AC3E}">
        <p14:creationId xmlns:p14="http://schemas.microsoft.com/office/powerpoint/2010/main" val="12996944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6200" y="0"/>
            <a:ext cx="7620000" cy="1447800"/>
          </a:xfrm>
          <a:prstGeom prst="rect">
            <a:avLst/>
          </a:prstGeom>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blurRad="63500" dist="35921" dir="2700000" algn="ctr" rotWithShape="0">
                    <a:srgbClr val="808080"/>
                  </a:outerShdw>
                </a:effectLst>
              </a14:hiddenEffects>
            </a:ext>
          </a:extLst>
        </p:spPr>
        <p:txBody>
          <a:bodyPr>
            <a:normAutofit/>
          </a:bodyPr>
          <a:lstStyle/>
          <a:p>
            <a:pPr algn="ctr" eaLnBrk="1" hangingPunct="1">
              <a:defRPr/>
            </a:pPr>
            <a:r>
              <a:rPr lang="en-US" sz="4200" dirty="0" smtClean="0">
                <a:latin typeface="+mn-lt"/>
                <a:ea typeface="MS PGothic" charset="0"/>
              </a:rPr>
              <a:t>Ontario’s </a:t>
            </a:r>
            <a:br>
              <a:rPr lang="en-US" sz="4200" dirty="0" smtClean="0">
                <a:latin typeface="+mn-lt"/>
                <a:ea typeface="MS PGothic" charset="0"/>
              </a:rPr>
            </a:br>
            <a:r>
              <a:rPr lang="en-US" sz="4200" dirty="0" smtClean="0">
                <a:latin typeface="+mn-lt"/>
                <a:ea typeface="MS PGothic" charset="0"/>
              </a:rPr>
              <a:t>Human </a:t>
            </a:r>
            <a:r>
              <a:rPr lang="en-US" sz="4200" dirty="0">
                <a:latin typeface="+mn-lt"/>
                <a:ea typeface="MS PGothic" charset="0"/>
              </a:rPr>
              <a:t>R</a:t>
            </a:r>
            <a:r>
              <a:rPr lang="en-US" sz="4200" dirty="0" smtClean="0">
                <a:latin typeface="+mn-lt"/>
                <a:ea typeface="MS PGothic" charset="0"/>
              </a:rPr>
              <a:t>ights Institutions</a:t>
            </a:r>
            <a:endParaRPr lang="en-CA" sz="4200" dirty="0">
              <a:latin typeface="+mn-lt"/>
              <a:ea typeface="MS PGothic" charset="0"/>
            </a:endParaRPr>
          </a:p>
        </p:txBody>
      </p:sp>
      <p:sp>
        <p:nvSpPr>
          <p:cNvPr id="2" name="Slide Number Placeholder 1"/>
          <p:cNvSpPr>
            <a:spLocks noGrp="1"/>
          </p:cNvSpPr>
          <p:nvPr>
            <p:ph type="sldNum" sz="quarter" idx="12"/>
          </p:nvPr>
        </p:nvSpPr>
        <p:spPr/>
        <p:txBody>
          <a:bodyPr/>
          <a:lstStyle/>
          <a:p>
            <a:fld id="{ACC8D5A0-31AC-4DAC-8B4C-5C3A4C84E77C}" type="slidenum">
              <a:rPr lang="en-CA" smtClean="0"/>
              <a:pPr/>
              <a:t>13</a:t>
            </a:fld>
            <a:endParaRPr lang="en-CA" dirty="0"/>
          </a:p>
        </p:txBody>
      </p:sp>
      <p:sp>
        <p:nvSpPr>
          <p:cNvPr id="7" name="Rectangle 6"/>
          <p:cNvSpPr/>
          <p:nvPr/>
        </p:nvSpPr>
        <p:spPr>
          <a:xfrm>
            <a:off x="425886" y="5598646"/>
            <a:ext cx="2442575" cy="7771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nvGrpSpPr>
          <p:cNvPr id="22" name="Group 21"/>
          <p:cNvGrpSpPr/>
          <p:nvPr/>
        </p:nvGrpSpPr>
        <p:grpSpPr>
          <a:xfrm>
            <a:off x="2059329" y="2180770"/>
            <a:ext cx="5332071" cy="3344367"/>
            <a:chOff x="2300064" y="2017932"/>
            <a:chExt cx="6749874" cy="3344367"/>
          </a:xfrm>
        </p:grpSpPr>
        <p:sp>
          <p:nvSpPr>
            <p:cNvPr id="23" name="Rectangle 22"/>
            <p:cNvSpPr/>
            <p:nvPr/>
          </p:nvSpPr>
          <p:spPr>
            <a:xfrm>
              <a:off x="2300064" y="2017932"/>
              <a:ext cx="6749874" cy="1668149"/>
            </a:xfrm>
            <a:prstGeom prst="rect">
              <a:avLst/>
            </a:prstGeom>
          </p:spPr>
          <p:txBody>
            <a:bodyPr wrap="square">
              <a:spAutoFit/>
            </a:bodyPr>
            <a:lstStyle/>
            <a:p>
              <a:pPr algn="ctr">
                <a:lnSpc>
                  <a:spcPct val="80000"/>
                </a:lnSpc>
                <a:defRPr/>
              </a:pPr>
              <a:r>
                <a:rPr lang="en-US" sz="3200" spc="20" dirty="0" smtClean="0">
                  <a:latin typeface="+mj-lt"/>
                  <a:ea typeface="MS PGothic" charset="0"/>
                </a:rPr>
                <a:t>Ontario Human </a:t>
              </a:r>
              <a:r>
                <a:rPr lang="en-US" sz="3200" spc="20" dirty="0">
                  <a:latin typeface="+mj-lt"/>
                  <a:ea typeface="MS PGothic" charset="0"/>
                </a:rPr>
                <a:t>Rights </a:t>
              </a:r>
              <a:r>
                <a:rPr lang="en-US" sz="3200" spc="20" dirty="0" smtClean="0">
                  <a:latin typeface="+mj-lt"/>
                  <a:ea typeface="MS PGothic" charset="0"/>
                </a:rPr>
                <a:t>Commission</a:t>
              </a:r>
              <a:br>
                <a:rPr lang="en-US" sz="3200" spc="20" dirty="0" smtClean="0">
                  <a:latin typeface="+mj-lt"/>
                  <a:ea typeface="MS PGothic" charset="0"/>
                </a:rPr>
              </a:br>
              <a:r>
                <a:rPr lang="en-US" sz="3200" spc="20" dirty="0" smtClean="0">
                  <a:latin typeface="+mj-lt"/>
                  <a:ea typeface="MS PGothic" charset="0"/>
                </a:rPr>
                <a:t>(OHRC)</a:t>
              </a:r>
            </a:p>
            <a:p>
              <a:pPr algn="ctr">
                <a:lnSpc>
                  <a:spcPct val="80000"/>
                </a:lnSpc>
                <a:defRPr/>
              </a:pPr>
              <a:endParaRPr lang="en-US" sz="3200" spc="20" dirty="0">
                <a:latin typeface="+mj-lt"/>
                <a:ea typeface="MS PGothic" charset="0"/>
              </a:endParaRPr>
            </a:p>
          </p:txBody>
        </p:sp>
        <p:sp>
          <p:nvSpPr>
            <p:cNvPr id="27" name="Rectangle 26"/>
            <p:cNvSpPr/>
            <p:nvPr/>
          </p:nvSpPr>
          <p:spPr>
            <a:xfrm>
              <a:off x="2300064" y="3258694"/>
              <a:ext cx="6562053" cy="890115"/>
            </a:xfrm>
            <a:prstGeom prst="rect">
              <a:avLst/>
            </a:prstGeom>
          </p:spPr>
          <p:txBody>
            <a:bodyPr wrap="square">
              <a:spAutoFit/>
            </a:bodyPr>
            <a:lstStyle/>
            <a:p>
              <a:pPr algn="ctr">
                <a:lnSpc>
                  <a:spcPct val="80000"/>
                </a:lnSpc>
                <a:defRPr/>
              </a:pPr>
              <a:r>
                <a:rPr lang="en-US" sz="3200" spc="20" dirty="0" smtClean="0">
                  <a:ea typeface="MS PGothic" charset="0"/>
                </a:rPr>
                <a:t>Human Rights Tribunal of Ontario</a:t>
              </a:r>
              <a:br>
                <a:rPr lang="en-US" sz="3200" spc="20" dirty="0" smtClean="0">
                  <a:ea typeface="MS PGothic" charset="0"/>
                </a:rPr>
              </a:br>
              <a:r>
                <a:rPr lang="en-US" sz="3200" spc="20" dirty="0" smtClean="0">
                  <a:ea typeface="MS PGothic" charset="0"/>
                </a:rPr>
                <a:t>(HRTO)</a:t>
              </a:r>
              <a:endParaRPr lang="en-US" sz="3200" spc="20" dirty="0">
                <a:ea typeface="MS PGothic" charset="0"/>
              </a:endParaRPr>
            </a:p>
          </p:txBody>
        </p:sp>
        <p:sp>
          <p:nvSpPr>
            <p:cNvPr id="28" name="Rectangle 27"/>
            <p:cNvSpPr/>
            <p:nvPr/>
          </p:nvSpPr>
          <p:spPr>
            <a:xfrm>
              <a:off x="2376868" y="4472184"/>
              <a:ext cx="6472572" cy="890115"/>
            </a:xfrm>
            <a:prstGeom prst="rect">
              <a:avLst/>
            </a:prstGeom>
          </p:spPr>
          <p:txBody>
            <a:bodyPr wrap="square">
              <a:spAutoFit/>
            </a:bodyPr>
            <a:lstStyle/>
            <a:p>
              <a:pPr algn="ctr">
                <a:lnSpc>
                  <a:spcPct val="80000"/>
                </a:lnSpc>
                <a:defRPr/>
              </a:pPr>
              <a:r>
                <a:rPr lang="en-US" sz="3200" spc="20" dirty="0" smtClean="0">
                  <a:latin typeface="+mj-lt"/>
                  <a:ea typeface="MS PGothic" charset="0"/>
                </a:rPr>
                <a:t>Human Rights Legal Support Centre</a:t>
              </a:r>
              <a:br>
                <a:rPr lang="en-US" sz="3200" spc="20" dirty="0" smtClean="0">
                  <a:latin typeface="+mj-lt"/>
                  <a:ea typeface="MS PGothic" charset="0"/>
                </a:rPr>
              </a:br>
              <a:r>
                <a:rPr lang="en-US" sz="3200" spc="20" dirty="0" smtClean="0">
                  <a:latin typeface="+mj-lt"/>
                  <a:ea typeface="MS PGothic" charset="0"/>
                </a:rPr>
                <a:t>(HRLSC) </a:t>
              </a:r>
              <a:endParaRPr lang="en-US" sz="3200" spc="20" dirty="0">
                <a:latin typeface="+mj-lt"/>
                <a:ea typeface="MS PGothic" charset="0"/>
              </a:endParaRPr>
            </a:p>
          </p:txBody>
        </p:sp>
      </p:grpSp>
      <p:pic>
        <p:nvPicPr>
          <p:cNvPr id="1026" name="Picture 2" descr="http://burrowpress.com/files/2014/07/prin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866891"/>
            <a:ext cx="11430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i7.photobucket.com/albums/y293/gReeeneyes1/Illustrations/gavel-bw.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1262" y="3482400"/>
            <a:ext cx="1564423" cy="80654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handshake image black and whit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3642" y="4601982"/>
            <a:ext cx="1393031" cy="1393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87332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4" descr="Sunsquad Group Clipar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4364" y="3375025"/>
            <a:ext cx="1213011"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21" descr="http://cdn.vectorstock.com/i/composite/83,63/notepad-with-pen-vector-89836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1075" y="2133600"/>
            <a:ext cx="959927"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Title 3"/>
          <p:cNvSpPr>
            <a:spLocks noGrp="1"/>
          </p:cNvSpPr>
          <p:nvPr>
            <p:ph type="title"/>
          </p:nvPr>
        </p:nvSpPr>
        <p:spPr>
          <a:xfrm>
            <a:off x="456752" y="228600"/>
            <a:ext cx="8230499" cy="1506538"/>
          </a:xfrm>
          <a:noFill/>
          <a:extLst>
            <a:ext uri="{909E8E84-426E-40DD-AFC4-6F175D3DCCD1}">
              <a14:hiddenFill xmlns:a14="http://schemas.microsoft.com/office/drawing/2010/main">
                <a:solidFill>
                  <a:schemeClr val="bg1"/>
                </a:solidFill>
              </a14:hiddenFill>
            </a:ext>
          </a:extLst>
        </p:spPr>
        <p:txBody>
          <a:bodyPr>
            <a:normAutofit fontScale="90000"/>
          </a:bodyPr>
          <a:lstStyle/>
          <a:p>
            <a:pPr algn="ctr"/>
            <a:r>
              <a:rPr lang="en-CA" dirty="0" smtClean="0"/>
              <a:t>Ontario Human </a:t>
            </a:r>
            <a:br>
              <a:rPr lang="en-CA" dirty="0" smtClean="0"/>
            </a:br>
            <a:r>
              <a:rPr lang="en-CA" dirty="0" smtClean="0"/>
              <a:t>Rights Commission (OHRC)</a:t>
            </a:r>
            <a:r>
              <a:rPr lang="en-CA" altLang="en-US" dirty="0" smtClean="0"/>
              <a:t/>
            </a:r>
            <a:br>
              <a:rPr lang="en-CA" altLang="en-US" dirty="0" smtClean="0"/>
            </a:br>
            <a:r>
              <a:rPr lang="en-CA" altLang="en-US" sz="2400" b="1" cap="none" dirty="0" smtClean="0">
                <a:solidFill>
                  <a:schemeClr val="tx1"/>
                </a:solidFill>
              </a:rPr>
              <a:t>www.ohrc.on.ca</a:t>
            </a:r>
            <a:endParaRPr lang="en-CA" altLang="en-US" sz="2400" b="1" dirty="0" smtClean="0">
              <a:solidFill>
                <a:schemeClr val="tx1"/>
              </a:solidFill>
            </a:endParaRPr>
          </a:p>
        </p:txBody>
      </p:sp>
      <p:sp>
        <p:nvSpPr>
          <p:cNvPr id="5125" name="Content Placeholder 6"/>
          <p:cNvSpPr>
            <a:spLocks noGrp="1"/>
          </p:cNvSpPr>
          <p:nvPr>
            <p:ph sz="half" idx="1"/>
          </p:nvPr>
        </p:nvSpPr>
        <p:spPr>
          <a:xfrm>
            <a:off x="2020809" y="2362200"/>
            <a:ext cx="2932191" cy="4038600"/>
          </a:xfrm>
        </p:spPr>
        <p:txBody>
          <a:bodyPr/>
          <a:lstStyle/>
          <a:p>
            <a:pPr marL="358775" indent="-268288" eaLnBrk="1" hangingPunct="1">
              <a:buClr>
                <a:srgbClr val="F89108"/>
              </a:buClr>
              <a:buSzPct val="70000"/>
              <a:buFont typeface="Wingdings" pitchFamily="2" charset="2"/>
              <a:buChar char="§"/>
            </a:pPr>
            <a:r>
              <a:rPr lang="en-CA" altLang="en-US" sz="3200" dirty="0" smtClean="0">
                <a:solidFill>
                  <a:schemeClr val="tx1"/>
                </a:solidFill>
              </a:rPr>
              <a:t>Policy</a:t>
            </a:r>
            <a:br>
              <a:rPr lang="en-CA" altLang="en-US" sz="3200" dirty="0" smtClean="0">
                <a:solidFill>
                  <a:schemeClr val="tx1"/>
                </a:solidFill>
              </a:rPr>
            </a:br>
            <a:endParaRPr lang="en-CA" altLang="en-US" sz="3200" dirty="0" smtClean="0">
              <a:solidFill>
                <a:schemeClr val="tx1"/>
              </a:solidFill>
            </a:endParaRPr>
          </a:p>
          <a:p>
            <a:pPr marL="358775" indent="-268288" eaLnBrk="1" hangingPunct="1">
              <a:spcBef>
                <a:spcPct val="0"/>
              </a:spcBef>
              <a:buClr>
                <a:srgbClr val="F89108"/>
              </a:buClr>
              <a:buSzPct val="70000"/>
              <a:buFont typeface="Wingdings" pitchFamily="2" charset="2"/>
              <a:buChar char="§"/>
            </a:pPr>
            <a:r>
              <a:rPr lang="en-CA" altLang="en-US" sz="3200" dirty="0" smtClean="0">
                <a:solidFill>
                  <a:schemeClr val="tx1"/>
                </a:solidFill>
              </a:rPr>
              <a:t>Legal cases </a:t>
            </a:r>
            <a:r>
              <a:rPr lang="en-CA" altLang="en-US" dirty="0" smtClean="0">
                <a:solidFill>
                  <a:schemeClr val="tx1"/>
                </a:solidFill>
              </a:rPr>
              <a:t>(initiates, intervenes)</a:t>
            </a:r>
            <a:br>
              <a:rPr lang="en-CA" altLang="en-US" dirty="0" smtClean="0">
                <a:solidFill>
                  <a:schemeClr val="tx1"/>
                </a:solidFill>
              </a:rPr>
            </a:br>
            <a:endParaRPr lang="en-CA" altLang="en-US" dirty="0" smtClean="0">
              <a:solidFill>
                <a:schemeClr val="tx1"/>
              </a:solidFill>
            </a:endParaRPr>
          </a:p>
          <a:p>
            <a:pPr marL="358775" indent="-268288" eaLnBrk="1" hangingPunct="1">
              <a:buClr>
                <a:srgbClr val="F89108"/>
              </a:buClr>
              <a:buSzPct val="70000"/>
              <a:buFont typeface="Wingdings" pitchFamily="2" charset="2"/>
              <a:buChar char="§"/>
            </a:pPr>
            <a:r>
              <a:rPr lang="en-CA" altLang="en-US" sz="3200" dirty="0" smtClean="0">
                <a:solidFill>
                  <a:schemeClr val="tx1"/>
                </a:solidFill>
              </a:rPr>
              <a:t>Monitoring</a:t>
            </a:r>
          </a:p>
        </p:txBody>
      </p:sp>
      <p:sp>
        <p:nvSpPr>
          <p:cNvPr id="5126" name="Content Placeholder 7"/>
          <p:cNvSpPr>
            <a:spLocks noGrp="1"/>
          </p:cNvSpPr>
          <p:nvPr>
            <p:ph sz="half" idx="2"/>
          </p:nvPr>
        </p:nvSpPr>
        <p:spPr>
          <a:xfrm>
            <a:off x="5976697" y="2286000"/>
            <a:ext cx="3123876" cy="4114800"/>
          </a:xfrm>
        </p:spPr>
        <p:txBody>
          <a:bodyPr/>
          <a:lstStyle/>
          <a:p>
            <a:pPr marL="269875" indent="-269875" eaLnBrk="1" hangingPunct="1">
              <a:spcBef>
                <a:spcPct val="0"/>
              </a:spcBef>
              <a:buClr>
                <a:srgbClr val="F89108"/>
              </a:buClr>
              <a:buSzPct val="70000"/>
              <a:buFont typeface="Wingdings" pitchFamily="2" charset="2"/>
              <a:buChar char="§"/>
            </a:pPr>
            <a:r>
              <a:rPr lang="en-CA" altLang="en-US" sz="3200" dirty="0" smtClean="0">
                <a:solidFill>
                  <a:schemeClr val="tx1"/>
                </a:solidFill>
              </a:rPr>
              <a:t>Public inquiries</a:t>
            </a:r>
            <a:br>
              <a:rPr lang="en-CA" altLang="en-US" sz="3200" dirty="0" smtClean="0">
                <a:solidFill>
                  <a:schemeClr val="tx1"/>
                </a:solidFill>
              </a:rPr>
            </a:br>
            <a:endParaRPr lang="en-CA" altLang="en-US" sz="3200" dirty="0" smtClean="0">
              <a:solidFill>
                <a:schemeClr val="tx1"/>
              </a:solidFill>
            </a:endParaRPr>
          </a:p>
          <a:p>
            <a:pPr marL="269875" indent="-269875" eaLnBrk="1" hangingPunct="1">
              <a:spcBef>
                <a:spcPct val="0"/>
              </a:spcBef>
              <a:buClr>
                <a:srgbClr val="F89108"/>
              </a:buClr>
              <a:buSzPct val="70000"/>
              <a:buFont typeface="Wingdings" pitchFamily="2" charset="2"/>
              <a:buChar char="§"/>
            </a:pPr>
            <a:r>
              <a:rPr lang="en-CA" altLang="en-US" sz="3200" dirty="0" smtClean="0">
                <a:solidFill>
                  <a:schemeClr val="tx1"/>
                </a:solidFill>
              </a:rPr>
              <a:t>Community outreach</a:t>
            </a:r>
            <a:br>
              <a:rPr lang="en-CA" altLang="en-US" sz="3200" dirty="0" smtClean="0">
                <a:solidFill>
                  <a:schemeClr val="tx1"/>
                </a:solidFill>
              </a:rPr>
            </a:br>
            <a:endParaRPr lang="en-CA" altLang="en-US" sz="3200" dirty="0" smtClean="0">
              <a:solidFill>
                <a:schemeClr val="tx1"/>
              </a:solidFill>
            </a:endParaRPr>
          </a:p>
          <a:p>
            <a:pPr marL="269875" indent="-269875" eaLnBrk="1" hangingPunct="1">
              <a:spcBef>
                <a:spcPct val="0"/>
              </a:spcBef>
              <a:buClr>
                <a:srgbClr val="F89108"/>
              </a:buClr>
              <a:buSzPct val="70000"/>
              <a:buFont typeface="Wingdings" pitchFamily="2" charset="2"/>
              <a:buChar char="§"/>
            </a:pPr>
            <a:r>
              <a:rPr lang="en-CA" altLang="en-US" sz="3200" dirty="0" smtClean="0">
                <a:solidFill>
                  <a:schemeClr val="tx1"/>
                </a:solidFill>
              </a:rPr>
              <a:t>Public education</a:t>
            </a:r>
          </a:p>
        </p:txBody>
      </p:sp>
      <p:sp>
        <p:nvSpPr>
          <p:cNvPr id="3" name="Slide Number Placeholder 2"/>
          <p:cNvSpPr>
            <a:spLocks noGrp="1"/>
          </p:cNvSpPr>
          <p:nvPr>
            <p:ph type="sldNum" sz="quarter" idx="12"/>
          </p:nvPr>
        </p:nvSpPr>
        <p:spPr/>
        <p:txBody>
          <a:bodyPr/>
          <a:lstStyle/>
          <a:p>
            <a:pPr>
              <a:defRPr/>
            </a:pPr>
            <a:fld id="{D556F3B7-88DE-4505-8E8D-2BA3DEDCF0CF}" type="slidenum">
              <a:rPr lang="en-US" altLang="en-US" smtClean="0"/>
              <a:pPr>
                <a:defRPr/>
              </a:pPr>
              <a:t>14</a:t>
            </a:fld>
            <a:endParaRPr lang="en-US" altLang="en-US"/>
          </a:p>
        </p:txBody>
      </p:sp>
      <p:pic>
        <p:nvPicPr>
          <p:cNvPr id="5127" name="Picture 23" descr="http://personalinjurylawyerphoenix.net/wp-content/uploads/2014/02/scales_full-300x300.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9067" y="3429000"/>
            <a:ext cx="1259435"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15" descr="Image result for vector art paper checklist black and white"/>
          <p:cNvPicPr>
            <a:picLocks noChangeAspect="1"/>
          </p:cNvPicPr>
          <p:nvPr/>
        </p:nvPicPr>
        <p:blipFill>
          <a:blip r:embed="rId7" cstate="print">
            <a:extLst>
              <a:ext uri="{28A0092B-C50C-407E-A947-70E740481C1C}">
                <a14:useLocalDpi xmlns:a14="http://schemas.microsoft.com/office/drawing/2010/main" val="0"/>
              </a:ext>
            </a:extLst>
          </a:blip>
          <a:srcRect r="7112"/>
          <a:stretch>
            <a:fillRect/>
          </a:stretch>
        </p:blipFill>
        <p:spPr bwMode="auto">
          <a:xfrm>
            <a:off x="1067750" y="5124450"/>
            <a:ext cx="837127"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2" descr="Image result for image binoculars"/>
          <p:cNvPicPr>
            <a:picLocks noChangeAspect="1" noChangeArrowheads="1"/>
          </p:cNvPicPr>
          <p:nvPr/>
        </p:nvPicPr>
        <p:blipFill>
          <a:blip r:embed="rId8" cstate="print">
            <a:extLst>
              <a:ext uri="{28A0092B-C50C-407E-A947-70E740481C1C}">
                <a14:useLocalDpi xmlns:a14="http://schemas.microsoft.com/office/drawing/2010/main" val="0"/>
              </a:ext>
            </a:extLst>
          </a:blip>
          <a:srcRect t="13579"/>
          <a:stretch>
            <a:fillRect/>
          </a:stretch>
        </p:blipFill>
        <p:spPr bwMode="auto">
          <a:xfrm>
            <a:off x="579551" y="4954588"/>
            <a:ext cx="7922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Picture 12" descr="Meeting Clipart">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21429" y="4876800"/>
            <a:ext cx="1337307"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1" name="Picture 1"/>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96005" y="1656124"/>
            <a:ext cx="762107" cy="101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Picture 1" descr="image00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47437" y="2390971"/>
            <a:ext cx="787960" cy="9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3" name="Picture 5"/>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208161" y="2097578"/>
            <a:ext cx="797607" cy="102662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36640"/>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DA8C0DB7-02B9-438E-AEF4-0E24123D52C2}" type="slidenum">
              <a:rPr lang="en-US" altLang="en-US" smtClean="0"/>
              <a:pPr>
                <a:defRPr/>
              </a:pPr>
              <a:t>15</a:t>
            </a:fld>
            <a:endParaRPr lang="en-US" altLang="en-US"/>
          </a:p>
        </p:txBody>
      </p:sp>
      <p:sp>
        <p:nvSpPr>
          <p:cNvPr id="15362" name="Rectangle 2"/>
          <p:cNvSpPr>
            <a:spLocks noGrp="1" noChangeArrowheads="1"/>
          </p:cNvSpPr>
          <p:nvPr>
            <p:ph type="title" idx="4294967295"/>
          </p:nvPr>
        </p:nvSpPr>
        <p:spPr>
          <a:xfrm>
            <a:off x="1143000" y="228600"/>
            <a:ext cx="5943600" cy="1676400"/>
          </a:xfrm>
          <a:noFill/>
          <a:extLst>
            <a:ext uri="{909E8E84-426E-40DD-AFC4-6F175D3DCCD1}">
              <a14:hiddenFill xmlns:a14="http://schemas.microsoft.com/office/drawing/2010/main">
                <a:solidFill>
                  <a:schemeClr val="bg1"/>
                </a:solidFill>
              </a14:hiddenFill>
            </a:ext>
          </a:extLst>
        </p:spPr>
        <p:txBody>
          <a:bodyPr>
            <a:normAutofit fontScale="90000"/>
          </a:bodyPr>
          <a:lstStyle/>
          <a:p>
            <a:pPr algn="ctr">
              <a:lnSpc>
                <a:spcPts val="4400"/>
              </a:lnSpc>
            </a:pPr>
            <a:r>
              <a:rPr lang="en-US" altLang="en-US" sz="4900" dirty="0" smtClean="0"/>
              <a:t>Human Rights Tribunal </a:t>
            </a:r>
            <a:br>
              <a:rPr lang="en-US" altLang="en-US" sz="4900" dirty="0" smtClean="0"/>
            </a:br>
            <a:r>
              <a:rPr lang="en-US" altLang="en-US" sz="4900" dirty="0" smtClean="0"/>
              <a:t>of Ontario (HRTO)</a:t>
            </a:r>
            <a:r>
              <a:rPr lang="en-US" altLang="en-US" sz="4900" dirty="0"/>
              <a:t/>
            </a:r>
            <a:br>
              <a:rPr lang="en-US" altLang="en-US" sz="4900" dirty="0"/>
            </a:br>
            <a:r>
              <a:rPr lang="en-CA" altLang="en-US" sz="2700" b="1" cap="none" dirty="0" smtClean="0">
                <a:solidFill>
                  <a:schemeClr val="tx1"/>
                </a:solidFill>
              </a:rPr>
              <a:t>www.sjto.gov.on.ca/hrto</a:t>
            </a:r>
            <a:endParaRPr lang="en-CA" altLang="en-US" sz="2700" dirty="0" smtClean="0">
              <a:solidFill>
                <a:srgbClr val="000000"/>
              </a:solidFill>
            </a:endParaRPr>
          </a:p>
        </p:txBody>
      </p:sp>
      <p:sp>
        <p:nvSpPr>
          <p:cNvPr id="15365" name="Rectangle 6"/>
          <p:cNvSpPr>
            <a:spLocks noGrp="1" noChangeArrowheads="1"/>
          </p:cNvSpPr>
          <p:nvPr>
            <p:ph type="body" idx="4294967295"/>
          </p:nvPr>
        </p:nvSpPr>
        <p:spPr>
          <a:xfrm>
            <a:off x="2819400" y="2163763"/>
            <a:ext cx="6324600" cy="3703637"/>
          </a:xfrm>
          <a:noFill/>
        </p:spPr>
        <p:txBody>
          <a:bodyPr>
            <a:noAutofit/>
          </a:bodyPr>
          <a:lstStyle/>
          <a:p>
            <a:pPr algn="ctr" eaLnBrk="1" hangingPunct="1">
              <a:lnSpc>
                <a:spcPct val="80000"/>
              </a:lnSpc>
              <a:spcBef>
                <a:spcPct val="50000"/>
              </a:spcBef>
              <a:buFontTx/>
              <a:buNone/>
            </a:pPr>
            <a:r>
              <a:rPr lang="en-US" altLang="en-US" sz="2000" b="1" dirty="0" smtClean="0">
                <a:solidFill>
                  <a:srgbClr val="000000"/>
                </a:solidFill>
              </a:rPr>
              <a:t> </a:t>
            </a:r>
          </a:p>
          <a:p>
            <a:pPr eaLnBrk="1" hangingPunct="1">
              <a:lnSpc>
                <a:spcPct val="80000"/>
              </a:lnSpc>
              <a:buClr>
                <a:srgbClr val="F89108"/>
              </a:buClr>
              <a:buSzPct val="70000"/>
              <a:buFont typeface="Wingdings" pitchFamily="2" charset="2"/>
              <a:buChar char="§"/>
            </a:pPr>
            <a:r>
              <a:rPr lang="en-US" altLang="en-US" sz="2400" dirty="0" smtClean="0">
                <a:solidFill>
                  <a:srgbClr val="000000"/>
                </a:solidFill>
              </a:rPr>
              <a:t>Mediates and hears complaints</a:t>
            </a:r>
            <a:br>
              <a:rPr lang="en-US" altLang="en-US" sz="2400" dirty="0" smtClean="0">
                <a:solidFill>
                  <a:srgbClr val="000000"/>
                </a:solidFill>
              </a:rPr>
            </a:br>
            <a:r>
              <a:rPr lang="en-US" altLang="en-US" sz="2400" dirty="0" smtClean="0">
                <a:solidFill>
                  <a:srgbClr val="000000"/>
                </a:solidFill>
              </a:rPr>
              <a:t/>
            </a:r>
            <a:br>
              <a:rPr lang="en-US" altLang="en-US" sz="2400" dirty="0" smtClean="0">
                <a:solidFill>
                  <a:srgbClr val="000000"/>
                </a:solidFill>
              </a:rPr>
            </a:br>
            <a:endParaRPr lang="en-US" altLang="en-US" sz="2400" dirty="0" smtClean="0">
              <a:solidFill>
                <a:srgbClr val="000000"/>
              </a:solidFill>
            </a:endParaRPr>
          </a:p>
          <a:p>
            <a:pPr eaLnBrk="1" hangingPunct="1">
              <a:lnSpc>
                <a:spcPct val="80000"/>
              </a:lnSpc>
              <a:buClr>
                <a:srgbClr val="F89108"/>
              </a:buClr>
              <a:buSzPct val="70000"/>
              <a:buFont typeface="Wingdings" pitchFamily="2" charset="2"/>
              <a:buChar char="§"/>
            </a:pPr>
            <a:r>
              <a:rPr lang="en-US" altLang="en-US" sz="2400" dirty="0" smtClean="0">
                <a:solidFill>
                  <a:srgbClr val="000000"/>
                </a:solidFill>
              </a:rPr>
              <a:t>Considers evidence</a:t>
            </a:r>
            <a:br>
              <a:rPr lang="en-US" altLang="en-US" sz="2400" dirty="0" smtClean="0">
                <a:solidFill>
                  <a:srgbClr val="000000"/>
                </a:solidFill>
              </a:rPr>
            </a:br>
            <a:r>
              <a:rPr lang="en-US" altLang="en-US" sz="2400" dirty="0" smtClean="0">
                <a:solidFill>
                  <a:srgbClr val="000000"/>
                </a:solidFill>
              </a:rPr>
              <a:t/>
            </a:r>
            <a:br>
              <a:rPr lang="en-US" altLang="en-US" sz="2400" dirty="0" smtClean="0">
                <a:solidFill>
                  <a:srgbClr val="000000"/>
                </a:solidFill>
              </a:rPr>
            </a:br>
            <a:endParaRPr lang="en-US" altLang="en-US" sz="2400" dirty="0" smtClean="0">
              <a:solidFill>
                <a:srgbClr val="000000"/>
              </a:solidFill>
            </a:endParaRPr>
          </a:p>
          <a:p>
            <a:pPr eaLnBrk="1" hangingPunct="1">
              <a:lnSpc>
                <a:spcPct val="80000"/>
              </a:lnSpc>
              <a:buClr>
                <a:srgbClr val="F89108"/>
              </a:buClr>
              <a:buSzPct val="70000"/>
              <a:buFont typeface="Wingdings" pitchFamily="2" charset="2"/>
              <a:buChar char="§"/>
            </a:pPr>
            <a:r>
              <a:rPr lang="en-US" altLang="en-US" sz="2400" dirty="0" smtClean="0">
                <a:solidFill>
                  <a:srgbClr val="000000"/>
                </a:solidFill>
              </a:rPr>
              <a:t>Makes decisions</a:t>
            </a:r>
            <a:endParaRPr lang="en-US" altLang="en-US" sz="2400" dirty="0" smtClean="0"/>
          </a:p>
          <a:p>
            <a:pPr eaLnBrk="1" hangingPunct="1">
              <a:lnSpc>
                <a:spcPct val="80000"/>
              </a:lnSpc>
              <a:buFontTx/>
              <a:buNone/>
            </a:pPr>
            <a:endParaRPr lang="en-CA" altLang="en-US" sz="2000" dirty="0" smtClean="0"/>
          </a:p>
        </p:txBody>
      </p:sp>
      <p:sp>
        <p:nvSpPr>
          <p:cNvPr id="15364" name="Text Box 4"/>
          <p:cNvSpPr txBox="1">
            <a:spLocks noChangeArrowheads="1"/>
          </p:cNvSpPr>
          <p:nvPr/>
        </p:nvSpPr>
        <p:spPr bwMode="auto">
          <a:xfrm>
            <a:off x="838626" y="6019800"/>
            <a:ext cx="30475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l">
              <a:spcBef>
                <a:spcPct val="20000"/>
              </a:spcBef>
              <a:buClr>
                <a:srgbClr val="E26431"/>
              </a:buClr>
              <a:buChar char="•"/>
              <a:defRPr sz="3200">
                <a:solidFill>
                  <a:srgbClr val="0E203C"/>
                </a:solidFill>
                <a:latin typeface="Arial" pitchFamily="34" charset="0"/>
              </a:defRPr>
            </a:lvl1pPr>
            <a:lvl2pPr marL="742950" indent="-285750" algn="l">
              <a:spcBef>
                <a:spcPct val="20000"/>
              </a:spcBef>
              <a:buClr>
                <a:srgbClr val="E26431"/>
              </a:buClr>
              <a:buChar char="•"/>
              <a:defRPr sz="2800">
                <a:solidFill>
                  <a:srgbClr val="0E203C"/>
                </a:solidFill>
                <a:latin typeface="Arial" pitchFamily="34" charset="0"/>
              </a:defRPr>
            </a:lvl2pPr>
            <a:lvl3pPr marL="1143000" indent="-228600" algn="l">
              <a:spcBef>
                <a:spcPct val="20000"/>
              </a:spcBef>
              <a:buClr>
                <a:srgbClr val="E26431"/>
              </a:buClr>
              <a:buChar char="•"/>
              <a:defRPr sz="2400">
                <a:solidFill>
                  <a:srgbClr val="0E203C"/>
                </a:solidFill>
                <a:latin typeface="Arial" pitchFamily="34" charset="0"/>
              </a:defRPr>
            </a:lvl3pPr>
            <a:lvl4pPr marL="1600200" indent="-228600" algn="l">
              <a:spcBef>
                <a:spcPct val="20000"/>
              </a:spcBef>
              <a:buClr>
                <a:srgbClr val="E26431"/>
              </a:buClr>
              <a:buChar char="•"/>
              <a:defRPr sz="2000">
                <a:solidFill>
                  <a:srgbClr val="0E203C"/>
                </a:solidFill>
                <a:latin typeface="Arial" pitchFamily="34" charset="0"/>
              </a:defRPr>
            </a:lvl4pPr>
            <a:lvl5pPr marL="2057400" indent="-228600" algn="l">
              <a:spcBef>
                <a:spcPct val="20000"/>
              </a:spcBef>
              <a:buClr>
                <a:srgbClr val="E26431"/>
              </a:buClr>
              <a:buChar char="•"/>
              <a:defRPr sz="2000">
                <a:solidFill>
                  <a:srgbClr val="0E203C"/>
                </a:solidFill>
                <a:latin typeface="Arial" pitchFamily="34" charset="0"/>
              </a:defRPr>
            </a:lvl5pPr>
            <a:lvl6pPr marL="2514600" indent="-228600" eaLnBrk="0" fontAlgn="base" hangingPunct="0">
              <a:spcBef>
                <a:spcPct val="20000"/>
              </a:spcBef>
              <a:spcAft>
                <a:spcPct val="0"/>
              </a:spcAft>
              <a:buClr>
                <a:srgbClr val="E26431"/>
              </a:buClr>
              <a:buChar char="•"/>
              <a:defRPr sz="2000">
                <a:solidFill>
                  <a:srgbClr val="0E203C"/>
                </a:solidFill>
                <a:latin typeface="Arial" pitchFamily="34" charset="0"/>
              </a:defRPr>
            </a:lvl6pPr>
            <a:lvl7pPr marL="2971800" indent="-228600" eaLnBrk="0" fontAlgn="base" hangingPunct="0">
              <a:spcBef>
                <a:spcPct val="20000"/>
              </a:spcBef>
              <a:spcAft>
                <a:spcPct val="0"/>
              </a:spcAft>
              <a:buClr>
                <a:srgbClr val="E26431"/>
              </a:buClr>
              <a:buChar char="•"/>
              <a:defRPr sz="2000">
                <a:solidFill>
                  <a:srgbClr val="0E203C"/>
                </a:solidFill>
                <a:latin typeface="Arial" pitchFamily="34" charset="0"/>
              </a:defRPr>
            </a:lvl7pPr>
            <a:lvl8pPr marL="3429000" indent="-228600" eaLnBrk="0" fontAlgn="base" hangingPunct="0">
              <a:spcBef>
                <a:spcPct val="20000"/>
              </a:spcBef>
              <a:spcAft>
                <a:spcPct val="0"/>
              </a:spcAft>
              <a:buClr>
                <a:srgbClr val="E26431"/>
              </a:buClr>
              <a:buChar char="•"/>
              <a:defRPr sz="2000">
                <a:solidFill>
                  <a:srgbClr val="0E203C"/>
                </a:solidFill>
                <a:latin typeface="Arial" pitchFamily="34" charset="0"/>
              </a:defRPr>
            </a:lvl8pPr>
            <a:lvl9pPr marL="3886200" indent="-228600" eaLnBrk="0" fontAlgn="base" hangingPunct="0">
              <a:spcBef>
                <a:spcPct val="20000"/>
              </a:spcBef>
              <a:spcAft>
                <a:spcPct val="0"/>
              </a:spcAft>
              <a:buClr>
                <a:srgbClr val="E26431"/>
              </a:buClr>
              <a:buChar char="•"/>
              <a:defRPr sz="2000">
                <a:solidFill>
                  <a:srgbClr val="0E203C"/>
                </a:solidFill>
                <a:latin typeface="Arial" pitchFamily="34" charset="0"/>
              </a:defRPr>
            </a:lvl9pPr>
          </a:lstStyle>
          <a:p>
            <a:pPr eaLnBrk="1" hangingPunct="1">
              <a:spcBef>
                <a:spcPct val="50000"/>
              </a:spcBef>
              <a:buClr>
                <a:schemeClr val="tx1"/>
              </a:buClr>
              <a:buSzPct val="75000"/>
              <a:buFont typeface="Wingdings" pitchFamily="2" charset="2"/>
              <a:buChar char="l"/>
            </a:pPr>
            <a:endParaRPr kumimoji="0" lang="en-US" altLang="en-US" sz="2000" dirty="0">
              <a:solidFill>
                <a:schemeClr val="tx1"/>
              </a:solidFill>
            </a:endParaRPr>
          </a:p>
        </p:txBody>
      </p:sp>
      <p:pic>
        <p:nvPicPr>
          <p:cNvPr id="15368" name="Picture 9" descr="Scale Clipart">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800" y="3723961"/>
            <a:ext cx="1067749"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10" descr="Hand And Pen Clipart">
            <a:hlinkClick r:id="rId5"/>
          </p:cNvPr>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rot="-1123547">
            <a:off x="1164415" y="4886630"/>
            <a:ext cx="943452"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14" descr="Part Of The Flat Icon Collection (wed Aug 25 23:23:49 2004) Clipart">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6800" y="2290898"/>
            <a:ext cx="1132868" cy="112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066685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71904"/>
            <a:ext cx="8229600" cy="1833096"/>
          </a:xfrm>
          <a:noFill/>
          <a:extLst>
            <a:ext uri="{909E8E84-426E-40DD-AFC4-6F175D3DCCD1}">
              <a14:hiddenFill xmlns:a14="http://schemas.microsoft.com/office/drawing/2010/main">
                <a:solidFill>
                  <a:schemeClr val="bg1"/>
                </a:solidFill>
              </a14:hiddenFill>
            </a:ext>
          </a:extLst>
        </p:spPr>
        <p:txBody>
          <a:bodyPr>
            <a:noAutofit/>
          </a:bodyPr>
          <a:lstStyle/>
          <a:p>
            <a:pPr algn="ctr" eaLnBrk="1" hangingPunct="1">
              <a:spcBef>
                <a:spcPts val="1600"/>
              </a:spcBef>
            </a:pPr>
            <a:r>
              <a:rPr lang="en-US" altLang="en-US" dirty="0" smtClean="0"/>
              <a:t>Human Rights Legal </a:t>
            </a:r>
            <a:br>
              <a:rPr lang="en-US" altLang="en-US" dirty="0" smtClean="0"/>
            </a:br>
            <a:r>
              <a:rPr lang="en-US" altLang="en-US" dirty="0" smtClean="0"/>
              <a:t>Support Centre (HRLSC)</a:t>
            </a:r>
            <a:br>
              <a:rPr lang="en-US" altLang="en-US" dirty="0" smtClean="0"/>
            </a:br>
            <a:r>
              <a:rPr lang="en-CA" altLang="en-US" sz="2400" b="1" cap="none" dirty="0" smtClean="0">
                <a:solidFill>
                  <a:schemeClr val="tx1"/>
                </a:solidFill>
              </a:rPr>
              <a:t>www.hrlsc.on.ca</a:t>
            </a:r>
          </a:p>
        </p:txBody>
      </p:sp>
      <p:sp>
        <p:nvSpPr>
          <p:cNvPr id="2" name="Content Placeholder 1"/>
          <p:cNvSpPr>
            <a:spLocks noGrp="1"/>
          </p:cNvSpPr>
          <p:nvPr>
            <p:ph idx="1"/>
          </p:nvPr>
        </p:nvSpPr>
        <p:spPr>
          <a:xfrm>
            <a:off x="3064477" y="2236573"/>
            <a:ext cx="4707923" cy="3889590"/>
          </a:xfrm>
        </p:spPr>
        <p:txBody>
          <a:bodyPr>
            <a:normAutofit/>
          </a:bodyPr>
          <a:lstStyle/>
          <a:p>
            <a:pPr>
              <a:spcBef>
                <a:spcPct val="50000"/>
              </a:spcBef>
              <a:buClr>
                <a:srgbClr val="F89108"/>
              </a:buClr>
              <a:buSzPct val="70000"/>
              <a:buFont typeface="Wingdings" pitchFamily="2" charset="2"/>
              <a:buChar char="§"/>
            </a:pPr>
            <a:r>
              <a:rPr lang="en-US" altLang="en-US" sz="2400" dirty="0">
                <a:solidFill>
                  <a:schemeClr val="tx1"/>
                </a:solidFill>
              </a:rPr>
              <a:t>Provides human rights </a:t>
            </a:r>
            <a:r>
              <a:rPr lang="en-US" altLang="en-US" sz="2400" dirty="0" smtClean="0">
                <a:solidFill>
                  <a:schemeClr val="tx1"/>
                </a:solidFill>
              </a:rPr>
              <a:t>legal advice</a:t>
            </a:r>
            <a:endParaRPr lang="en-US" altLang="en-US" sz="2400" dirty="0">
              <a:solidFill>
                <a:schemeClr val="tx1"/>
              </a:solidFill>
            </a:endParaRPr>
          </a:p>
          <a:p>
            <a:pPr>
              <a:spcBef>
                <a:spcPct val="50000"/>
              </a:spcBef>
              <a:buClr>
                <a:srgbClr val="F89108"/>
              </a:buClr>
              <a:buSzPct val="70000"/>
              <a:buFont typeface="Wingdings" pitchFamily="2" charset="2"/>
              <a:buChar char="§"/>
            </a:pPr>
            <a:r>
              <a:rPr lang="en-US" altLang="en-US" sz="2400" dirty="0" smtClean="0">
                <a:solidFill>
                  <a:schemeClr val="tx1"/>
                </a:solidFill>
              </a:rPr>
              <a:t>Assists </a:t>
            </a:r>
            <a:r>
              <a:rPr lang="en-US" altLang="en-US" sz="2400" dirty="0">
                <a:solidFill>
                  <a:schemeClr val="tx1"/>
                </a:solidFill>
              </a:rPr>
              <a:t>with filing </a:t>
            </a:r>
            <a:r>
              <a:rPr lang="en-US" altLang="en-US" sz="2400" dirty="0" smtClean="0">
                <a:solidFill>
                  <a:schemeClr val="tx1"/>
                </a:solidFill>
              </a:rPr>
              <a:t/>
            </a:r>
            <a:br>
              <a:rPr lang="en-US" altLang="en-US" sz="2400" dirty="0" smtClean="0">
                <a:solidFill>
                  <a:schemeClr val="tx1"/>
                </a:solidFill>
              </a:rPr>
            </a:br>
            <a:r>
              <a:rPr lang="en-US" altLang="en-US" sz="2400" dirty="0" smtClean="0">
                <a:solidFill>
                  <a:schemeClr val="tx1"/>
                </a:solidFill>
              </a:rPr>
              <a:t>an HRTO application (complaint)</a:t>
            </a:r>
            <a:endParaRPr lang="en-US" altLang="en-US" sz="2400" dirty="0">
              <a:solidFill>
                <a:schemeClr val="tx1"/>
              </a:solidFill>
            </a:endParaRPr>
          </a:p>
          <a:p>
            <a:pPr marL="360363" indent="-360363">
              <a:spcBef>
                <a:spcPct val="50000"/>
              </a:spcBef>
              <a:buClr>
                <a:srgbClr val="F89108"/>
              </a:buClr>
              <a:buSzPct val="70000"/>
              <a:buFont typeface="Wingdings" pitchFamily="2" charset="2"/>
              <a:buChar char="§"/>
            </a:pPr>
            <a:r>
              <a:rPr lang="en-US" altLang="en-US" sz="2400" dirty="0" smtClean="0">
                <a:solidFill>
                  <a:schemeClr val="tx1"/>
                </a:solidFill>
              </a:rPr>
              <a:t>Provides </a:t>
            </a:r>
            <a:r>
              <a:rPr lang="en-US" altLang="en-US" sz="2400" dirty="0">
                <a:solidFill>
                  <a:schemeClr val="tx1"/>
                </a:solidFill>
              </a:rPr>
              <a:t>representation </a:t>
            </a:r>
            <a:br>
              <a:rPr lang="en-US" altLang="en-US" sz="2400" dirty="0">
                <a:solidFill>
                  <a:schemeClr val="tx1"/>
                </a:solidFill>
              </a:rPr>
            </a:br>
            <a:r>
              <a:rPr lang="en-US" altLang="en-US" sz="2400" dirty="0">
                <a:solidFill>
                  <a:schemeClr val="tx1"/>
                </a:solidFill>
              </a:rPr>
              <a:t>at </a:t>
            </a:r>
            <a:r>
              <a:rPr lang="en-US" altLang="en-US" sz="2400" dirty="0" smtClean="0">
                <a:solidFill>
                  <a:schemeClr val="tx1"/>
                </a:solidFill>
              </a:rPr>
              <a:t>the Tribunal</a:t>
            </a:r>
            <a:endParaRPr lang="en-CA" altLang="en-US" sz="2400" dirty="0">
              <a:solidFill>
                <a:schemeClr val="tx1"/>
              </a:solidFill>
            </a:endParaRPr>
          </a:p>
          <a:p>
            <a:endParaRPr lang="en-CA" dirty="0"/>
          </a:p>
        </p:txBody>
      </p:sp>
      <p:sp>
        <p:nvSpPr>
          <p:cNvPr id="3" name="Slide Number Placeholder 2"/>
          <p:cNvSpPr>
            <a:spLocks noGrp="1"/>
          </p:cNvSpPr>
          <p:nvPr>
            <p:ph type="sldNum" sz="quarter" idx="12"/>
          </p:nvPr>
        </p:nvSpPr>
        <p:spPr/>
        <p:txBody>
          <a:bodyPr/>
          <a:lstStyle/>
          <a:p>
            <a:fld id="{ACC8D5A0-31AC-4DAC-8B4C-5C3A4C84E77C}" type="slidenum">
              <a:rPr lang="en-CA" smtClean="0"/>
              <a:pPr/>
              <a:t>16</a:t>
            </a:fld>
            <a:endParaRPr lang="en-CA" dirty="0"/>
          </a:p>
        </p:txBody>
      </p:sp>
      <p:sp>
        <p:nvSpPr>
          <p:cNvPr id="16388" name="Text Box 4"/>
          <p:cNvSpPr txBox="1">
            <a:spLocks noChangeArrowheads="1"/>
          </p:cNvSpPr>
          <p:nvPr/>
        </p:nvSpPr>
        <p:spPr bwMode="auto">
          <a:xfrm>
            <a:off x="838626" y="6019800"/>
            <a:ext cx="30475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l">
              <a:spcBef>
                <a:spcPct val="20000"/>
              </a:spcBef>
              <a:buClr>
                <a:srgbClr val="E26431"/>
              </a:buClr>
              <a:buChar char="•"/>
              <a:defRPr sz="3200">
                <a:solidFill>
                  <a:srgbClr val="0E203C"/>
                </a:solidFill>
                <a:latin typeface="Arial" pitchFamily="34" charset="0"/>
              </a:defRPr>
            </a:lvl1pPr>
            <a:lvl2pPr marL="742950" indent="-285750" algn="l">
              <a:spcBef>
                <a:spcPct val="20000"/>
              </a:spcBef>
              <a:buClr>
                <a:srgbClr val="E26431"/>
              </a:buClr>
              <a:buChar char="•"/>
              <a:defRPr sz="2800">
                <a:solidFill>
                  <a:srgbClr val="0E203C"/>
                </a:solidFill>
                <a:latin typeface="Arial" pitchFamily="34" charset="0"/>
              </a:defRPr>
            </a:lvl2pPr>
            <a:lvl3pPr marL="1143000" indent="-228600" algn="l">
              <a:spcBef>
                <a:spcPct val="20000"/>
              </a:spcBef>
              <a:buClr>
                <a:srgbClr val="E26431"/>
              </a:buClr>
              <a:buChar char="•"/>
              <a:defRPr sz="2400">
                <a:solidFill>
                  <a:srgbClr val="0E203C"/>
                </a:solidFill>
                <a:latin typeface="Arial" pitchFamily="34" charset="0"/>
              </a:defRPr>
            </a:lvl3pPr>
            <a:lvl4pPr marL="1600200" indent="-228600" algn="l">
              <a:spcBef>
                <a:spcPct val="20000"/>
              </a:spcBef>
              <a:buClr>
                <a:srgbClr val="E26431"/>
              </a:buClr>
              <a:buChar char="•"/>
              <a:defRPr sz="2000">
                <a:solidFill>
                  <a:srgbClr val="0E203C"/>
                </a:solidFill>
                <a:latin typeface="Arial" pitchFamily="34" charset="0"/>
              </a:defRPr>
            </a:lvl4pPr>
            <a:lvl5pPr marL="2057400" indent="-228600" algn="l">
              <a:spcBef>
                <a:spcPct val="20000"/>
              </a:spcBef>
              <a:buClr>
                <a:srgbClr val="E26431"/>
              </a:buClr>
              <a:buChar char="•"/>
              <a:defRPr sz="2000">
                <a:solidFill>
                  <a:srgbClr val="0E203C"/>
                </a:solidFill>
                <a:latin typeface="Arial" pitchFamily="34" charset="0"/>
              </a:defRPr>
            </a:lvl5pPr>
            <a:lvl6pPr marL="2514600" indent="-228600" eaLnBrk="0" fontAlgn="base" hangingPunct="0">
              <a:spcBef>
                <a:spcPct val="20000"/>
              </a:spcBef>
              <a:spcAft>
                <a:spcPct val="0"/>
              </a:spcAft>
              <a:buClr>
                <a:srgbClr val="E26431"/>
              </a:buClr>
              <a:buChar char="•"/>
              <a:defRPr sz="2000">
                <a:solidFill>
                  <a:srgbClr val="0E203C"/>
                </a:solidFill>
                <a:latin typeface="Arial" pitchFamily="34" charset="0"/>
              </a:defRPr>
            </a:lvl6pPr>
            <a:lvl7pPr marL="2971800" indent="-228600" eaLnBrk="0" fontAlgn="base" hangingPunct="0">
              <a:spcBef>
                <a:spcPct val="20000"/>
              </a:spcBef>
              <a:spcAft>
                <a:spcPct val="0"/>
              </a:spcAft>
              <a:buClr>
                <a:srgbClr val="E26431"/>
              </a:buClr>
              <a:buChar char="•"/>
              <a:defRPr sz="2000">
                <a:solidFill>
                  <a:srgbClr val="0E203C"/>
                </a:solidFill>
                <a:latin typeface="Arial" pitchFamily="34" charset="0"/>
              </a:defRPr>
            </a:lvl7pPr>
            <a:lvl8pPr marL="3429000" indent="-228600" eaLnBrk="0" fontAlgn="base" hangingPunct="0">
              <a:spcBef>
                <a:spcPct val="20000"/>
              </a:spcBef>
              <a:spcAft>
                <a:spcPct val="0"/>
              </a:spcAft>
              <a:buClr>
                <a:srgbClr val="E26431"/>
              </a:buClr>
              <a:buChar char="•"/>
              <a:defRPr sz="2000">
                <a:solidFill>
                  <a:srgbClr val="0E203C"/>
                </a:solidFill>
                <a:latin typeface="Arial" pitchFamily="34" charset="0"/>
              </a:defRPr>
            </a:lvl8pPr>
            <a:lvl9pPr marL="3886200" indent="-228600" eaLnBrk="0" fontAlgn="base" hangingPunct="0">
              <a:spcBef>
                <a:spcPct val="20000"/>
              </a:spcBef>
              <a:spcAft>
                <a:spcPct val="0"/>
              </a:spcAft>
              <a:buClr>
                <a:srgbClr val="E26431"/>
              </a:buClr>
              <a:buChar char="•"/>
              <a:defRPr sz="2000">
                <a:solidFill>
                  <a:srgbClr val="0E203C"/>
                </a:solidFill>
                <a:latin typeface="Arial" pitchFamily="34" charset="0"/>
              </a:defRPr>
            </a:lvl9pPr>
          </a:lstStyle>
          <a:p>
            <a:pPr eaLnBrk="1" hangingPunct="1">
              <a:spcBef>
                <a:spcPct val="50000"/>
              </a:spcBef>
              <a:buClr>
                <a:schemeClr val="tx1"/>
              </a:buClr>
              <a:buSzPct val="75000"/>
              <a:buFont typeface="Wingdings" pitchFamily="2" charset="2"/>
              <a:buChar char="l"/>
            </a:pPr>
            <a:endParaRPr kumimoji="0" lang="en-US" altLang="en-US" sz="2000" dirty="0">
              <a:solidFill>
                <a:schemeClr val="tx1"/>
              </a:solidFill>
            </a:endParaRPr>
          </a:p>
        </p:txBody>
      </p:sp>
      <p:pic>
        <p:nvPicPr>
          <p:cNvPr id="16390" name="Picture 7" descr="Part Of The Flat Icon Collection (wed Aug 25 23:23:49 2004) Clipart">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255529">
            <a:off x="1301768" y="3166927"/>
            <a:ext cx="1190416" cy="121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8" descr="Chat Icon Clipart">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99287" y="2100274"/>
            <a:ext cx="1063148" cy="106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4" descr="Part Of The Flat Icon Collection (wed Aug 25 23:23:49 2004) Clipart">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45348" y="4619842"/>
            <a:ext cx="1089085" cy="1078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802453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i="1" dirty="0" smtClean="0"/>
              <a:t>Ontario Human Rights Code </a:t>
            </a:r>
            <a:r>
              <a:rPr lang="en-CA" dirty="0" smtClean="0"/>
              <a:t/>
            </a:r>
            <a:br>
              <a:rPr lang="en-CA" dirty="0" smtClean="0"/>
            </a:br>
            <a:r>
              <a:rPr lang="en-CA" dirty="0" smtClean="0">
                <a:solidFill>
                  <a:srgbClr val="F89108"/>
                </a:solidFill>
              </a:rPr>
              <a:t>Core Principles</a:t>
            </a:r>
            <a:endParaRPr lang="en-CA" dirty="0">
              <a:solidFill>
                <a:srgbClr val="F89108"/>
              </a:solidFill>
            </a:endParaRPr>
          </a:p>
        </p:txBody>
      </p:sp>
      <p:sp>
        <p:nvSpPr>
          <p:cNvPr id="3" name="Content Placeholder 2"/>
          <p:cNvSpPr>
            <a:spLocks noGrp="1"/>
          </p:cNvSpPr>
          <p:nvPr>
            <p:ph idx="1"/>
          </p:nvPr>
        </p:nvSpPr>
        <p:spPr>
          <a:xfrm>
            <a:off x="457200" y="2209800"/>
            <a:ext cx="7010400" cy="3535363"/>
          </a:xfrm>
        </p:spPr>
        <p:txBody>
          <a:bodyPr>
            <a:normAutofit fontScale="92500" lnSpcReduction="20000"/>
          </a:bodyPr>
          <a:lstStyle/>
          <a:p>
            <a:pPr marL="0" indent="0">
              <a:buNone/>
            </a:pPr>
            <a:r>
              <a:rPr lang="en-CA" dirty="0" smtClean="0"/>
              <a:t> </a:t>
            </a:r>
            <a:r>
              <a:rPr lang="en-CA" sz="4000" i="1" dirty="0" smtClean="0"/>
              <a:t> </a:t>
            </a:r>
          </a:p>
          <a:p>
            <a:pPr lvl="1">
              <a:buClr>
                <a:srgbClr val="F89108"/>
              </a:buClr>
              <a:buSzPct val="70000"/>
              <a:buFont typeface="Wingdings" panose="05000000000000000000" pitchFamily="2" charset="2"/>
              <a:buChar char="§"/>
            </a:pPr>
            <a:r>
              <a:rPr lang="en-CA" sz="4000" dirty="0" smtClean="0"/>
              <a:t>has </a:t>
            </a:r>
            <a:r>
              <a:rPr lang="en-CA" sz="4000" dirty="0" smtClean="0">
                <a:solidFill>
                  <a:schemeClr val="accent6">
                    <a:lumMod val="75000"/>
                  </a:schemeClr>
                </a:solidFill>
              </a:rPr>
              <a:t>primacy</a:t>
            </a:r>
            <a:r>
              <a:rPr lang="en-CA" sz="4000" dirty="0" smtClean="0"/>
              <a:t> over other legislation</a:t>
            </a:r>
          </a:p>
          <a:p>
            <a:pPr lvl="1">
              <a:buClr>
                <a:srgbClr val="F89108"/>
              </a:buClr>
              <a:buSzPct val="70000"/>
              <a:buFont typeface="Wingdings" panose="05000000000000000000" pitchFamily="2" charset="2"/>
              <a:buChar char="§"/>
            </a:pPr>
            <a:r>
              <a:rPr lang="en-CA" sz="4000" dirty="0" smtClean="0"/>
              <a:t>is </a:t>
            </a:r>
            <a:r>
              <a:rPr lang="en-CA" sz="4000" dirty="0" smtClean="0">
                <a:solidFill>
                  <a:schemeClr val="accent6">
                    <a:lumMod val="75000"/>
                  </a:schemeClr>
                </a:solidFill>
              </a:rPr>
              <a:t>remedial</a:t>
            </a:r>
          </a:p>
          <a:p>
            <a:pPr lvl="1">
              <a:buClr>
                <a:srgbClr val="F89108"/>
              </a:buClr>
              <a:buSzPct val="70000"/>
              <a:buFont typeface="Wingdings" panose="05000000000000000000" pitchFamily="2" charset="2"/>
              <a:buChar char="§"/>
            </a:pPr>
            <a:r>
              <a:rPr lang="en-CA" sz="4000" dirty="0" smtClean="0"/>
              <a:t>considers </a:t>
            </a:r>
            <a:r>
              <a:rPr lang="en-CA" sz="4000" dirty="0" smtClean="0">
                <a:solidFill>
                  <a:schemeClr val="accent6">
                    <a:lumMod val="75000"/>
                  </a:schemeClr>
                </a:solidFill>
              </a:rPr>
              <a:t>effect not intent</a:t>
            </a:r>
          </a:p>
          <a:p>
            <a:pPr lvl="1">
              <a:buClr>
                <a:srgbClr val="F89108"/>
              </a:buClr>
              <a:buSzPct val="70000"/>
              <a:buFont typeface="Wingdings" panose="05000000000000000000" pitchFamily="2" charset="2"/>
              <a:buChar char="§"/>
            </a:pPr>
            <a:r>
              <a:rPr lang="en-CA" sz="4000" dirty="0" smtClean="0"/>
              <a:t>is </a:t>
            </a:r>
            <a:r>
              <a:rPr lang="en-CA" sz="4000" dirty="0" smtClean="0">
                <a:solidFill>
                  <a:schemeClr val="accent6">
                    <a:lumMod val="75000"/>
                  </a:schemeClr>
                </a:solidFill>
              </a:rPr>
              <a:t>provincial</a:t>
            </a:r>
            <a:endParaRPr lang="en-CA" dirty="0" smtClean="0"/>
          </a:p>
          <a:p>
            <a:pPr marL="0" indent="0">
              <a:buNone/>
            </a:pPr>
            <a:endParaRPr lang="en-CA" dirty="0"/>
          </a:p>
        </p:txBody>
      </p:sp>
      <p:sp>
        <p:nvSpPr>
          <p:cNvPr id="4" name="Slide Number Placeholder 3"/>
          <p:cNvSpPr>
            <a:spLocks noGrp="1"/>
          </p:cNvSpPr>
          <p:nvPr>
            <p:ph type="sldNum" sz="quarter" idx="12"/>
          </p:nvPr>
        </p:nvSpPr>
        <p:spPr/>
        <p:txBody>
          <a:bodyPr/>
          <a:lstStyle/>
          <a:p>
            <a:fld id="{ACC8D5A0-31AC-4DAC-8B4C-5C3A4C84E77C}" type="slidenum">
              <a:rPr lang="en-CA" smtClean="0"/>
              <a:pPr/>
              <a:t>17</a:t>
            </a:fld>
            <a:endParaRPr lang="en-CA" dirty="0"/>
          </a:p>
        </p:txBody>
      </p:sp>
    </p:spTree>
    <p:extLst>
      <p:ext uri="{BB962C8B-B14F-4D97-AF65-F5344CB8AC3E}">
        <p14:creationId xmlns:p14="http://schemas.microsoft.com/office/powerpoint/2010/main" val="318778625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p:cNvSpPr>
            <a:spLocks noGrp="1"/>
          </p:cNvSpPr>
          <p:nvPr>
            <p:ph type="title"/>
          </p:nvPr>
        </p:nvSpPr>
        <p:spPr>
          <a:xfrm>
            <a:off x="457200" y="228600"/>
            <a:ext cx="8229600" cy="1143000"/>
          </a:xfrm>
          <a:noFill/>
        </p:spPr>
        <p:txBody>
          <a:bodyPr>
            <a:noAutofit/>
          </a:bodyPr>
          <a:lstStyle/>
          <a:p>
            <a:pPr algn="ctr">
              <a:defRPr/>
            </a:pPr>
            <a:r>
              <a:rPr lang="en-US" altLang="en-US" i="1" dirty="0" smtClean="0"/>
              <a:t>Human Rights Code</a:t>
            </a:r>
            <a:br>
              <a:rPr lang="en-US" altLang="en-US" i="1" dirty="0" smtClean="0"/>
            </a:br>
            <a:r>
              <a:rPr lang="en-US" altLang="en-US" dirty="0" smtClean="0">
                <a:solidFill>
                  <a:srgbClr val="F89108"/>
                </a:solidFill>
              </a:rPr>
              <a:t>SCOPE </a:t>
            </a:r>
            <a:endParaRPr lang="en-CA" altLang="en-US" b="1" spc="20" dirty="0" smtClean="0">
              <a:solidFill>
                <a:srgbClr val="F89108"/>
              </a:solidFill>
              <a:latin typeface="+mn-lt"/>
              <a:ea typeface="ＭＳ Ｐゴシック" pitchFamily="34" charset="-128"/>
            </a:endParaRPr>
          </a:p>
        </p:txBody>
      </p:sp>
      <p:pic>
        <p:nvPicPr>
          <p:cNvPr id="11" name="Picture 3" descr="http://wpmedia.news.nationalpost.com/2012/07/barbara-hall.jpg?w=620"/>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rot="-829238">
            <a:off x="1288762" y="1888524"/>
            <a:ext cx="2244436" cy="3865418"/>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sz="half" idx="2"/>
          </p:nvPr>
        </p:nvSpPr>
        <p:spPr>
          <a:xfrm>
            <a:off x="4038601" y="1828800"/>
            <a:ext cx="4572000" cy="4114800"/>
          </a:xfrm>
        </p:spPr>
        <p:txBody>
          <a:bodyPr>
            <a:normAutofit lnSpcReduction="10000"/>
          </a:bodyPr>
          <a:lstStyle/>
          <a:p>
            <a:pPr marL="0" indent="0" algn="ctr">
              <a:buNone/>
            </a:pPr>
            <a:r>
              <a:rPr lang="en-CA" altLang="en-US" sz="4000" i="1" dirty="0">
                <a:ea typeface="MS PGothic" pitchFamily="34" charset="-128"/>
              </a:rPr>
              <a:t>Code </a:t>
            </a:r>
            <a:r>
              <a:rPr lang="en-CA" altLang="en-US" sz="4000" dirty="0">
                <a:ea typeface="MS PGothic" pitchFamily="34" charset="-128"/>
              </a:rPr>
              <a:t>prohibits discrimination </a:t>
            </a:r>
            <a:br>
              <a:rPr lang="en-CA" altLang="en-US" sz="4000" dirty="0">
                <a:ea typeface="MS PGothic" pitchFamily="34" charset="-128"/>
              </a:rPr>
            </a:br>
            <a:r>
              <a:rPr lang="en-CA" altLang="en-US" sz="4000" dirty="0">
                <a:ea typeface="MS PGothic" pitchFamily="34" charset="-128"/>
              </a:rPr>
              <a:t>and harassment in </a:t>
            </a:r>
            <a:r>
              <a:rPr lang="en-CA" altLang="en-US" sz="4000" dirty="0" smtClean="0">
                <a:ea typeface="MS PGothic" pitchFamily="34" charset="-128"/>
              </a:rPr>
              <a:t/>
            </a:r>
            <a:br>
              <a:rPr lang="en-CA" altLang="en-US" sz="4000" dirty="0" smtClean="0">
                <a:ea typeface="MS PGothic" pitchFamily="34" charset="-128"/>
              </a:rPr>
            </a:br>
            <a:r>
              <a:rPr lang="en-US" altLang="en-US" sz="4000" dirty="0" smtClean="0">
                <a:solidFill>
                  <a:schemeClr val="accent6">
                    <a:lumMod val="75000"/>
                  </a:schemeClr>
                </a:solidFill>
              </a:rPr>
              <a:t>5 </a:t>
            </a:r>
            <a:r>
              <a:rPr lang="en-US" altLang="en-US" sz="4000" dirty="0">
                <a:solidFill>
                  <a:schemeClr val="accent6">
                    <a:lumMod val="75000"/>
                  </a:schemeClr>
                </a:solidFill>
              </a:rPr>
              <a:t>social areas</a:t>
            </a:r>
            <a:r>
              <a:rPr lang="en-CA" altLang="en-US" sz="4000" dirty="0">
                <a:ea typeface="MS PGothic" pitchFamily="34" charset="-128"/>
              </a:rPr>
              <a:t>, </a:t>
            </a:r>
            <a:br>
              <a:rPr lang="en-CA" altLang="en-US" sz="4000" dirty="0">
                <a:ea typeface="MS PGothic" pitchFamily="34" charset="-128"/>
              </a:rPr>
            </a:br>
            <a:r>
              <a:rPr lang="en-CA" altLang="en-US" sz="4000" dirty="0">
                <a:ea typeface="MS PGothic" pitchFamily="34" charset="-128"/>
              </a:rPr>
              <a:t>based on </a:t>
            </a:r>
            <a:r>
              <a:rPr lang="en-CA" altLang="en-US" sz="4000" dirty="0" smtClean="0">
                <a:ea typeface="MS PGothic" pitchFamily="34" charset="-128"/>
              </a:rPr>
              <a:t/>
            </a:r>
            <a:br>
              <a:rPr lang="en-CA" altLang="en-US" sz="4000" dirty="0" smtClean="0">
                <a:ea typeface="MS PGothic" pitchFamily="34" charset="-128"/>
              </a:rPr>
            </a:br>
            <a:r>
              <a:rPr lang="en-US" altLang="en-US" sz="4000" dirty="0" smtClean="0">
                <a:solidFill>
                  <a:schemeClr val="accent6">
                    <a:lumMod val="75000"/>
                  </a:schemeClr>
                </a:solidFill>
              </a:rPr>
              <a:t>17 </a:t>
            </a:r>
            <a:r>
              <a:rPr lang="en-US" altLang="en-US" sz="4000" dirty="0">
                <a:solidFill>
                  <a:schemeClr val="accent6">
                    <a:lumMod val="75000"/>
                  </a:schemeClr>
                </a:solidFill>
              </a:rPr>
              <a:t>protected grounds</a:t>
            </a:r>
            <a:endParaRPr lang="en-CA" altLang="en-US" sz="4000" dirty="0">
              <a:solidFill>
                <a:schemeClr val="accent6">
                  <a:lumMod val="75000"/>
                </a:schemeClr>
              </a:solidFill>
              <a:ea typeface="MS PGothic" pitchFamily="34" charset="-128"/>
            </a:endParaRPr>
          </a:p>
          <a:p>
            <a:endParaRPr lang="en-CA" dirty="0"/>
          </a:p>
        </p:txBody>
      </p:sp>
      <p:sp>
        <p:nvSpPr>
          <p:cNvPr id="3" name="Slide Number Placeholder 2"/>
          <p:cNvSpPr>
            <a:spLocks noGrp="1"/>
          </p:cNvSpPr>
          <p:nvPr>
            <p:ph type="sldNum" sz="quarter" idx="12"/>
          </p:nvPr>
        </p:nvSpPr>
        <p:spPr/>
        <p:txBody>
          <a:bodyPr/>
          <a:lstStyle/>
          <a:p>
            <a:pPr>
              <a:defRPr/>
            </a:pPr>
            <a:fld id="{D556F3B7-88DE-4505-8E8D-2BA3DEDCF0CF}" type="slidenum">
              <a:rPr lang="en-US" altLang="en-US" smtClean="0"/>
              <a:pPr>
                <a:defRPr/>
              </a:pPr>
              <a:t>18</a:t>
            </a:fld>
            <a:endParaRPr lang="en-US" altLang="en-US"/>
          </a:p>
        </p:txBody>
      </p:sp>
    </p:spTree>
    <p:extLst>
      <p:ext uri="{BB962C8B-B14F-4D97-AF65-F5344CB8AC3E}">
        <p14:creationId xmlns:p14="http://schemas.microsoft.com/office/powerpoint/2010/main" val="1685014322"/>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944562"/>
          </a:xfrm>
        </p:spPr>
        <p:txBody>
          <a:bodyPr>
            <a:normAutofit/>
          </a:bodyPr>
          <a:lstStyle/>
          <a:p>
            <a:pPr algn="ctr"/>
            <a:r>
              <a:rPr lang="en-CA" dirty="0" smtClean="0">
                <a:solidFill>
                  <a:srgbClr val="FF9933"/>
                </a:solidFill>
              </a:rPr>
              <a:t>5</a:t>
            </a:r>
            <a:r>
              <a:rPr lang="en-CA" dirty="0" smtClean="0"/>
              <a:t> protected </a:t>
            </a:r>
            <a:r>
              <a:rPr lang="en-CA" dirty="0" smtClean="0">
                <a:solidFill>
                  <a:srgbClr val="FF9933"/>
                </a:solidFill>
              </a:rPr>
              <a:t>social areas</a:t>
            </a:r>
            <a:endParaRPr lang="en-CA" dirty="0">
              <a:solidFill>
                <a:srgbClr val="FF9933"/>
              </a:solidFill>
            </a:endParaRPr>
          </a:p>
        </p:txBody>
      </p:sp>
      <p:sp>
        <p:nvSpPr>
          <p:cNvPr id="5" name="Content Placeholder 4"/>
          <p:cNvSpPr>
            <a:spLocks noGrp="1"/>
          </p:cNvSpPr>
          <p:nvPr>
            <p:ph idx="1"/>
          </p:nvPr>
        </p:nvSpPr>
        <p:spPr>
          <a:xfrm>
            <a:off x="1524001" y="1447800"/>
            <a:ext cx="6553200" cy="4876800"/>
          </a:xfrm>
        </p:spPr>
        <p:txBody>
          <a:bodyPr numCol="2">
            <a:normAutofit/>
          </a:bodyPr>
          <a:lstStyle/>
          <a:p>
            <a:pPr marL="269875" indent="-269875">
              <a:buClr>
                <a:srgbClr val="FF9933"/>
              </a:buClr>
              <a:buSzPct val="85000"/>
              <a:buFont typeface="Wingdings" panose="05000000000000000000" pitchFamily="2" charset="2"/>
              <a:buChar char="§"/>
            </a:pPr>
            <a:r>
              <a:rPr lang="en-CA" sz="2400" dirty="0">
                <a:solidFill>
                  <a:schemeClr val="tx1"/>
                </a:solidFill>
              </a:rPr>
              <a:t>Employment</a:t>
            </a:r>
          </a:p>
          <a:p>
            <a:pPr marL="269875" indent="-269875">
              <a:buClr>
                <a:srgbClr val="FF9933"/>
              </a:buClr>
              <a:buSzPct val="85000"/>
            </a:pPr>
            <a:endParaRPr lang="en-CA" sz="2400" dirty="0">
              <a:solidFill>
                <a:schemeClr val="tx1"/>
              </a:solidFill>
            </a:endParaRPr>
          </a:p>
          <a:p>
            <a:pPr marL="269875" indent="-269875">
              <a:buClr>
                <a:srgbClr val="FF9933"/>
              </a:buClr>
              <a:buSzPct val="85000"/>
              <a:buFont typeface="Wingdings" panose="05000000000000000000" pitchFamily="2" charset="2"/>
              <a:buChar char="§"/>
            </a:pPr>
            <a:r>
              <a:rPr lang="en-CA" sz="2400" dirty="0">
                <a:solidFill>
                  <a:schemeClr val="tx1"/>
                </a:solidFill>
              </a:rPr>
              <a:t>Housing</a:t>
            </a:r>
          </a:p>
          <a:p>
            <a:pPr marL="269875" indent="-269875">
              <a:buClr>
                <a:srgbClr val="FF9933"/>
              </a:buClr>
              <a:buSzPct val="85000"/>
              <a:buFont typeface="Wingdings" panose="05000000000000000000" pitchFamily="2" charset="2"/>
              <a:buChar char="§"/>
            </a:pPr>
            <a:endParaRPr lang="en-CA" sz="2400" dirty="0">
              <a:solidFill>
                <a:schemeClr val="tx1"/>
              </a:solidFill>
            </a:endParaRPr>
          </a:p>
          <a:p>
            <a:pPr marL="269875" indent="-269875">
              <a:buClr>
                <a:srgbClr val="FF9933"/>
              </a:buClr>
              <a:buSzPct val="85000"/>
              <a:buFont typeface="Wingdings" panose="05000000000000000000" pitchFamily="2" charset="2"/>
              <a:buChar char="§"/>
            </a:pPr>
            <a:r>
              <a:rPr lang="en-CA" sz="2400" dirty="0" smtClean="0">
                <a:solidFill>
                  <a:schemeClr val="tx1"/>
                </a:solidFill>
              </a:rPr>
              <a:t>Services</a:t>
            </a:r>
            <a:r>
              <a:rPr lang="en-CA" sz="2400" dirty="0">
                <a:solidFill>
                  <a:schemeClr val="tx1"/>
                </a:solidFill>
              </a:rPr>
              <a:t>, goods and  </a:t>
            </a:r>
            <a:r>
              <a:rPr lang="en-CA" sz="2400" dirty="0" smtClean="0">
                <a:solidFill>
                  <a:schemeClr val="tx1"/>
                </a:solidFill>
              </a:rPr>
              <a:t>facilities </a:t>
            </a:r>
          </a:p>
          <a:p>
            <a:pPr marL="357188" indent="-357188">
              <a:buClr>
                <a:srgbClr val="0070C0"/>
              </a:buClr>
              <a:buSzPct val="85000"/>
              <a:buFont typeface="Wingdings" panose="05000000000000000000" pitchFamily="2" charset="2"/>
              <a:buChar char="§"/>
            </a:pPr>
            <a:endParaRPr lang="en-CA" sz="2400" dirty="0"/>
          </a:p>
          <a:p>
            <a:pPr marL="900113" indent="-360363">
              <a:buClr>
                <a:srgbClr val="FF9933"/>
              </a:buClr>
              <a:buSzPct val="85000"/>
              <a:buFont typeface="Wingdings" panose="05000000000000000000" pitchFamily="2" charset="2"/>
              <a:buChar char="§"/>
            </a:pPr>
            <a:r>
              <a:rPr lang="en-CA" sz="2400" dirty="0" smtClean="0">
                <a:solidFill>
                  <a:schemeClr val="tx1"/>
                </a:solidFill>
              </a:rPr>
              <a:t>Contracts</a:t>
            </a:r>
          </a:p>
          <a:p>
            <a:pPr marL="360363" indent="0">
              <a:buClr>
                <a:srgbClr val="FF9933"/>
              </a:buClr>
              <a:buSzPct val="85000"/>
              <a:buNone/>
            </a:pPr>
            <a:endParaRPr lang="en-CA" sz="2400" dirty="0" smtClean="0">
              <a:solidFill>
                <a:schemeClr val="tx1"/>
              </a:solidFill>
            </a:endParaRPr>
          </a:p>
          <a:p>
            <a:pPr marL="539750" indent="0">
              <a:buClr>
                <a:srgbClr val="FF9933"/>
              </a:buClr>
              <a:buSzPct val="85000"/>
              <a:buNone/>
            </a:pPr>
            <a:r>
              <a:rPr lang="en-CA" sz="2400" spc="-80" dirty="0" smtClean="0">
                <a:solidFill>
                  <a:schemeClr val="tx1"/>
                </a:solidFill>
              </a:rPr>
              <a:t>			   Membership in unions or professional associations</a:t>
            </a:r>
          </a:p>
          <a:p>
            <a:pPr marL="357188" indent="-357188">
              <a:buClr>
                <a:srgbClr val="0070C0"/>
              </a:buClr>
              <a:buSzPct val="85000"/>
              <a:buFont typeface="Wingdings" panose="05000000000000000000" pitchFamily="2" charset="2"/>
              <a:buChar char="§"/>
            </a:pPr>
            <a:endParaRPr lang="en-CA" sz="2400" dirty="0"/>
          </a:p>
          <a:p>
            <a:endParaRPr lang="en-CA" sz="2400" dirty="0"/>
          </a:p>
        </p:txBody>
      </p:sp>
      <p:sp>
        <p:nvSpPr>
          <p:cNvPr id="2" name="Slide Number Placeholder 1"/>
          <p:cNvSpPr>
            <a:spLocks noGrp="1"/>
          </p:cNvSpPr>
          <p:nvPr>
            <p:ph type="sldNum" sz="quarter" idx="12"/>
          </p:nvPr>
        </p:nvSpPr>
        <p:spPr/>
        <p:txBody>
          <a:bodyPr/>
          <a:lstStyle/>
          <a:p>
            <a:fld id="{ACC8D5A0-31AC-4DAC-8B4C-5C3A4C84E77C}" type="slidenum">
              <a:rPr lang="en-CA" smtClean="0"/>
              <a:pPr/>
              <a:t>19</a:t>
            </a:fld>
            <a:endParaRPr lang="en-CA" dirty="0"/>
          </a:p>
        </p:txBody>
      </p:sp>
      <p:pic>
        <p:nvPicPr>
          <p:cNvPr id="11" name="Picture 10"/>
          <p:cNvPicPr/>
          <p:nvPr/>
        </p:nvPicPr>
        <p:blipFill rotWithShape="1">
          <a:blip r:embed="rId3">
            <a:extLst>
              <a:ext uri="{28A0092B-C50C-407E-A947-70E740481C1C}">
                <a14:useLocalDpi xmlns:a14="http://schemas.microsoft.com/office/drawing/2010/main" val="0"/>
              </a:ext>
            </a:extLst>
          </a:blip>
          <a:srcRect/>
          <a:stretch/>
        </p:blipFill>
        <p:spPr bwMode="auto">
          <a:xfrm rot="20982166">
            <a:off x="4352708" y="1367914"/>
            <a:ext cx="904875" cy="1038225"/>
          </a:xfrm>
          <a:prstGeom prst="rect">
            <a:avLst/>
          </a:prstGeom>
          <a:noFill/>
          <a:ln>
            <a:noFill/>
          </a:ln>
          <a:extLst>
            <a:ext uri="{53640926-AAD7-44D8-BBD7-CCE9431645EC}">
              <a14:shadowObscured xmlns:a14="http://schemas.microsoft.com/office/drawing/2010/main"/>
            </a:ext>
          </a:extLst>
        </p:spPr>
      </p:pic>
      <p:pic>
        <p:nvPicPr>
          <p:cNvPr id="6" name="Picture 5"/>
          <p:cNvPicPr/>
          <p:nvPr/>
        </p:nvPicPr>
        <p:blipFill rotWithShape="1">
          <a:blip r:embed="rId4">
            <a:extLst>
              <a:ext uri="{28A0092B-C50C-407E-A947-70E740481C1C}">
                <a14:useLocalDpi xmlns:a14="http://schemas.microsoft.com/office/drawing/2010/main" val="0"/>
              </a:ext>
            </a:extLst>
          </a:blip>
          <a:srcRect/>
          <a:stretch/>
        </p:blipFill>
        <p:spPr bwMode="auto">
          <a:xfrm>
            <a:off x="381000" y="1295400"/>
            <a:ext cx="1095375" cy="952500"/>
          </a:xfrm>
          <a:prstGeom prst="rect">
            <a:avLst/>
          </a:prstGeom>
          <a:noFill/>
          <a:ln>
            <a:noFill/>
          </a:ln>
          <a:extLst>
            <a:ext uri="{53640926-AAD7-44D8-BBD7-CCE9431645EC}">
              <a14:shadowObscured xmlns:a14="http://schemas.microsoft.com/office/drawing/2010/main"/>
            </a:ext>
          </a:extLst>
        </p:spPr>
      </p:pic>
      <p:pic>
        <p:nvPicPr>
          <p:cNvPr id="9" name="Picture 8"/>
          <p:cNvPicPr/>
          <p:nvPr/>
        </p:nvPicPr>
        <p:blipFill rotWithShape="1">
          <a:blip r:embed="rId5">
            <a:extLst>
              <a:ext uri="{28A0092B-C50C-407E-A947-70E740481C1C}">
                <a14:useLocalDpi xmlns:a14="http://schemas.microsoft.com/office/drawing/2010/main" val="0"/>
              </a:ext>
            </a:extLst>
          </a:blip>
          <a:srcRect/>
          <a:stretch/>
        </p:blipFill>
        <p:spPr bwMode="auto">
          <a:xfrm>
            <a:off x="381000" y="2209800"/>
            <a:ext cx="981075" cy="1019175"/>
          </a:xfrm>
          <a:prstGeom prst="rect">
            <a:avLst/>
          </a:prstGeom>
          <a:noFill/>
          <a:ln>
            <a:noFill/>
          </a:ln>
          <a:extLst>
            <a:ext uri="{53640926-AAD7-44D8-BBD7-CCE9431645EC}">
              <a14:shadowObscured xmlns:a14="http://schemas.microsoft.com/office/drawing/2010/main"/>
            </a:ext>
          </a:extLst>
        </p:spPr>
      </p:pic>
      <p:pic>
        <p:nvPicPr>
          <p:cNvPr id="10" name="Picture 9"/>
          <p:cNvPicPr/>
          <p:nvPr/>
        </p:nvPicPr>
        <p:blipFill rotWithShape="1">
          <a:blip r:embed="rId6">
            <a:extLst>
              <a:ext uri="{28A0092B-C50C-407E-A947-70E740481C1C}">
                <a14:useLocalDpi xmlns:a14="http://schemas.microsoft.com/office/drawing/2010/main" val="0"/>
              </a:ext>
            </a:extLst>
          </a:blip>
          <a:srcRect/>
          <a:stretch/>
        </p:blipFill>
        <p:spPr bwMode="auto">
          <a:xfrm>
            <a:off x="381000" y="3429000"/>
            <a:ext cx="1047751" cy="1047750"/>
          </a:xfrm>
          <a:prstGeom prst="rect">
            <a:avLst/>
          </a:prstGeom>
          <a:noFill/>
          <a:ln>
            <a:noFill/>
          </a:ln>
          <a:extLst>
            <a:ext uri="{53640926-AAD7-44D8-BBD7-CCE9431645EC}">
              <a14:shadowObscured xmlns:a14="http://schemas.microsoft.com/office/drawing/2010/main"/>
            </a:ext>
          </a:extLst>
        </p:spPr>
      </p:pic>
      <p:pic>
        <p:nvPicPr>
          <p:cNvPr id="12" name="Picture 11"/>
          <p:cNvPicPr/>
          <p:nvPr/>
        </p:nvPicPr>
        <p:blipFill rotWithShape="1">
          <a:blip r:embed="rId7">
            <a:extLst>
              <a:ext uri="{28A0092B-C50C-407E-A947-70E740481C1C}">
                <a14:useLocalDpi xmlns:a14="http://schemas.microsoft.com/office/drawing/2010/main" val="0"/>
              </a:ext>
            </a:extLst>
          </a:blip>
          <a:srcRect/>
          <a:stretch/>
        </p:blipFill>
        <p:spPr bwMode="auto">
          <a:xfrm>
            <a:off x="533400" y="4724400"/>
            <a:ext cx="1139191" cy="84772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403587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1"/>
          </a:xfrm>
          <a:prstGeom prst="rect">
            <a:avLst/>
          </a:prstGeom>
        </p:spPr>
        <p:txBody>
          <a:bodyPr>
            <a:noAutofit/>
          </a:bodyPr>
          <a:lstStyle/>
          <a:p>
            <a:pPr algn="ctr"/>
            <a:r>
              <a:rPr lang="en-CA" dirty="0" smtClean="0">
                <a:solidFill>
                  <a:srgbClr val="FF9933"/>
                </a:solidFill>
              </a:rPr>
              <a:t>17</a:t>
            </a:r>
            <a:r>
              <a:rPr lang="en-CA" dirty="0" smtClean="0"/>
              <a:t> protected </a:t>
            </a:r>
            <a:r>
              <a:rPr lang="en-CA" dirty="0" smtClean="0">
                <a:solidFill>
                  <a:srgbClr val="FF9933"/>
                </a:solidFill>
              </a:rPr>
              <a:t>grounds</a:t>
            </a:r>
            <a:endParaRPr lang="en-CA" dirty="0">
              <a:solidFill>
                <a:srgbClr val="FF9933"/>
              </a:solidFill>
            </a:endParaRPr>
          </a:p>
        </p:txBody>
      </p:sp>
      <p:sp>
        <p:nvSpPr>
          <p:cNvPr id="4" name="Content Placeholder 3"/>
          <p:cNvSpPr>
            <a:spLocks noGrp="1"/>
          </p:cNvSpPr>
          <p:nvPr>
            <p:ph idx="1"/>
          </p:nvPr>
        </p:nvSpPr>
        <p:spPr>
          <a:xfrm>
            <a:off x="842974" y="1570037"/>
            <a:ext cx="3386137" cy="4525963"/>
          </a:xfrm>
          <a:prstGeom prst="rect">
            <a:avLst/>
          </a:prstGeom>
        </p:spPr>
        <p:txBody>
          <a:bodyPr>
            <a:noAutofit/>
          </a:bodyPr>
          <a:lstStyle/>
          <a:p>
            <a:pPr>
              <a:spcBef>
                <a:spcPts val="0"/>
              </a:spcBef>
              <a:buClr>
                <a:srgbClr val="FF9933"/>
              </a:buClr>
              <a:buSzPct val="70000"/>
              <a:buFont typeface="Wingdings" panose="05000000000000000000" pitchFamily="2" charset="2"/>
              <a:buChar char="§"/>
            </a:pPr>
            <a:r>
              <a:rPr lang="en-US" sz="2600" spc="-90" dirty="0">
                <a:solidFill>
                  <a:schemeClr val="tx1"/>
                </a:solidFill>
                <a:latin typeface="+mj-lt"/>
                <a:cs typeface="Arial" panose="020B0604020202020204" pitchFamily="34" charset="0"/>
              </a:rPr>
              <a:t>Race</a:t>
            </a:r>
          </a:p>
          <a:p>
            <a:pPr>
              <a:spcBef>
                <a:spcPts val="0"/>
              </a:spcBef>
              <a:buClr>
                <a:srgbClr val="FF9933"/>
              </a:buClr>
              <a:buSzPct val="70000"/>
              <a:buFont typeface="Wingdings" panose="05000000000000000000" pitchFamily="2" charset="2"/>
              <a:buChar char="§"/>
            </a:pPr>
            <a:r>
              <a:rPr lang="en-US" sz="2600" spc="-90" dirty="0">
                <a:solidFill>
                  <a:schemeClr val="tx1"/>
                </a:solidFill>
                <a:latin typeface="+mj-lt"/>
                <a:cs typeface="Arial" panose="020B0604020202020204" pitchFamily="34" charset="0"/>
              </a:rPr>
              <a:t>Ancestry</a:t>
            </a:r>
          </a:p>
          <a:p>
            <a:pPr>
              <a:spcBef>
                <a:spcPts val="0"/>
              </a:spcBef>
              <a:buClr>
                <a:srgbClr val="FF9933"/>
              </a:buClr>
              <a:buSzPct val="70000"/>
              <a:buFont typeface="Wingdings" panose="05000000000000000000" pitchFamily="2" charset="2"/>
              <a:buChar char="§"/>
            </a:pPr>
            <a:r>
              <a:rPr lang="en-US" sz="2600" spc="-90" dirty="0">
                <a:solidFill>
                  <a:schemeClr val="tx1"/>
                </a:solidFill>
                <a:latin typeface="+mj-lt"/>
                <a:cs typeface="Arial" panose="020B0604020202020204" pitchFamily="34" charset="0"/>
              </a:rPr>
              <a:t>Place of origin</a:t>
            </a:r>
          </a:p>
          <a:p>
            <a:pPr>
              <a:spcBef>
                <a:spcPts val="0"/>
              </a:spcBef>
              <a:buClr>
                <a:srgbClr val="FF9933"/>
              </a:buClr>
              <a:buSzPct val="70000"/>
              <a:buFont typeface="Wingdings" panose="05000000000000000000" pitchFamily="2" charset="2"/>
              <a:buChar char="§"/>
            </a:pPr>
            <a:r>
              <a:rPr lang="en-US" sz="2600" spc="-90" dirty="0">
                <a:solidFill>
                  <a:schemeClr val="tx1"/>
                </a:solidFill>
                <a:latin typeface="+mj-lt"/>
                <a:cs typeface="Arial" panose="020B0604020202020204" pitchFamily="34" charset="0"/>
              </a:rPr>
              <a:t>Colour</a:t>
            </a:r>
          </a:p>
          <a:p>
            <a:pPr>
              <a:spcBef>
                <a:spcPts val="0"/>
              </a:spcBef>
              <a:buClr>
                <a:srgbClr val="FF9933"/>
              </a:buClr>
              <a:buSzPct val="70000"/>
              <a:buFont typeface="Wingdings" panose="05000000000000000000" pitchFamily="2" charset="2"/>
              <a:buChar char="§"/>
            </a:pPr>
            <a:r>
              <a:rPr lang="en-US" sz="2600" spc="-90" dirty="0">
                <a:solidFill>
                  <a:schemeClr val="tx1"/>
                </a:solidFill>
                <a:latin typeface="+mj-lt"/>
                <a:cs typeface="Arial" panose="020B0604020202020204" pitchFamily="34" charset="0"/>
              </a:rPr>
              <a:t>Ethnic origin</a:t>
            </a:r>
          </a:p>
          <a:p>
            <a:pPr>
              <a:spcBef>
                <a:spcPts val="0"/>
              </a:spcBef>
              <a:buClr>
                <a:srgbClr val="FF9933"/>
              </a:buClr>
              <a:buSzPct val="70000"/>
              <a:buFont typeface="Wingdings" panose="05000000000000000000" pitchFamily="2" charset="2"/>
              <a:buChar char="§"/>
            </a:pPr>
            <a:r>
              <a:rPr lang="en-US" sz="2600" spc="-90" dirty="0">
                <a:solidFill>
                  <a:schemeClr val="tx1"/>
                </a:solidFill>
                <a:latin typeface="+mj-lt"/>
                <a:cs typeface="Arial" panose="020B0604020202020204" pitchFamily="34" charset="0"/>
              </a:rPr>
              <a:t>Citizenship</a:t>
            </a:r>
          </a:p>
          <a:p>
            <a:pPr>
              <a:spcBef>
                <a:spcPts val="0"/>
              </a:spcBef>
              <a:buClr>
                <a:srgbClr val="FF9933"/>
              </a:buClr>
              <a:buSzPct val="70000"/>
              <a:buFont typeface="Wingdings" panose="05000000000000000000" pitchFamily="2" charset="2"/>
              <a:buChar char="§"/>
            </a:pPr>
            <a:r>
              <a:rPr lang="en-US" sz="2600" spc="-150" dirty="0">
                <a:solidFill>
                  <a:schemeClr val="tx1"/>
                </a:solidFill>
                <a:latin typeface="+mj-lt"/>
                <a:cs typeface="Arial" panose="020B0604020202020204" pitchFamily="34" charset="0"/>
              </a:rPr>
              <a:t>Creed </a:t>
            </a:r>
            <a:endParaRPr lang="en-US" sz="2600" spc="-150" dirty="0" smtClean="0">
              <a:solidFill>
                <a:schemeClr val="tx1"/>
              </a:solidFill>
              <a:latin typeface="+mj-lt"/>
              <a:cs typeface="Arial" panose="020B0604020202020204" pitchFamily="34" charset="0"/>
            </a:endParaRPr>
          </a:p>
          <a:p>
            <a:pPr>
              <a:spcBef>
                <a:spcPts val="0"/>
              </a:spcBef>
              <a:buClr>
                <a:srgbClr val="FF9933"/>
              </a:buClr>
              <a:buSzPct val="70000"/>
              <a:buFont typeface="Wingdings" panose="05000000000000000000" pitchFamily="2" charset="2"/>
              <a:buChar char="§"/>
            </a:pPr>
            <a:r>
              <a:rPr lang="en-US" sz="2600" spc="-90" dirty="0" smtClean="0">
                <a:solidFill>
                  <a:schemeClr val="tx1"/>
                </a:solidFill>
                <a:latin typeface="+mj-lt"/>
                <a:cs typeface="Arial" panose="020B0604020202020204" pitchFamily="34" charset="0"/>
              </a:rPr>
              <a:t>Age</a:t>
            </a:r>
          </a:p>
          <a:p>
            <a:pPr>
              <a:spcBef>
                <a:spcPts val="0"/>
              </a:spcBef>
              <a:buClr>
                <a:srgbClr val="FF9933"/>
              </a:buClr>
              <a:buSzPct val="70000"/>
              <a:buFont typeface="Wingdings" panose="05000000000000000000" pitchFamily="2" charset="2"/>
              <a:buChar char="§"/>
            </a:pPr>
            <a:r>
              <a:rPr lang="en-US" sz="2600" spc="-90" dirty="0" smtClean="0">
                <a:solidFill>
                  <a:schemeClr val="tx1"/>
                </a:solidFill>
                <a:latin typeface="+mj-lt"/>
                <a:cs typeface="Arial" panose="020B0604020202020204" pitchFamily="34" charset="0"/>
              </a:rPr>
              <a:t>Disability</a:t>
            </a:r>
          </a:p>
          <a:p>
            <a:pPr marL="0" indent="0">
              <a:buNone/>
            </a:pPr>
            <a:endParaRPr lang="en-US" sz="2400" b="1"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ACC8D5A0-31AC-4DAC-8B4C-5C3A4C84E77C}" type="slidenum">
              <a:rPr lang="en-CA" smtClean="0"/>
              <a:pPr/>
              <a:t>20</a:t>
            </a:fld>
            <a:endParaRPr lang="en-CA" dirty="0"/>
          </a:p>
        </p:txBody>
      </p:sp>
      <p:sp>
        <p:nvSpPr>
          <p:cNvPr id="5" name="Content Placeholder 4"/>
          <p:cNvSpPr>
            <a:spLocks noGrp="1"/>
          </p:cNvSpPr>
          <p:nvPr>
            <p:ph sz="half" idx="4294967295"/>
          </p:nvPr>
        </p:nvSpPr>
        <p:spPr>
          <a:xfrm>
            <a:off x="3581400" y="1295400"/>
            <a:ext cx="3886200" cy="5257800"/>
          </a:xfrm>
          <a:prstGeom prst="rect">
            <a:avLst/>
          </a:prstGeom>
        </p:spPr>
        <p:txBody>
          <a:bodyPr>
            <a:noAutofit/>
          </a:bodyPr>
          <a:lstStyle/>
          <a:p>
            <a:pPr>
              <a:spcBef>
                <a:spcPts val="0"/>
              </a:spcBef>
              <a:buClr>
                <a:srgbClr val="FF9933"/>
              </a:buClr>
              <a:buSzPct val="70000"/>
              <a:buFont typeface="Wingdings" panose="05000000000000000000" pitchFamily="2" charset="2"/>
              <a:buChar char="§"/>
            </a:pPr>
            <a:r>
              <a:rPr lang="en-US" sz="2600" spc="-90" dirty="0">
                <a:solidFill>
                  <a:schemeClr val="tx1"/>
                </a:solidFill>
                <a:latin typeface="+mj-lt"/>
                <a:cs typeface="Arial" panose="020B0604020202020204" pitchFamily="34" charset="0"/>
              </a:rPr>
              <a:t>Sexual orientation</a:t>
            </a:r>
          </a:p>
          <a:p>
            <a:pPr>
              <a:spcBef>
                <a:spcPts val="0"/>
              </a:spcBef>
              <a:buClr>
                <a:srgbClr val="FF9933"/>
              </a:buClr>
              <a:buSzPct val="70000"/>
              <a:buFont typeface="Wingdings" panose="05000000000000000000" pitchFamily="2" charset="2"/>
              <a:buChar char="§"/>
            </a:pPr>
            <a:r>
              <a:rPr lang="en-US" sz="2600" spc="-90" dirty="0" smtClean="0">
                <a:solidFill>
                  <a:schemeClr val="tx1"/>
                </a:solidFill>
                <a:latin typeface="+mj-lt"/>
                <a:cs typeface="Arial" panose="020B0604020202020204" pitchFamily="34" charset="0"/>
              </a:rPr>
              <a:t>Sex (includes pregnancy)</a:t>
            </a:r>
          </a:p>
          <a:p>
            <a:pPr>
              <a:spcBef>
                <a:spcPts val="0"/>
              </a:spcBef>
              <a:buClr>
                <a:srgbClr val="FF9933"/>
              </a:buClr>
              <a:buSzPct val="70000"/>
              <a:buFont typeface="Wingdings" panose="05000000000000000000" pitchFamily="2" charset="2"/>
              <a:buChar char="§"/>
            </a:pPr>
            <a:r>
              <a:rPr lang="en-US" sz="2600" spc="-90" dirty="0" smtClean="0">
                <a:solidFill>
                  <a:schemeClr val="tx1"/>
                </a:solidFill>
                <a:latin typeface="+mj-lt"/>
                <a:cs typeface="Arial" panose="020B0604020202020204" pitchFamily="34" charset="0"/>
              </a:rPr>
              <a:t>Gender </a:t>
            </a:r>
            <a:r>
              <a:rPr lang="en-US" sz="2600" spc="-90" dirty="0">
                <a:solidFill>
                  <a:schemeClr val="tx1"/>
                </a:solidFill>
                <a:latin typeface="+mj-lt"/>
                <a:cs typeface="Arial" panose="020B0604020202020204" pitchFamily="34" charset="0"/>
              </a:rPr>
              <a:t>identity</a:t>
            </a:r>
          </a:p>
          <a:p>
            <a:pPr>
              <a:spcBef>
                <a:spcPts val="0"/>
              </a:spcBef>
              <a:buClr>
                <a:srgbClr val="FF9933"/>
              </a:buClr>
              <a:buSzPct val="70000"/>
              <a:buFont typeface="Wingdings" panose="05000000000000000000" pitchFamily="2" charset="2"/>
              <a:buChar char="§"/>
            </a:pPr>
            <a:r>
              <a:rPr lang="en-US" sz="2600" spc="-90" dirty="0">
                <a:solidFill>
                  <a:schemeClr val="tx1"/>
                </a:solidFill>
                <a:latin typeface="+mj-lt"/>
                <a:cs typeface="Arial" panose="020B0604020202020204" pitchFamily="34" charset="0"/>
              </a:rPr>
              <a:t>Gender </a:t>
            </a:r>
            <a:r>
              <a:rPr lang="en-US" sz="2600" spc="-90" dirty="0" smtClean="0">
                <a:solidFill>
                  <a:schemeClr val="tx1"/>
                </a:solidFill>
                <a:latin typeface="+mj-lt"/>
                <a:cs typeface="Arial" panose="020B0604020202020204" pitchFamily="34" charset="0"/>
              </a:rPr>
              <a:t>expression</a:t>
            </a:r>
            <a:endParaRPr lang="en-US" sz="2600" spc="-90" dirty="0">
              <a:solidFill>
                <a:schemeClr val="tx1"/>
              </a:solidFill>
              <a:latin typeface="+mj-lt"/>
              <a:cs typeface="Arial" panose="020B0604020202020204" pitchFamily="34" charset="0"/>
            </a:endParaRPr>
          </a:p>
          <a:p>
            <a:pPr>
              <a:spcBef>
                <a:spcPts val="0"/>
              </a:spcBef>
              <a:buClr>
                <a:srgbClr val="FF9933"/>
              </a:buClr>
              <a:buSzPct val="70000"/>
              <a:buFont typeface="Wingdings" panose="05000000000000000000" pitchFamily="2" charset="2"/>
              <a:buChar char="§"/>
            </a:pPr>
            <a:r>
              <a:rPr lang="en-US" sz="2600" spc="-90" dirty="0">
                <a:solidFill>
                  <a:schemeClr val="tx1"/>
                </a:solidFill>
                <a:latin typeface="+mj-lt"/>
                <a:cs typeface="Arial" panose="020B0604020202020204" pitchFamily="34" charset="0"/>
              </a:rPr>
              <a:t>Family status</a:t>
            </a:r>
          </a:p>
          <a:p>
            <a:pPr>
              <a:spcBef>
                <a:spcPts val="0"/>
              </a:spcBef>
              <a:buClr>
                <a:srgbClr val="FF9933"/>
              </a:buClr>
              <a:buSzPct val="70000"/>
              <a:buFont typeface="Wingdings" panose="05000000000000000000" pitchFamily="2" charset="2"/>
              <a:buChar char="§"/>
            </a:pPr>
            <a:r>
              <a:rPr lang="en-US" sz="2600" spc="-90" dirty="0">
                <a:solidFill>
                  <a:schemeClr val="tx1"/>
                </a:solidFill>
                <a:latin typeface="+mj-lt"/>
                <a:cs typeface="Arial" panose="020B0604020202020204" pitchFamily="34" charset="0"/>
              </a:rPr>
              <a:t>Marital status</a:t>
            </a:r>
          </a:p>
          <a:p>
            <a:pPr>
              <a:spcBef>
                <a:spcPts val="0"/>
              </a:spcBef>
              <a:buClr>
                <a:srgbClr val="FF9933"/>
              </a:buClr>
              <a:buSzPct val="70000"/>
              <a:buFont typeface="Wingdings" panose="05000000000000000000" pitchFamily="2" charset="2"/>
              <a:buChar char="§"/>
            </a:pPr>
            <a:r>
              <a:rPr lang="en-US" sz="2600" spc="-200" dirty="0" smtClean="0">
                <a:solidFill>
                  <a:schemeClr val="tx1"/>
                </a:solidFill>
                <a:latin typeface="+mj-lt"/>
                <a:cs typeface="Arial" panose="020B0604020202020204" pitchFamily="34" charset="0"/>
              </a:rPr>
              <a:t>Receiving public </a:t>
            </a:r>
            <a:r>
              <a:rPr lang="en-US" sz="2600" spc="-200" dirty="0">
                <a:solidFill>
                  <a:schemeClr val="tx1"/>
                </a:solidFill>
                <a:latin typeface="+mj-lt"/>
                <a:cs typeface="Arial" panose="020B0604020202020204" pitchFamily="34" charset="0"/>
              </a:rPr>
              <a:t>assistance </a:t>
            </a:r>
            <a:r>
              <a:rPr lang="en-US" sz="2600" dirty="0" smtClean="0">
                <a:solidFill>
                  <a:schemeClr val="tx1"/>
                </a:solidFill>
                <a:latin typeface="+mj-lt"/>
                <a:cs typeface="Arial" panose="020B0604020202020204" pitchFamily="34" charset="0"/>
              </a:rPr>
              <a:t>(housing </a:t>
            </a:r>
            <a:r>
              <a:rPr lang="en-US" sz="2600" dirty="0">
                <a:solidFill>
                  <a:schemeClr val="tx1"/>
                </a:solidFill>
                <a:latin typeface="+mj-lt"/>
                <a:cs typeface="Arial" panose="020B0604020202020204" pitchFamily="34" charset="0"/>
              </a:rPr>
              <a:t>only)</a:t>
            </a:r>
          </a:p>
          <a:p>
            <a:pPr>
              <a:spcBef>
                <a:spcPts val="0"/>
              </a:spcBef>
              <a:buClr>
                <a:srgbClr val="FF9933"/>
              </a:buClr>
              <a:buSzPct val="70000"/>
              <a:buFont typeface="Wingdings" panose="05000000000000000000" pitchFamily="2" charset="2"/>
              <a:buChar char="§"/>
            </a:pPr>
            <a:r>
              <a:rPr lang="en-US" sz="2600" spc="-200" dirty="0">
                <a:solidFill>
                  <a:schemeClr val="tx1"/>
                </a:solidFill>
                <a:latin typeface="+mj-lt"/>
                <a:cs typeface="Arial" panose="020B0604020202020204" pitchFamily="34" charset="0"/>
              </a:rPr>
              <a:t>Record of </a:t>
            </a:r>
            <a:r>
              <a:rPr lang="en-US" sz="2600" spc="-200" dirty="0" smtClean="0">
                <a:solidFill>
                  <a:schemeClr val="tx1"/>
                </a:solidFill>
                <a:latin typeface="+mj-lt"/>
                <a:cs typeface="Arial" panose="020B0604020202020204" pitchFamily="34" charset="0"/>
              </a:rPr>
              <a:t>offences </a:t>
            </a:r>
            <a:r>
              <a:rPr lang="en-US" sz="2600" dirty="0">
                <a:solidFill>
                  <a:schemeClr val="tx1"/>
                </a:solidFill>
                <a:latin typeface="+mj-lt"/>
                <a:cs typeface="Arial" panose="020B0604020202020204" pitchFamily="34" charset="0"/>
              </a:rPr>
              <a:t>(employment only</a:t>
            </a:r>
            <a:r>
              <a:rPr lang="en-US" sz="2600" dirty="0" smtClean="0">
                <a:solidFill>
                  <a:schemeClr val="tx1"/>
                </a:solidFill>
                <a:latin typeface="+mj-lt"/>
                <a:cs typeface="Arial" panose="020B0604020202020204" pitchFamily="34" charset="0"/>
              </a:rPr>
              <a:t>)</a:t>
            </a:r>
            <a:endParaRPr lang="en-US" sz="2600" dirty="0">
              <a:solidFill>
                <a:schemeClr val="tx1"/>
              </a:solidFill>
              <a:latin typeface="+mj-lt"/>
              <a:cs typeface="Arial" panose="020B0604020202020204" pitchFamily="34" charset="0"/>
            </a:endParaRPr>
          </a:p>
          <a:p>
            <a:endParaRPr lang="en-C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7345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381000"/>
            <a:ext cx="6629400" cy="990600"/>
          </a:xfrm>
        </p:spPr>
        <p:txBody>
          <a:bodyPr>
            <a:normAutofit/>
          </a:bodyPr>
          <a:lstStyle/>
          <a:p>
            <a:pPr algn="ctr" eaLnBrk="1" fontAlgn="auto" hangingPunct="1">
              <a:spcAft>
                <a:spcPts val="0"/>
              </a:spcAft>
              <a:defRPr/>
            </a:pPr>
            <a:r>
              <a:rPr lang="en-US" altLang="en-US" dirty="0" smtClean="0"/>
              <a:t>RACE AND RELATED GROUNDS </a:t>
            </a:r>
            <a:endParaRPr lang="en-CA" altLang="en-US" dirty="0" smtClean="0"/>
          </a:p>
        </p:txBody>
      </p:sp>
      <p:sp>
        <p:nvSpPr>
          <p:cNvPr id="64515" name="Content Placeholder 1"/>
          <p:cNvSpPr>
            <a:spLocks noGrp="1"/>
          </p:cNvSpPr>
          <p:nvPr>
            <p:ph sz="half" idx="1"/>
          </p:nvPr>
        </p:nvSpPr>
        <p:spPr>
          <a:xfrm>
            <a:off x="1143000" y="1752600"/>
            <a:ext cx="2743200" cy="2667000"/>
          </a:xfrm>
        </p:spPr>
        <p:txBody>
          <a:bodyPr>
            <a:normAutofit fontScale="92500"/>
          </a:bodyPr>
          <a:lstStyle/>
          <a:p>
            <a:pPr eaLnBrk="1" hangingPunct="1">
              <a:buClr>
                <a:srgbClr val="F89108"/>
              </a:buClr>
            </a:pPr>
            <a:r>
              <a:rPr lang="en-CA" altLang="en-US" sz="3800" dirty="0" smtClean="0"/>
              <a:t>Race</a:t>
            </a:r>
          </a:p>
          <a:p>
            <a:pPr eaLnBrk="1" hangingPunct="1">
              <a:buClr>
                <a:srgbClr val="F89108"/>
              </a:buClr>
            </a:pPr>
            <a:r>
              <a:rPr lang="en-CA" altLang="en-US" sz="3800" dirty="0" smtClean="0"/>
              <a:t>Ancestry</a:t>
            </a:r>
          </a:p>
          <a:p>
            <a:pPr eaLnBrk="1" hangingPunct="1">
              <a:buClr>
                <a:srgbClr val="F89108"/>
              </a:buClr>
            </a:pPr>
            <a:r>
              <a:rPr lang="en-CA" altLang="en-US" sz="3800" dirty="0" smtClean="0"/>
              <a:t>Citizenship</a:t>
            </a:r>
          </a:p>
          <a:p>
            <a:pPr eaLnBrk="1" hangingPunct="1">
              <a:buClr>
                <a:srgbClr val="F89108"/>
              </a:buClr>
            </a:pPr>
            <a:r>
              <a:rPr lang="en-CA" altLang="en-US" sz="3800" dirty="0" smtClean="0"/>
              <a:t>Colour</a:t>
            </a:r>
            <a:endParaRPr lang="en-CA" altLang="en-US" sz="3200" dirty="0" smtClean="0"/>
          </a:p>
        </p:txBody>
      </p:sp>
      <p:sp>
        <p:nvSpPr>
          <p:cNvPr id="64516" name="Content Placeholder 2"/>
          <p:cNvSpPr>
            <a:spLocks noGrp="1"/>
          </p:cNvSpPr>
          <p:nvPr>
            <p:ph sz="half" idx="2"/>
          </p:nvPr>
        </p:nvSpPr>
        <p:spPr>
          <a:xfrm>
            <a:off x="3810000" y="1676400"/>
            <a:ext cx="4343400" cy="3048000"/>
          </a:xfrm>
        </p:spPr>
        <p:txBody>
          <a:bodyPr>
            <a:noAutofit/>
          </a:bodyPr>
          <a:lstStyle/>
          <a:p>
            <a:pPr eaLnBrk="1" hangingPunct="1">
              <a:buClr>
                <a:srgbClr val="F89108"/>
              </a:buClr>
            </a:pPr>
            <a:r>
              <a:rPr lang="en-CA" altLang="en-US" sz="3800" dirty="0" smtClean="0"/>
              <a:t>Place of origin</a:t>
            </a:r>
          </a:p>
          <a:p>
            <a:pPr eaLnBrk="1" hangingPunct="1">
              <a:buClr>
                <a:srgbClr val="F89108"/>
              </a:buClr>
            </a:pPr>
            <a:r>
              <a:rPr lang="en-CA" altLang="en-US" sz="3800" dirty="0" smtClean="0"/>
              <a:t>Ethnic origin</a:t>
            </a:r>
          </a:p>
          <a:p>
            <a:pPr eaLnBrk="1" hangingPunct="1">
              <a:buClr>
                <a:srgbClr val="F89108"/>
              </a:buClr>
            </a:pPr>
            <a:r>
              <a:rPr lang="en-CA" altLang="en-US" sz="3800" dirty="0" smtClean="0"/>
              <a:t>Creed (sometimes)</a:t>
            </a:r>
          </a:p>
        </p:txBody>
      </p:sp>
      <p:sp>
        <p:nvSpPr>
          <p:cNvPr id="64519" name="Slide Number Placeholder 3"/>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fld id="{A61AD2FF-64F8-4209-B1D6-744CD062C290}" type="slidenum">
              <a:rPr lang="en-CA" altLang="en-US" sz="1500" smtClean="0">
                <a:solidFill>
                  <a:schemeClr val="bg1"/>
                </a:solidFill>
                <a:latin typeface="Arial" pitchFamily="34" charset="0"/>
              </a:rPr>
              <a:pPr eaLnBrk="1" hangingPunct="1">
                <a:spcBef>
                  <a:spcPct val="0"/>
                </a:spcBef>
                <a:buFontTx/>
                <a:buNone/>
              </a:pPr>
              <a:t>21</a:t>
            </a:fld>
            <a:endParaRPr lang="en-CA" altLang="en-US" sz="1500" dirty="0" smtClean="0">
              <a:solidFill>
                <a:schemeClr val="bg1"/>
              </a:solidFill>
              <a:latin typeface="Arial" pitchFamily="34" charset="0"/>
            </a:endParaRPr>
          </a:p>
        </p:txBody>
      </p:sp>
      <p:sp>
        <p:nvSpPr>
          <p:cNvPr id="2" name="TextBox 1"/>
          <p:cNvSpPr txBox="1"/>
          <p:nvPr/>
        </p:nvSpPr>
        <p:spPr>
          <a:xfrm>
            <a:off x="762000" y="4648200"/>
            <a:ext cx="7924800" cy="677108"/>
          </a:xfrm>
          <a:prstGeom prst="rect">
            <a:avLst/>
          </a:prstGeom>
          <a:noFill/>
        </p:spPr>
        <p:txBody>
          <a:bodyPr wrap="square">
            <a:spAutoFit/>
          </a:bodyPr>
          <a:lstStyle/>
          <a:p>
            <a:pPr>
              <a:defRPr/>
            </a:pPr>
            <a:r>
              <a:rPr lang="en-CA" sz="3800" dirty="0">
                <a:latin typeface="+mn-lt"/>
              </a:rPr>
              <a:t>Call these “race and related grounds” </a:t>
            </a:r>
          </a:p>
        </p:txBody>
      </p:sp>
    </p:spTree>
    <p:extLst>
      <p:ext uri="{BB962C8B-B14F-4D97-AF65-F5344CB8AC3E}">
        <p14:creationId xmlns:p14="http://schemas.microsoft.com/office/powerpoint/2010/main" val="32294736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A8C0DB7-02B9-438E-AEF4-0E24123D52C2}" type="slidenum">
              <a:rPr lang="en-US" altLang="en-US" smtClean="0"/>
              <a:pPr>
                <a:defRPr/>
              </a:pPr>
              <a:t>22</a:t>
            </a:fld>
            <a:endParaRPr lang="en-US" altLang="en-US"/>
          </a:p>
        </p:txBody>
      </p:sp>
      <p:sp>
        <p:nvSpPr>
          <p:cNvPr id="16386" name="Title 1"/>
          <p:cNvSpPr>
            <a:spLocks noGrp="1"/>
          </p:cNvSpPr>
          <p:nvPr>
            <p:ph type="title" idx="4294967295"/>
          </p:nvPr>
        </p:nvSpPr>
        <p:spPr>
          <a:xfrm>
            <a:off x="838200" y="188913"/>
            <a:ext cx="6119114" cy="1143000"/>
          </a:xfrm>
        </p:spPr>
        <p:txBody>
          <a:bodyPr>
            <a:normAutofit fontScale="90000"/>
          </a:bodyPr>
          <a:lstStyle/>
          <a:p>
            <a:pPr algn="ctr"/>
            <a:r>
              <a:rPr lang="en-CA" altLang="en-US" dirty="0" smtClean="0"/>
              <a:t>R</a:t>
            </a:r>
            <a:r>
              <a:rPr lang="en-CA" altLang="en-US" sz="3600" dirty="0" smtClean="0"/>
              <a:t>esponsibilities of School </a:t>
            </a:r>
            <a:br>
              <a:rPr lang="en-CA" altLang="en-US" sz="3600" dirty="0" smtClean="0"/>
            </a:br>
            <a:r>
              <a:rPr lang="en-CA" altLang="en-US" sz="3600" dirty="0" smtClean="0"/>
              <a:t>Boards</a:t>
            </a:r>
            <a:endParaRPr lang="en-CA" altLang="en-US" sz="2800" dirty="0" smtClean="0"/>
          </a:p>
        </p:txBody>
      </p:sp>
      <p:sp>
        <p:nvSpPr>
          <p:cNvPr id="3" name="Content Placeholder 2"/>
          <p:cNvSpPr>
            <a:spLocks noGrp="1"/>
          </p:cNvSpPr>
          <p:nvPr>
            <p:ph idx="4294967295"/>
          </p:nvPr>
        </p:nvSpPr>
        <p:spPr>
          <a:xfrm>
            <a:off x="698500" y="1828800"/>
            <a:ext cx="6616700" cy="4343400"/>
          </a:xfrm>
        </p:spPr>
        <p:txBody>
          <a:bodyPr>
            <a:noAutofit/>
          </a:bodyPr>
          <a:lstStyle/>
          <a:p>
            <a:pPr>
              <a:spcBef>
                <a:spcPts val="1200"/>
              </a:spcBef>
              <a:buClr>
                <a:srgbClr val="F89108"/>
              </a:buClr>
              <a:buSzPct val="70000"/>
              <a:buFont typeface="Wingdings" panose="05000000000000000000" pitchFamily="2" charset="2"/>
              <a:buChar char="§"/>
              <a:defRPr/>
            </a:pPr>
            <a:r>
              <a:rPr lang="en-CA" sz="2400" spc="-100" dirty="0" smtClean="0">
                <a:solidFill>
                  <a:schemeClr val="tx1"/>
                </a:solidFill>
              </a:rPr>
              <a:t>School Boards</a:t>
            </a:r>
            <a:r>
              <a:rPr lang="en-CA" sz="2400" spc="-100" dirty="0" smtClean="0">
                <a:solidFill>
                  <a:schemeClr val="tx1"/>
                </a:solidFill>
                <a:ea typeface="+mn-ea"/>
              </a:rPr>
              <a:t>, their members and staff can be held liable for discrimination </a:t>
            </a:r>
            <a:r>
              <a:rPr lang="en-CA" sz="2400" spc="-100" dirty="0">
                <a:solidFill>
                  <a:schemeClr val="tx1"/>
                </a:solidFill>
                <a:ea typeface="+mn-ea"/>
              </a:rPr>
              <a:t>and </a:t>
            </a:r>
            <a:r>
              <a:rPr lang="en-CA" sz="2400" spc="-100" dirty="0" smtClean="0">
                <a:solidFill>
                  <a:schemeClr val="tx1"/>
                </a:solidFill>
                <a:ea typeface="+mn-ea"/>
              </a:rPr>
              <a:t>harassment</a:t>
            </a:r>
          </a:p>
          <a:p>
            <a:pPr>
              <a:spcBef>
                <a:spcPts val="1200"/>
              </a:spcBef>
              <a:buClr>
                <a:srgbClr val="F89108"/>
              </a:buClr>
              <a:buSzPct val="70000"/>
              <a:buFont typeface="Wingdings" panose="05000000000000000000" pitchFamily="2" charset="2"/>
              <a:buChar char="§"/>
              <a:defRPr/>
            </a:pPr>
            <a:r>
              <a:rPr lang="en-CA" sz="2400" spc="-100" dirty="0" smtClean="0">
                <a:solidFill>
                  <a:schemeClr val="tx1"/>
                </a:solidFill>
                <a:ea typeface="+mn-ea"/>
              </a:rPr>
              <a:t>Must deal </a:t>
            </a:r>
            <a:r>
              <a:rPr lang="en-CA" sz="2400" spc="-100" dirty="0">
                <a:solidFill>
                  <a:schemeClr val="tx1"/>
                </a:solidFill>
                <a:ea typeface="+mn-ea"/>
              </a:rPr>
              <a:t>with </a:t>
            </a:r>
            <a:r>
              <a:rPr lang="en-CA" sz="2400" spc="-100" dirty="0" smtClean="0">
                <a:solidFill>
                  <a:schemeClr val="tx1"/>
                </a:solidFill>
                <a:ea typeface="+mn-ea"/>
              </a:rPr>
              <a:t>complaints and with discrimination or harassment they become aware of, whether or not there is a complaint</a:t>
            </a:r>
            <a:endParaRPr lang="en-CA" sz="2400" spc="-100" dirty="0">
              <a:solidFill>
                <a:schemeClr val="tx1"/>
              </a:solidFill>
              <a:ea typeface="+mn-ea"/>
            </a:endParaRPr>
          </a:p>
          <a:p>
            <a:pPr>
              <a:spcBef>
                <a:spcPts val="1200"/>
              </a:spcBef>
              <a:buClr>
                <a:srgbClr val="F89108"/>
              </a:buClr>
              <a:buSzPct val="70000"/>
              <a:buFont typeface="Wingdings" panose="05000000000000000000" pitchFamily="2" charset="2"/>
              <a:buChar char="§"/>
              <a:defRPr/>
            </a:pPr>
            <a:r>
              <a:rPr lang="en-CA" sz="2400" spc="-100" dirty="0" smtClean="0">
                <a:solidFill>
                  <a:schemeClr val="tx1"/>
                </a:solidFill>
                <a:ea typeface="+mn-ea"/>
              </a:rPr>
              <a:t>Should take </a:t>
            </a:r>
            <a:r>
              <a:rPr lang="en-CA" sz="2400" spc="-100" dirty="0">
                <a:solidFill>
                  <a:schemeClr val="tx1"/>
                </a:solidFill>
                <a:ea typeface="+mn-ea"/>
              </a:rPr>
              <a:t>steps to </a:t>
            </a:r>
            <a:r>
              <a:rPr lang="en-CA" sz="2400" spc="-100" dirty="0" smtClean="0">
                <a:solidFill>
                  <a:schemeClr val="tx1"/>
                </a:solidFill>
                <a:ea typeface="+mn-ea"/>
              </a:rPr>
              <a:t>identify and prevent problems </a:t>
            </a:r>
            <a:br>
              <a:rPr lang="en-CA" sz="2400" spc="-100" dirty="0" smtClean="0">
                <a:solidFill>
                  <a:schemeClr val="tx1"/>
                </a:solidFill>
                <a:ea typeface="+mn-ea"/>
              </a:rPr>
            </a:br>
            <a:r>
              <a:rPr lang="en-CA" sz="2400" spc="-100" dirty="0" smtClean="0">
                <a:solidFill>
                  <a:schemeClr val="tx1"/>
                </a:solidFill>
                <a:ea typeface="+mn-ea"/>
              </a:rPr>
              <a:t>– including proactively addressing current policies, practices, etc. that may pose barriers to </a:t>
            </a:r>
            <a:r>
              <a:rPr lang="en-CA" sz="2400" i="1" spc="-100" dirty="0" smtClean="0">
                <a:solidFill>
                  <a:schemeClr val="tx1"/>
                </a:solidFill>
                <a:ea typeface="+mn-ea"/>
              </a:rPr>
              <a:t>Code</a:t>
            </a:r>
            <a:r>
              <a:rPr lang="en-CA" sz="2400" spc="-100" dirty="0" smtClean="0">
                <a:solidFill>
                  <a:schemeClr val="tx1"/>
                </a:solidFill>
                <a:ea typeface="+mn-ea"/>
              </a:rPr>
              <a:t>-protected groups </a:t>
            </a:r>
          </a:p>
        </p:txBody>
      </p:sp>
    </p:spTree>
    <p:extLst>
      <p:ext uri="{BB962C8B-B14F-4D97-AF65-F5344CB8AC3E}">
        <p14:creationId xmlns:p14="http://schemas.microsoft.com/office/powerpoint/2010/main" val="4664488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599" y="609600"/>
            <a:ext cx="6347713" cy="1066800"/>
          </a:xfrm>
        </p:spPr>
        <p:txBody>
          <a:bodyPr>
            <a:normAutofit/>
          </a:bodyPr>
          <a:lstStyle/>
          <a:p>
            <a:pPr algn="ctr"/>
            <a:r>
              <a:rPr lang="en-US" sz="2800" dirty="0" smtClean="0"/>
              <a:t>Exceptions and </a:t>
            </a:r>
            <a:r>
              <a:rPr lang="en-US" sz="2800" smtClean="0"/>
              <a:t>Exemptions </a:t>
            </a:r>
            <a:br>
              <a:rPr lang="en-US" sz="2800" smtClean="0"/>
            </a:br>
            <a:r>
              <a:rPr lang="en-US" sz="2800" smtClean="0"/>
              <a:t>from </a:t>
            </a:r>
            <a:r>
              <a:rPr lang="en-US" sz="2800" dirty="0" smtClean="0"/>
              <a:t>the Code</a:t>
            </a:r>
            <a:endParaRPr lang="en-US" sz="2800" dirty="0"/>
          </a:p>
        </p:txBody>
      </p:sp>
      <p:sp>
        <p:nvSpPr>
          <p:cNvPr id="4" name="Content Placeholder 3"/>
          <p:cNvSpPr>
            <a:spLocks noGrp="1"/>
          </p:cNvSpPr>
          <p:nvPr>
            <p:ph idx="1"/>
          </p:nvPr>
        </p:nvSpPr>
        <p:spPr>
          <a:xfrm>
            <a:off x="609599" y="1905000"/>
            <a:ext cx="6347714" cy="4136363"/>
          </a:xfrm>
        </p:spPr>
        <p:txBody>
          <a:bodyPr>
            <a:normAutofit fontScale="85000" lnSpcReduction="20000"/>
          </a:bodyPr>
          <a:lstStyle/>
          <a:p>
            <a:r>
              <a:rPr lang="en-US" dirty="0"/>
              <a:t>S</a:t>
            </a:r>
            <a:r>
              <a:rPr lang="en-US" dirty="0" smtClean="0"/>
              <a:t>pecial programs </a:t>
            </a:r>
            <a:r>
              <a:rPr lang="en-US" dirty="0"/>
              <a:t>that creates a preference or </a:t>
            </a:r>
            <a:r>
              <a:rPr lang="en-US" dirty="0" smtClean="0"/>
              <a:t>advantage are exempt when they are designed to</a:t>
            </a:r>
          </a:p>
          <a:p>
            <a:pPr lvl="1" fontAlgn="base"/>
            <a:r>
              <a:rPr lang="en-US" dirty="0"/>
              <a:t>relieve hardship or economic disadvantage</a:t>
            </a:r>
          </a:p>
          <a:p>
            <a:pPr lvl="1" fontAlgn="base"/>
            <a:r>
              <a:rPr lang="en-US" dirty="0"/>
              <a:t>assist disadvantaged persons or groups to achieve or attempt to achieve equal opportunity</a:t>
            </a:r>
          </a:p>
          <a:p>
            <a:pPr lvl="1" fontAlgn="base"/>
            <a:r>
              <a:rPr lang="en-US" dirty="0"/>
              <a:t>help eliminate the infringement of rights that are protected under the </a:t>
            </a:r>
            <a:r>
              <a:rPr lang="en-US" i="1" dirty="0"/>
              <a:t>Code</a:t>
            </a:r>
            <a:r>
              <a:rPr lang="en-US" dirty="0" smtClean="0"/>
              <a:t>.</a:t>
            </a:r>
          </a:p>
          <a:p>
            <a:r>
              <a:rPr lang="en-US" dirty="0"/>
              <a:t>T</a:t>
            </a:r>
            <a:r>
              <a:rPr lang="en-US" dirty="0" smtClean="0"/>
              <a:t>he</a:t>
            </a:r>
            <a:r>
              <a:rPr lang="en-US" dirty="0"/>
              <a:t> </a:t>
            </a:r>
            <a:r>
              <a:rPr lang="en-US" i="1" dirty="0"/>
              <a:t>Code</a:t>
            </a:r>
            <a:r>
              <a:rPr lang="en-US" dirty="0"/>
              <a:t> allows a religious, philanthropic, educational, fraternal or social institution or organization, which primarily serves the interests of a particular group, to restrict membership or participation to members of that group. </a:t>
            </a:r>
            <a:endParaRPr lang="en-US" dirty="0" smtClean="0"/>
          </a:p>
          <a:p>
            <a:r>
              <a:rPr lang="en-US" dirty="0"/>
              <a:t>Separate schools in Ontario have special rights guaranteed by the Constitution and by the Education Act . Section 19 means that the Code cannot affect those rights, which are mainly related to the existence and funding of Roman Catholic schools </a:t>
            </a:r>
            <a:endParaRPr lang="en-US" dirty="0" smtClean="0"/>
          </a:p>
          <a:p>
            <a:r>
              <a:rPr lang="en-US" dirty="0" smtClean="0"/>
              <a:t>Exemption for </a:t>
            </a:r>
            <a:r>
              <a:rPr lang="en-US" dirty="0"/>
              <a:t>scholarships or awards offered by employers to employees and their </a:t>
            </a:r>
            <a:r>
              <a:rPr lang="en-US" dirty="0" smtClean="0"/>
              <a:t>families.</a:t>
            </a:r>
            <a:endParaRPr lang="en-US" dirty="0"/>
          </a:p>
        </p:txBody>
      </p:sp>
      <p:sp>
        <p:nvSpPr>
          <p:cNvPr id="2" name="Slide Number Placeholder 1"/>
          <p:cNvSpPr>
            <a:spLocks noGrp="1"/>
          </p:cNvSpPr>
          <p:nvPr>
            <p:ph type="sldNum" sz="quarter" idx="12"/>
          </p:nvPr>
        </p:nvSpPr>
        <p:spPr/>
        <p:txBody>
          <a:bodyPr/>
          <a:lstStyle/>
          <a:p>
            <a:pPr>
              <a:defRPr/>
            </a:pPr>
            <a:fld id="{DA8C0DB7-02B9-438E-AEF4-0E24123D52C2}" type="slidenum">
              <a:rPr lang="en-US" altLang="en-US" smtClean="0"/>
              <a:pPr>
                <a:defRPr/>
              </a:pPr>
              <a:t>23</a:t>
            </a:fld>
            <a:endParaRPr lang="en-US" altLang="en-US"/>
          </a:p>
        </p:txBody>
      </p:sp>
    </p:spTree>
    <p:extLst>
      <p:ext uri="{BB962C8B-B14F-4D97-AF65-F5344CB8AC3E}">
        <p14:creationId xmlns:p14="http://schemas.microsoft.com/office/powerpoint/2010/main" val="516844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5" cy="1320800"/>
          </a:xfrm>
        </p:spPr>
        <p:txBody>
          <a:bodyPr>
            <a:normAutofit/>
          </a:bodyPr>
          <a:lstStyle/>
          <a:p>
            <a:pPr algn="ctr"/>
            <a:r>
              <a:rPr lang="en-CA" cap="none" dirty="0" smtClean="0"/>
              <a:t>Applications Against School Boards </a:t>
            </a:r>
            <a:r>
              <a:rPr lang="en-CA" cap="none" dirty="0" smtClean="0">
                <a:solidFill>
                  <a:srgbClr val="FF9933"/>
                </a:solidFill>
              </a:rPr>
              <a:t>by</a:t>
            </a:r>
            <a:r>
              <a:rPr lang="en-CA" dirty="0" smtClean="0">
                <a:solidFill>
                  <a:srgbClr val="FF9933"/>
                </a:solidFill>
              </a:rPr>
              <a:t> Social Area</a:t>
            </a:r>
            <a:endParaRPr lang="en-CA" dirty="0">
              <a:solidFill>
                <a:srgbClr val="FF9933"/>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16844344"/>
              </p:ext>
            </p:extLst>
          </p:nvPr>
        </p:nvGraphicFramePr>
        <p:xfrm>
          <a:off x="-76200" y="2164080"/>
          <a:ext cx="7033514" cy="4693920"/>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2"/>
          </p:nvPr>
        </p:nvSpPr>
        <p:spPr/>
        <p:txBody>
          <a:bodyPr/>
          <a:lstStyle/>
          <a:p>
            <a:fld id="{ACC8D5A0-31AC-4DAC-8B4C-5C3A4C84E77C}" type="slidenum">
              <a:rPr lang="en-CA" smtClean="0"/>
              <a:pPr/>
              <a:t>24</a:t>
            </a:fld>
            <a:endParaRPr lang="en-CA" dirty="0"/>
          </a:p>
        </p:txBody>
      </p:sp>
    </p:spTree>
    <p:extLst>
      <p:ext uri="{BB962C8B-B14F-4D97-AF65-F5344CB8AC3E}">
        <p14:creationId xmlns:p14="http://schemas.microsoft.com/office/powerpoint/2010/main" val="14164003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6477000" cy="1320800"/>
          </a:xfrm>
        </p:spPr>
        <p:txBody>
          <a:bodyPr>
            <a:normAutofit/>
          </a:bodyPr>
          <a:lstStyle/>
          <a:p>
            <a:pPr algn="ctr"/>
            <a:r>
              <a:rPr lang="en-CA" sz="3200" cap="none" dirty="0"/>
              <a:t>Applications Against School Boards  </a:t>
            </a:r>
            <a:r>
              <a:rPr lang="en-CA" sz="3200" cap="none" dirty="0" smtClean="0"/>
              <a:t/>
            </a:r>
            <a:br>
              <a:rPr lang="en-CA" sz="3200" cap="none" dirty="0" smtClean="0"/>
            </a:br>
            <a:r>
              <a:rPr lang="en-CA" sz="3200" cap="none" dirty="0" smtClean="0">
                <a:solidFill>
                  <a:srgbClr val="43C2CA"/>
                </a:solidFill>
              </a:rPr>
              <a:t>in EMPLOYMENT </a:t>
            </a:r>
            <a:r>
              <a:rPr lang="en-CA" sz="3200" cap="none" dirty="0" smtClean="0">
                <a:solidFill>
                  <a:srgbClr val="FF9933"/>
                </a:solidFill>
              </a:rPr>
              <a:t>by</a:t>
            </a:r>
            <a:r>
              <a:rPr lang="en-CA" sz="3200" cap="none" dirty="0" smtClean="0"/>
              <a:t> </a:t>
            </a:r>
            <a:r>
              <a:rPr lang="en-CA" sz="3200" i="1" dirty="0" smtClean="0">
                <a:solidFill>
                  <a:srgbClr val="FF9933"/>
                </a:solidFill>
              </a:rPr>
              <a:t>CODE</a:t>
            </a:r>
            <a:r>
              <a:rPr lang="en-CA" sz="3200" dirty="0" smtClean="0">
                <a:solidFill>
                  <a:srgbClr val="FF9933"/>
                </a:solidFill>
              </a:rPr>
              <a:t> </a:t>
            </a:r>
            <a:r>
              <a:rPr lang="en-CA" sz="3200" dirty="0">
                <a:solidFill>
                  <a:srgbClr val="FF9933"/>
                </a:solidFill>
              </a:rPr>
              <a:t>GROUND </a:t>
            </a:r>
            <a:endParaRPr lang="en-CA"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16844344"/>
              </p:ext>
            </p:extLst>
          </p:nvPr>
        </p:nvGraphicFramePr>
        <p:xfrm>
          <a:off x="457200" y="1752600"/>
          <a:ext cx="75438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2"/>
          </p:nvPr>
        </p:nvSpPr>
        <p:spPr/>
        <p:txBody>
          <a:bodyPr/>
          <a:lstStyle/>
          <a:p>
            <a:fld id="{ACC8D5A0-31AC-4DAC-8B4C-5C3A4C84E77C}" type="slidenum">
              <a:rPr lang="en-CA" smtClean="0"/>
              <a:pPr/>
              <a:t>25</a:t>
            </a:fld>
            <a:endParaRPr lang="en-CA" dirty="0"/>
          </a:p>
        </p:txBody>
      </p:sp>
    </p:spTree>
    <p:extLst>
      <p:ext uri="{BB962C8B-B14F-4D97-AF65-F5344CB8AC3E}">
        <p14:creationId xmlns:p14="http://schemas.microsoft.com/office/powerpoint/2010/main" val="36180043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315201" cy="1320800"/>
          </a:xfrm>
        </p:spPr>
        <p:txBody>
          <a:bodyPr>
            <a:noAutofit/>
          </a:bodyPr>
          <a:lstStyle/>
          <a:p>
            <a:pPr algn="ctr"/>
            <a:r>
              <a:rPr lang="en-CA" sz="2800" cap="none" dirty="0"/>
              <a:t>Applications Against School Boards  </a:t>
            </a:r>
            <a:br>
              <a:rPr lang="en-CA" sz="2800" cap="none" dirty="0"/>
            </a:br>
            <a:r>
              <a:rPr lang="en-CA" sz="2800" cap="none" dirty="0">
                <a:solidFill>
                  <a:srgbClr val="43C2CA"/>
                </a:solidFill>
              </a:rPr>
              <a:t>in </a:t>
            </a:r>
            <a:r>
              <a:rPr lang="en-CA" sz="2800" cap="none" dirty="0" smtClean="0">
                <a:solidFill>
                  <a:srgbClr val="43C2CA"/>
                </a:solidFill>
              </a:rPr>
              <a:t>SERVICES</a:t>
            </a:r>
            <a:r>
              <a:rPr lang="en-CA" sz="2800" cap="none" dirty="0">
                <a:solidFill>
                  <a:srgbClr val="43C2CA"/>
                </a:solidFill>
              </a:rPr>
              <a:t>, </a:t>
            </a:r>
            <a:r>
              <a:rPr lang="en-CA" sz="2800" cap="none" dirty="0" smtClean="0">
                <a:solidFill>
                  <a:srgbClr val="43C2CA"/>
                </a:solidFill>
              </a:rPr>
              <a:t>GOODS &amp; FACILITIES </a:t>
            </a:r>
            <a:br>
              <a:rPr lang="en-CA" sz="2800" cap="none" dirty="0" smtClean="0">
                <a:solidFill>
                  <a:srgbClr val="43C2CA"/>
                </a:solidFill>
              </a:rPr>
            </a:br>
            <a:r>
              <a:rPr lang="en-CA" sz="2800" cap="none" dirty="0" smtClean="0">
                <a:solidFill>
                  <a:srgbClr val="FF9933"/>
                </a:solidFill>
              </a:rPr>
              <a:t>by</a:t>
            </a:r>
            <a:r>
              <a:rPr lang="en-CA" sz="2800" cap="none" dirty="0" smtClean="0"/>
              <a:t> </a:t>
            </a:r>
            <a:r>
              <a:rPr lang="en-CA" sz="2800" i="1" dirty="0">
                <a:solidFill>
                  <a:srgbClr val="FF9933"/>
                </a:solidFill>
              </a:rPr>
              <a:t>CODE</a:t>
            </a:r>
            <a:r>
              <a:rPr lang="en-CA" sz="2800" dirty="0">
                <a:solidFill>
                  <a:srgbClr val="FF9933"/>
                </a:solidFill>
              </a:rPr>
              <a:t> GROUND </a:t>
            </a:r>
            <a:endParaRPr lang="en-CA"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537493"/>
              </p:ext>
            </p:extLst>
          </p:nvPr>
        </p:nvGraphicFramePr>
        <p:xfrm>
          <a:off x="457200" y="2209800"/>
          <a:ext cx="7696200"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2"/>
          </p:nvPr>
        </p:nvSpPr>
        <p:spPr/>
        <p:txBody>
          <a:bodyPr/>
          <a:lstStyle/>
          <a:p>
            <a:fld id="{ACC8D5A0-31AC-4DAC-8B4C-5C3A4C84E77C}" type="slidenum">
              <a:rPr lang="en-CA" smtClean="0"/>
              <a:pPr/>
              <a:t>26</a:t>
            </a:fld>
            <a:endParaRPr lang="en-CA" dirty="0"/>
          </a:p>
        </p:txBody>
      </p:sp>
    </p:spTree>
    <p:extLst>
      <p:ext uri="{BB962C8B-B14F-4D97-AF65-F5344CB8AC3E}">
        <p14:creationId xmlns:p14="http://schemas.microsoft.com/office/powerpoint/2010/main" val="27571763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31238" y="6042025"/>
            <a:ext cx="512762" cy="365125"/>
          </a:xfrm>
        </p:spPr>
        <p:txBody>
          <a:bodyPr/>
          <a:lstStyle/>
          <a:p>
            <a:pPr>
              <a:defRPr/>
            </a:pPr>
            <a:fld id="{042B3999-6029-4DC0-BA8B-DD1BE1D1E17B}" type="slidenum">
              <a:rPr lang="en-US" altLang="en-US" smtClean="0"/>
              <a:pPr>
                <a:defRPr/>
              </a:pPr>
              <a:t>27</a:t>
            </a:fld>
            <a:endParaRPr lang="en-US" altLang="en-US"/>
          </a:p>
        </p:txBody>
      </p:sp>
      <p:sp>
        <p:nvSpPr>
          <p:cNvPr id="6" name="Title 5"/>
          <p:cNvSpPr>
            <a:spLocks noGrp="1"/>
          </p:cNvSpPr>
          <p:nvPr>
            <p:ph type="title" idx="4294967295"/>
          </p:nvPr>
        </p:nvSpPr>
        <p:spPr>
          <a:xfrm>
            <a:off x="914400" y="304800"/>
            <a:ext cx="6096000" cy="762000"/>
          </a:xfrm>
        </p:spPr>
        <p:txBody>
          <a:bodyPr/>
          <a:lstStyle/>
          <a:p>
            <a:pPr algn="ctr"/>
            <a:r>
              <a:rPr lang="en-US" dirty="0" smtClean="0"/>
              <a:t>Applying the </a:t>
            </a:r>
            <a:r>
              <a:rPr lang="en-US" smtClean="0"/>
              <a:t>Code Exercise</a:t>
            </a:r>
            <a:endParaRPr lang="en-US" dirty="0"/>
          </a:p>
        </p:txBody>
      </p:sp>
      <p:sp>
        <p:nvSpPr>
          <p:cNvPr id="8" name="TextBox 7"/>
          <p:cNvSpPr txBox="1"/>
          <p:nvPr/>
        </p:nvSpPr>
        <p:spPr>
          <a:xfrm>
            <a:off x="685800" y="990600"/>
            <a:ext cx="6553200" cy="5170646"/>
          </a:xfrm>
          <a:prstGeom prst="rect">
            <a:avLst/>
          </a:prstGeom>
          <a:noFill/>
        </p:spPr>
        <p:txBody>
          <a:bodyPr wrap="square" rtlCol="0">
            <a:spAutoFit/>
          </a:bodyPr>
          <a:lstStyle/>
          <a:p>
            <a:r>
              <a:rPr lang="en-US" sz="2400" dirty="0" smtClean="0"/>
              <a:t>This exercise is designed to encourage reflection on the application of the Ontario Human Rights Code in educational contexts. </a:t>
            </a:r>
          </a:p>
          <a:p>
            <a:endParaRPr lang="en-US" sz="2400" dirty="0"/>
          </a:p>
          <a:p>
            <a:r>
              <a:rPr lang="en-US" sz="2400" dirty="0" smtClean="0"/>
              <a:t>At your table as a group:</a:t>
            </a:r>
          </a:p>
          <a:p>
            <a:endParaRPr lang="en-US" sz="2400" dirty="0"/>
          </a:p>
          <a:p>
            <a:r>
              <a:rPr lang="en-US" sz="2400" dirty="0" smtClean="0"/>
              <a:t>Review the</a:t>
            </a:r>
            <a:r>
              <a:rPr lang="en-US" sz="2400" dirty="0" smtClean="0">
                <a:solidFill>
                  <a:schemeClr val="accent5">
                    <a:lumMod val="40000"/>
                    <a:lumOff val="60000"/>
                  </a:schemeClr>
                </a:solidFill>
              </a:rPr>
              <a:t> pink </a:t>
            </a:r>
            <a:r>
              <a:rPr lang="en-US" sz="2400" dirty="0" smtClean="0"/>
              <a:t>piece of paper summarizing the applicable social areas, grounds, and organizational responsibilities.</a:t>
            </a:r>
            <a:endParaRPr lang="en-US" sz="2400" dirty="0"/>
          </a:p>
          <a:p>
            <a:endParaRPr lang="en-US" sz="2400" dirty="0" smtClean="0"/>
          </a:p>
          <a:p>
            <a:r>
              <a:rPr lang="en-US" sz="2400" dirty="0" smtClean="0"/>
              <a:t>Complete the questions for the three scenarios provided on the </a:t>
            </a:r>
            <a:r>
              <a:rPr lang="en-US" sz="2400" dirty="0" smtClean="0">
                <a:solidFill>
                  <a:schemeClr val="accent5">
                    <a:lumMod val="40000"/>
                    <a:lumOff val="60000"/>
                  </a:schemeClr>
                </a:solidFill>
              </a:rPr>
              <a:t>pink</a:t>
            </a:r>
            <a:r>
              <a:rPr lang="en-US" sz="2400" dirty="0" smtClean="0"/>
              <a:t> Forms of Discrimination sheet. </a:t>
            </a:r>
          </a:p>
          <a:p>
            <a:pPr algn="ctr"/>
            <a:endParaRPr lang="en-US" dirty="0"/>
          </a:p>
        </p:txBody>
      </p:sp>
    </p:spTree>
    <p:extLst>
      <p:ext uri="{BB962C8B-B14F-4D97-AF65-F5344CB8AC3E}">
        <p14:creationId xmlns:p14="http://schemas.microsoft.com/office/powerpoint/2010/main" val="165493409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pPr algn="ctr"/>
            <a:r>
              <a:rPr lang="en-US" dirty="0" smtClean="0"/>
              <a:t>LUNCH</a:t>
            </a:r>
            <a:endParaRPr lang="en-US" dirty="0"/>
          </a:p>
        </p:txBody>
      </p:sp>
      <p:sp>
        <p:nvSpPr>
          <p:cNvPr id="7" name="Subtitle 6"/>
          <p:cNvSpPr>
            <a:spLocks noGrp="1"/>
          </p:cNvSpPr>
          <p:nvPr>
            <p:ph type="subTitle" idx="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042B3999-6029-4DC0-BA8B-DD1BE1D1E17B}" type="slidenum">
              <a:rPr lang="en-US" altLang="en-US" smtClean="0"/>
              <a:pPr>
                <a:defRPr/>
              </a:pPr>
              <a:t>28</a:t>
            </a:fld>
            <a:endParaRPr lang="en-US" altLang="en-US"/>
          </a:p>
        </p:txBody>
      </p:sp>
    </p:spTree>
    <p:extLst>
      <p:ext uri="{BB962C8B-B14F-4D97-AF65-F5344CB8AC3E}">
        <p14:creationId xmlns:p14="http://schemas.microsoft.com/office/powerpoint/2010/main" val="5168443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pPr algn="ctr"/>
            <a:r>
              <a:rPr lang="en-US" dirty="0" smtClean="0"/>
              <a:t>DISCRIMINATION and HUMAN RIGHTS</a:t>
            </a:r>
            <a:endParaRPr lang="en-US" dirty="0"/>
          </a:p>
        </p:txBody>
      </p:sp>
      <p:sp>
        <p:nvSpPr>
          <p:cNvPr id="7" name="Subtitle 6"/>
          <p:cNvSpPr>
            <a:spLocks noGrp="1"/>
          </p:cNvSpPr>
          <p:nvPr>
            <p:ph type="subTitle" idx="1"/>
          </p:nvPr>
        </p:nvSpPr>
        <p:spPr/>
        <p:txBody>
          <a:bodyPr/>
          <a:lstStyle/>
          <a:p>
            <a:endParaRPr lang="en-US" dirty="0"/>
          </a:p>
        </p:txBody>
      </p:sp>
      <p:sp>
        <p:nvSpPr>
          <p:cNvPr id="5" name="Slide Number Placeholder 4"/>
          <p:cNvSpPr>
            <a:spLocks noGrp="1"/>
          </p:cNvSpPr>
          <p:nvPr>
            <p:ph type="sldNum" sz="quarter" idx="12"/>
          </p:nvPr>
        </p:nvSpPr>
        <p:spPr/>
        <p:txBody>
          <a:bodyPr/>
          <a:lstStyle/>
          <a:p>
            <a:pPr>
              <a:defRPr/>
            </a:pPr>
            <a:fld id="{042B3999-6029-4DC0-BA8B-DD1BE1D1E17B}" type="slidenum">
              <a:rPr lang="en-US" altLang="en-US" smtClean="0"/>
              <a:pPr>
                <a:defRPr/>
              </a:pPr>
              <a:t>29</a:t>
            </a:fld>
            <a:endParaRPr lang="en-US" altLang="en-US"/>
          </a:p>
        </p:txBody>
      </p:sp>
    </p:spTree>
    <p:extLst>
      <p:ext uri="{BB962C8B-B14F-4D97-AF65-F5344CB8AC3E}">
        <p14:creationId xmlns:p14="http://schemas.microsoft.com/office/powerpoint/2010/main" val="14335588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09599" y="609600"/>
            <a:ext cx="4876801" cy="762000"/>
          </a:xfrm>
        </p:spPr>
        <p:txBody>
          <a:bodyPr/>
          <a:lstStyle/>
          <a:p>
            <a:pPr algn="ctr"/>
            <a:r>
              <a:rPr lang="en-CA" altLang="en-US" smtClean="0"/>
              <a:t>Discrimination</a:t>
            </a:r>
            <a:endParaRPr lang="en-CA" altLang="en-US" dirty="0" smtClean="0"/>
          </a:p>
        </p:txBody>
      </p:sp>
      <p:graphicFrame>
        <p:nvGraphicFramePr>
          <p:cNvPr id="5" name="Picture Placeholder 4"/>
          <p:cNvGraphicFramePr>
            <a:graphicFrameLocks noGrp="1" noChangeAspect="1"/>
          </p:cNvGraphicFramePr>
          <p:nvPr>
            <p:ph type="pic" sz="quarter" idx="10"/>
            <p:extLst>
              <p:ext uri="{D42A27DB-BD31-4B8C-83A1-F6EECF244321}">
                <p14:modId xmlns:p14="http://schemas.microsoft.com/office/powerpoint/2010/main" val="1531297775"/>
              </p:ext>
            </p:extLst>
          </p:nvPr>
        </p:nvGraphicFramePr>
        <p:xfrm>
          <a:off x="5334000" y="1676400"/>
          <a:ext cx="22860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723" name="Content Placeholder 2"/>
          <p:cNvSpPr>
            <a:spLocks noGrp="1"/>
          </p:cNvSpPr>
          <p:nvPr>
            <p:ph sz="quarter" idx="11"/>
          </p:nvPr>
        </p:nvSpPr>
        <p:spPr>
          <a:xfrm>
            <a:off x="228600" y="1752600"/>
            <a:ext cx="5638800" cy="4495800"/>
          </a:xfrm>
        </p:spPr>
        <p:txBody>
          <a:bodyPr>
            <a:noAutofit/>
          </a:bodyPr>
          <a:lstStyle/>
          <a:p>
            <a:pPr marL="342900" lvl="2" indent="-342900">
              <a:buClr>
                <a:srgbClr val="F89108"/>
              </a:buClr>
              <a:buSzPct val="70000"/>
              <a:buFont typeface="Wingdings" panose="05000000000000000000" pitchFamily="2" charset="2"/>
              <a:buChar char="§"/>
            </a:pPr>
            <a:r>
              <a:rPr lang="en-CA" altLang="en-US" sz="2600" dirty="0">
                <a:solidFill>
                  <a:schemeClr val="tx1"/>
                </a:solidFill>
              </a:rPr>
              <a:t>Negative </a:t>
            </a:r>
            <a:r>
              <a:rPr lang="en-CA" altLang="en-US" sz="2600" dirty="0" smtClean="0">
                <a:solidFill>
                  <a:schemeClr val="tx1"/>
                </a:solidFill>
              </a:rPr>
              <a:t>treatment or impact,   e.g. exclusion, benefits </a:t>
            </a:r>
            <a:r>
              <a:rPr lang="en-CA" altLang="en-US" sz="2600" dirty="0">
                <a:solidFill>
                  <a:schemeClr val="tx1"/>
                </a:solidFill>
              </a:rPr>
              <a:t>withheld, </a:t>
            </a:r>
            <a:r>
              <a:rPr lang="en-CA" altLang="en-US" sz="2600" dirty="0" smtClean="0">
                <a:solidFill>
                  <a:schemeClr val="tx1"/>
                </a:solidFill>
              </a:rPr>
              <a:t>burdens </a:t>
            </a:r>
            <a:r>
              <a:rPr lang="en-CA" altLang="en-US" sz="2600" dirty="0">
                <a:solidFill>
                  <a:schemeClr val="tx1"/>
                </a:solidFill>
              </a:rPr>
              <a:t>imposed </a:t>
            </a:r>
            <a:endParaRPr lang="en-CA" altLang="en-US" sz="2600" dirty="0" smtClean="0">
              <a:solidFill>
                <a:schemeClr val="tx1"/>
              </a:solidFill>
            </a:endParaRPr>
          </a:p>
          <a:p>
            <a:pPr marL="342900" lvl="2" indent="-342900">
              <a:buClr>
                <a:srgbClr val="F89108"/>
              </a:buClr>
              <a:buSzPct val="70000"/>
              <a:buFont typeface="Wingdings" panose="05000000000000000000" pitchFamily="2" charset="2"/>
              <a:buChar char="§"/>
            </a:pPr>
            <a:r>
              <a:rPr lang="en-US" altLang="en-US" sz="2600" spc="-100" dirty="0" smtClean="0">
                <a:solidFill>
                  <a:schemeClr val="tx1"/>
                </a:solidFill>
              </a:rPr>
              <a:t>Focus is on effect, not intention</a:t>
            </a:r>
            <a:endParaRPr lang="en-US" altLang="en-US" sz="2600" dirty="0"/>
          </a:p>
          <a:p>
            <a:pPr>
              <a:buClr>
                <a:srgbClr val="F89108"/>
              </a:buClr>
              <a:buSzPct val="70000"/>
              <a:buFont typeface="Wingdings" panose="05000000000000000000" pitchFamily="2" charset="2"/>
              <a:buChar char="§"/>
            </a:pPr>
            <a:r>
              <a:rPr lang="en-US" altLang="en-US" sz="2600" dirty="0" smtClean="0"/>
              <a:t>Discrimination can be unique or distinct when it occurs based on multiple overlapping identities: </a:t>
            </a:r>
            <a:br>
              <a:rPr lang="en-US" altLang="en-US" sz="2600" dirty="0" smtClean="0"/>
            </a:br>
            <a:r>
              <a:rPr lang="en-US" altLang="en-US" sz="2600" dirty="0" smtClean="0"/>
              <a:t>e.g. young Black male </a:t>
            </a:r>
          </a:p>
          <a:p>
            <a:pPr>
              <a:buClr>
                <a:srgbClr val="F89108"/>
              </a:buClr>
              <a:buSzPct val="70000"/>
              <a:buFont typeface="Wingdings" panose="05000000000000000000" pitchFamily="2" charset="2"/>
              <a:buChar char="§"/>
            </a:pPr>
            <a:endParaRPr lang="en-US" altLang="en-US" sz="2600" dirty="0" smtClean="0"/>
          </a:p>
        </p:txBody>
      </p:sp>
      <p:sp>
        <p:nvSpPr>
          <p:cNvPr id="3" name="TextBox 2"/>
          <p:cNvSpPr txBox="1"/>
          <p:nvPr/>
        </p:nvSpPr>
        <p:spPr>
          <a:xfrm>
            <a:off x="5791200" y="3662690"/>
            <a:ext cx="1371600" cy="523220"/>
          </a:xfrm>
          <a:prstGeom prst="rect">
            <a:avLst/>
          </a:prstGeom>
          <a:noFill/>
        </p:spPr>
        <p:txBody>
          <a:bodyPr wrap="square" rtlCol="0">
            <a:spAutoFit/>
          </a:bodyPr>
          <a:lstStyle/>
          <a:p>
            <a:pPr algn="ctr"/>
            <a:r>
              <a:rPr lang="en-CA" sz="1400" b="1" dirty="0" smtClean="0">
                <a:solidFill>
                  <a:srgbClr val="293542"/>
                </a:solidFill>
              </a:rPr>
              <a:t>UNIQUE</a:t>
            </a:r>
            <a:br>
              <a:rPr lang="en-CA" sz="1400" b="1" dirty="0" smtClean="0">
                <a:solidFill>
                  <a:srgbClr val="293542"/>
                </a:solidFill>
              </a:rPr>
            </a:br>
            <a:r>
              <a:rPr lang="en-CA" sz="1400" b="1" dirty="0" smtClean="0">
                <a:solidFill>
                  <a:srgbClr val="293542"/>
                </a:solidFill>
              </a:rPr>
              <a:t>EXPERIENCE</a:t>
            </a:r>
            <a:endParaRPr lang="en-CA" sz="1400" b="1" dirty="0">
              <a:solidFill>
                <a:srgbClr val="293542"/>
              </a:solidFill>
            </a:endParaRPr>
          </a:p>
        </p:txBody>
      </p:sp>
    </p:spTree>
    <p:extLst>
      <p:ext uri="{BB962C8B-B14F-4D97-AF65-F5344CB8AC3E}">
        <p14:creationId xmlns:p14="http://schemas.microsoft.com/office/powerpoint/2010/main" val="18954587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31238" y="6042025"/>
            <a:ext cx="512762" cy="365125"/>
          </a:xfrm>
        </p:spPr>
        <p:txBody>
          <a:bodyPr/>
          <a:lstStyle/>
          <a:p>
            <a:pPr>
              <a:defRPr/>
            </a:pPr>
            <a:fld id="{042B3999-6029-4DC0-BA8B-DD1BE1D1E17B}" type="slidenum">
              <a:rPr lang="en-US" altLang="en-US" smtClean="0"/>
              <a:pPr>
                <a:defRPr/>
              </a:pPr>
              <a:t>31</a:t>
            </a:fld>
            <a:endParaRPr lang="en-US" altLang="en-US"/>
          </a:p>
        </p:txBody>
      </p:sp>
      <p:sp>
        <p:nvSpPr>
          <p:cNvPr id="6" name="Title 5"/>
          <p:cNvSpPr>
            <a:spLocks noGrp="1"/>
          </p:cNvSpPr>
          <p:nvPr>
            <p:ph type="title" idx="4294967295"/>
          </p:nvPr>
        </p:nvSpPr>
        <p:spPr>
          <a:xfrm>
            <a:off x="609600" y="609600"/>
            <a:ext cx="6400800" cy="838200"/>
          </a:xfrm>
        </p:spPr>
        <p:txBody>
          <a:bodyPr/>
          <a:lstStyle/>
          <a:p>
            <a:pPr algn="ctr"/>
            <a:r>
              <a:rPr lang="en-US" smtClean="0"/>
              <a:t>Some Types </a:t>
            </a:r>
            <a:r>
              <a:rPr lang="en-US" dirty="0" smtClean="0"/>
              <a:t>of Discrimination</a:t>
            </a:r>
            <a:endParaRPr lang="en-US" dirty="0"/>
          </a:p>
        </p:txBody>
      </p:sp>
      <p:sp>
        <p:nvSpPr>
          <p:cNvPr id="8" name="TextBox 7"/>
          <p:cNvSpPr txBox="1"/>
          <p:nvPr/>
        </p:nvSpPr>
        <p:spPr>
          <a:xfrm>
            <a:off x="609600" y="1447800"/>
            <a:ext cx="6400800" cy="9602629"/>
          </a:xfrm>
          <a:prstGeom prst="rect">
            <a:avLst/>
          </a:prstGeom>
          <a:noFill/>
        </p:spPr>
        <p:txBody>
          <a:bodyPr wrap="square" rtlCol="0">
            <a:spAutoFit/>
          </a:bodyPr>
          <a:lstStyle/>
          <a:p>
            <a:pPr marL="342900" indent="-342900">
              <a:buFont typeface="Arial" charset="0"/>
              <a:buChar char="•"/>
            </a:pPr>
            <a:r>
              <a:rPr lang="en-US" sz="2400" i="1" dirty="0" smtClean="0"/>
              <a:t>Harassment: </a:t>
            </a:r>
            <a:r>
              <a:rPr lang="en-US" sz="2400" dirty="0" smtClean="0"/>
              <a:t>unwelcome distressing or annoying comment or conduct, e.g. threats, bullying, name-calling, emailing, social media, jokes, questions, images</a:t>
            </a:r>
          </a:p>
          <a:p>
            <a:pPr marL="342900" indent="-342900">
              <a:buFont typeface="Arial" charset="0"/>
              <a:buChar char="•"/>
            </a:pPr>
            <a:endParaRPr lang="en-US" sz="2400" dirty="0" smtClean="0"/>
          </a:p>
          <a:p>
            <a:pPr marL="342900" indent="-342900">
              <a:buFont typeface="Arial" charset="0"/>
              <a:buChar char="•"/>
            </a:pPr>
            <a:r>
              <a:rPr lang="en-US" sz="2400" dirty="0" smtClean="0"/>
              <a:t> </a:t>
            </a:r>
            <a:r>
              <a:rPr lang="en-US" sz="2400" i="1" dirty="0" smtClean="0"/>
              <a:t>Poisoned Environment: </a:t>
            </a:r>
            <a:r>
              <a:rPr lang="en-CA" sz="2400" spc="-100" dirty="0"/>
              <a:t>Hostile or oppressive atmosphere for one or more </a:t>
            </a:r>
            <a:r>
              <a:rPr lang="en-CA" sz="2400" spc="-100" dirty="0" smtClean="0"/>
              <a:t>people based on serious incident or ongoing conduct</a:t>
            </a:r>
          </a:p>
          <a:p>
            <a:pPr marL="342900" indent="-342900">
              <a:buFont typeface="Arial" charset="0"/>
              <a:buChar char="•"/>
            </a:pPr>
            <a:endParaRPr lang="en-CA" sz="2400" spc="-100" dirty="0" smtClean="0"/>
          </a:p>
          <a:p>
            <a:pPr marL="342900" indent="-342900">
              <a:buFont typeface="Arial" charset="0"/>
              <a:buChar char="•"/>
            </a:pPr>
            <a:r>
              <a:rPr lang="en-CA" sz="2400" i="1" spc="-100" dirty="0" smtClean="0"/>
              <a:t>Adverse Effect Discrimination: </a:t>
            </a:r>
            <a:r>
              <a:rPr lang="en-US" altLang="en-US" sz="2400" dirty="0">
                <a:cs typeface="Arial" charset="0"/>
              </a:rPr>
              <a:t>Neutral rule, policy, procedure, requirement, qualification or factor has </a:t>
            </a:r>
            <a:r>
              <a:rPr lang="en-US" altLang="en-US" sz="2400" dirty="0" smtClean="0">
                <a:cs typeface="Arial" charset="0"/>
              </a:rPr>
              <a:t>a negative </a:t>
            </a:r>
            <a:r>
              <a:rPr lang="en-US" altLang="en-US" sz="2400" dirty="0">
                <a:cs typeface="Arial" charset="0"/>
              </a:rPr>
              <a:t>impact </a:t>
            </a:r>
            <a:r>
              <a:rPr lang="en-US" altLang="en-US" sz="2400" dirty="0" smtClean="0">
                <a:cs typeface="Arial" charset="0"/>
              </a:rPr>
              <a:t>on a </a:t>
            </a:r>
            <a:r>
              <a:rPr lang="en-US" altLang="en-US" sz="2400" dirty="0">
                <a:cs typeface="Arial" charset="0"/>
              </a:rPr>
              <a:t>group because of their identification with a </a:t>
            </a:r>
            <a:r>
              <a:rPr lang="en-US" altLang="en-US" sz="2400" i="1" dirty="0">
                <a:cs typeface="Arial" charset="0"/>
              </a:rPr>
              <a:t>Code</a:t>
            </a:r>
            <a:r>
              <a:rPr lang="en-US" altLang="en-US" sz="2400" dirty="0">
                <a:cs typeface="Arial" charset="0"/>
              </a:rPr>
              <a:t> ground</a:t>
            </a:r>
          </a:p>
          <a:p>
            <a:pPr marL="342900" indent="-342900">
              <a:buFont typeface="Arial" charset="0"/>
              <a:buChar char="•"/>
            </a:pPr>
            <a:endParaRPr lang="en-CA" sz="2400" spc="-100" dirty="0"/>
          </a:p>
          <a:p>
            <a:pPr marL="342900" indent="-342900">
              <a:buFont typeface="Arial" charset="0"/>
              <a:buChar char="•"/>
            </a:pPr>
            <a:endParaRPr lang="en-US" sz="2400" dirty="0" smtClean="0"/>
          </a:p>
          <a:p>
            <a:endParaRPr lang="en-US" sz="2400" dirty="0"/>
          </a:p>
          <a:p>
            <a:r>
              <a:rPr lang="en-US" sz="2400" dirty="0" smtClean="0"/>
              <a:t>At your table as a group:</a:t>
            </a:r>
          </a:p>
          <a:p>
            <a:pPr marL="457200" indent="-457200">
              <a:buAutoNum type="arabicPeriod"/>
            </a:pPr>
            <a:r>
              <a:rPr lang="en-US" sz="2400" dirty="0" smtClean="0"/>
              <a:t>Review the</a:t>
            </a:r>
            <a:r>
              <a:rPr lang="en-US" sz="2400" dirty="0" smtClean="0">
                <a:solidFill>
                  <a:schemeClr val="accent5">
                    <a:lumMod val="40000"/>
                    <a:lumOff val="60000"/>
                  </a:schemeClr>
                </a:solidFill>
              </a:rPr>
              <a:t> pink </a:t>
            </a:r>
            <a:r>
              <a:rPr lang="en-US" sz="2400" dirty="0" smtClean="0"/>
              <a:t>piece of paper summarizing the applicable social areas, grounds, and organizational responsibilities</a:t>
            </a:r>
            <a:r>
              <a:rPr lang="en-US" sz="2400" dirty="0"/>
              <a:t>.</a:t>
            </a:r>
            <a:endParaRPr lang="en-US" sz="2400" dirty="0" smtClean="0"/>
          </a:p>
          <a:p>
            <a:pPr marL="457200" indent="-457200">
              <a:buAutoNum type="arabicPeriod"/>
            </a:pPr>
            <a:r>
              <a:rPr lang="en-US" sz="2400" dirty="0" smtClean="0"/>
              <a:t>Complete the questions for the three scenarios provided on the white Forms of Discrimination sheet. </a:t>
            </a:r>
          </a:p>
          <a:p>
            <a:pPr algn="ctr"/>
            <a:endParaRPr lang="en-US" dirty="0"/>
          </a:p>
        </p:txBody>
      </p:sp>
    </p:spTree>
    <p:extLst>
      <p:ext uri="{BB962C8B-B14F-4D97-AF65-F5344CB8AC3E}">
        <p14:creationId xmlns:p14="http://schemas.microsoft.com/office/powerpoint/2010/main" val="178926406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381000"/>
            <a:ext cx="6500114" cy="1066800"/>
          </a:xfrm>
        </p:spPr>
        <p:txBody>
          <a:bodyPr anchor="t">
            <a:normAutofit fontScale="90000"/>
          </a:bodyPr>
          <a:lstStyle/>
          <a:p>
            <a:pPr algn="ctr"/>
            <a:r>
              <a:rPr lang="en-CA" altLang="en-US" sz="4000" dirty="0" smtClean="0"/>
              <a:t>Three Scenarios </a:t>
            </a:r>
            <a:r>
              <a:rPr lang="en-CA" altLang="en-US" sz="4000" smtClean="0"/>
              <a:t>for Discussion</a:t>
            </a:r>
            <a:endParaRPr lang="en-CA" altLang="en-US" sz="4000" dirty="0" smtClean="0">
              <a:solidFill>
                <a:srgbClr val="F89108"/>
              </a:solidFill>
            </a:endParaRPr>
          </a:p>
        </p:txBody>
      </p:sp>
      <p:sp>
        <p:nvSpPr>
          <p:cNvPr id="18435" name="Rectangle 3"/>
          <p:cNvSpPr>
            <a:spLocks noGrp="1" noChangeArrowheads="1"/>
          </p:cNvSpPr>
          <p:nvPr>
            <p:ph idx="1"/>
          </p:nvPr>
        </p:nvSpPr>
        <p:spPr>
          <a:xfrm>
            <a:off x="533400" y="1447800"/>
            <a:ext cx="6705600" cy="5105400"/>
          </a:xfrm>
        </p:spPr>
        <p:txBody>
          <a:bodyPr>
            <a:normAutofit fontScale="92500"/>
          </a:bodyPr>
          <a:lstStyle/>
          <a:p>
            <a:pPr>
              <a:lnSpc>
                <a:spcPct val="90000"/>
              </a:lnSpc>
              <a:defRPr/>
            </a:pPr>
            <a:r>
              <a:rPr lang="en-CA" sz="2000" dirty="0"/>
              <a:t>A school establishes a monthly “Stellar Student Award” to encourage student achievement. To be eligible to receive the award, a student must </a:t>
            </a:r>
            <a:r>
              <a:rPr lang="en-CA" sz="2000" dirty="0" smtClean="0"/>
              <a:t>be nominated by a teacher, involved in extra-curricular activities, and have excellence </a:t>
            </a:r>
            <a:r>
              <a:rPr lang="en-CA" sz="2000" dirty="0"/>
              <a:t>attendance for the month. </a:t>
            </a:r>
            <a:endParaRPr lang="en-CA" sz="2000" dirty="0" smtClean="0"/>
          </a:p>
          <a:p>
            <a:pPr>
              <a:lnSpc>
                <a:spcPct val="90000"/>
              </a:lnSpc>
              <a:defRPr/>
            </a:pPr>
            <a:r>
              <a:rPr lang="en-CA" sz="2000" dirty="0" smtClean="0"/>
              <a:t> </a:t>
            </a:r>
            <a:r>
              <a:rPr lang="en-CA" altLang="en-US" sz="2000" dirty="0">
                <a:solidFill>
                  <a:schemeClr val="tx1"/>
                </a:solidFill>
                <a:cs typeface="Times New Roman" pitchFamily="18" charset="0"/>
              </a:rPr>
              <a:t>A school board questions whether a Sikh teacher and student should be allowed to wear the </a:t>
            </a:r>
            <a:r>
              <a:rPr lang="en-CA" altLang="en-US" sz="2000" dirty="0" err="1">
                <a:solidFill>
                  <a:schemeClr val="tx1"/>
                </a:solidFill>
                <a:cs typeface="Times New Roman" pitchFamily="18" charset="0"/>
              </a:rPr>
              <a:t>kirpan</a:t>
            </a:r>
            <a:r>
              <a:rPr lang="en-CA" altLang="en-US" sz="2000" dirty="0">
                <a:solidFill>
                  <a:schemeClr val="tx1"/>
                </a:solidFill>
                <a:cs typeface="Times New Roman" pitchFamily="18" charset="0"/>
              </a:rPr>
              <a:t> (ceremonial dagger) to class. The </a:t>
            </a:r>
            <a:r>
              <a:rPr lang="en-CA" altLang="en-US" sz="2000" dirty="0" err="1">
                <a:solidFill>
                  <a:schemeClr val="tx1"/>
                </a:solidFill>
                <a:cs typeface="Times New Roman" pitchFamily="18" charset="0"/>
              </a:rPr>
              <a:t>kirpan</a:t>
            </a:r>
            <a:r>
              <a:rPr lang="en-CA" altLang="en-US" sz="2000" dirty="0">
                <a:solidFill>
                  <a:schemeClr val="tx1"/>
                </a:solidFill>
                <a:cs typeface="Times New Roman" pitchFamily="18" charset="0"/>
              </a:rPr>
              <a:t>, they argue, could be used as a weapon and schools are required by the Ministry’s Policy on Non-violence to have a “no weapons” policy on school property.</a:t>
            </a:r>
            <a:r>
              <a:rPr lang="en-CA" altLang="en-US" sz="2000" dirty="0">
                <a:solidFill>
                  <a:schemeClr val="tx1"/>
                </a:solidFill>
              </a:rPr>
              <a:t> </a:t>
            </a:r>
          </a:p>
          <a:p>
            <a:pPr>
              <a:lnSpc>
                <a:spcPct val="90000"/>
              </a:lnSpc>
              <a:defRPr/>
            </a:pPr>
            <a:r>
              <a:rPr lang="en-CA" altLang="en-US" sz="2000" dirty="0">
                <a:solidFill>
                  <a:schemeClr val="tx1"/>
                </a:solidFill>
                <a:cs typeface="Times New Roman" pitchFamily="18" charset="0"/>
              </a:rPr>
              <a:t>On several occasions, a South Asian </a:t>
            </a:r>
            <a:r>
              <a:rPr lang="en-CA" altLang="en-US" sz="2000" dirty="0">
                <a:cs typeface="Times New Roman" pitchFamily="18" charset="0"/>
              </a:rPr>
              <a:t>student</a:t>
            </a:r>
            <a:r>
              <a:rPr lang="en-CA" altLang="en-US" sz="2000" dirty="0">
                <a:solidFill>
                  <a:schemeClr val="tx1"/>
                </a:solidFill>
                <a:cs typeface="Times New Roman" pitchFamily="18" charset="0"/>
              </a:rPr>
              <a:t> gets into a physical altercation with other </a:t>
            </a:r>
            <a:r>
              <a:rPr lang="en-CA" altLang="en-US" sz="2000" dirty="0">
                <a:cs typeface="Times New Roman" pitchFamily="18" charset="0"/>
              </a:rPr>
              <a:t>student</a:t>
            </a:r>
            <a:r>
              <a:rPr lang="en-CA" altLang="en-US" sz="2000" dirty="0">
                <a:solidFill>
                  <a:schemeClr val="tx1"/>
                </a:solidFill>
                <a:cs typeface="Times New Roman" pitchFamily="18" charset="0"/>
              </a:rPr>
              <a:t>s after </a:t>
            </a:r>
            <a:r>
              <a:rPr lang="en-CA" altLang="en-US" sz="2000" dirty="0">
                <a:cs typeface="Times New Roman" pitchFamily="18" charset="0"/>
              </a:rPr>
              <a:t>week</a:t>
            </a:r>
            <a:r>
              <a:rPr lang="en-CA" altLang="en-US" sz="2000" dirty="0">
                <a:solidFill>
                  <a:schemeClr val="tx1"/>
                </a:solidFill>
                <a:cs typeface="Times New Roman" pitchFamily="18" charset="0"/>
              </a:rPr>
              <a:t>s of racist taunting, jokes and harassment. The </a:t>
            </a:r>
            <a:r>
              <a:rPr lang="en-CA" altLang="en-US" sz="2000" dirty="0">
                <a:cs typeface="Times New Roman" pitchFamily="18" charset="0"/>
              </a:rPr>
              <a:t>school principal</a:t>
            </a:r>
            <a:r>
              <a:rPr lang="en-CA" altLang="en-US" sz="2000" dirty="0">
                <a:solidFill>
                  <a:schemeClr val="tx1"/>
                </a:solidFill>
                <a:cs typeface="Times New Roman" pitchFamily="18" charset="0"/>
              </a:rPr>
              <a:t> considers suspending the </a:t>
            </a:r>
            <a:r>
              <a:rPr lang="en-CA" altLang="en-US" sz="2000" dirty="0">
                <a:cs typeface="Times New Roman" pitchFamily="18" charset="0"/>
              </a:rPr>
              <a:t>student</a:t>
            </a:r>
            <a:r>
              <a:rPr lang="en-CA" altLang="en-US" sz="2000" dirty="0">
                <a:solidFill>
                  <a:schemeClr val="tx1"/>
                </a:solidFill>
                <a:cs typeface="Times New Roman" pitchFamily="18" charset="0"/>
              </a:rPr>
              <a:t>, saying that although  she does not dispute that a poisoned environment existed, the </a:t>
            </a:r>
            <a:r>
              <a:rPr lang="en-CA" altLang="en-US" sz="2000" dirty="0">
                <a:cs typeface="Times New Roman" pitchFamily="18" charset="0"/>
              </a:rPr>
              <a:t>student</a:t>
            </a:r>
            <a:r>
              <a:rPr lang="en-CA" altLang="en-US" sz="2000" dirty="0">
                <a:solidFill>
                  <a:schemeClr val="tx1"/>
                </a:solidFill>
                <a:cs typeface="Times New Roman" pitchFamily="18" charset="0"/>
              </a:rPr>
              <a:t> acted in a way that is grounds for </a:t>
            </a:r>
            <a:r>
              <a:rPr lang="en-CA" altLang="en-US" sz="2000" dirty="0">
                <a:cs typeface="Times New Roman" pitchFamily="18" charset="0"/>
              </a:rPr>
              <a:t>suspension in accordance with Board policy</a:t>
            </a:r>
            <a:r>
              <a:rPr lang="en-CA" altLang="en-US" sz="2000" dirty="0">
                <a:solidFill>
                  <a:schemeClr val="tx1"/>
                </a:solidFill>
                <a:cs typeface="Times New Roman" pitchFamily="18" charset="0"/>
              </a:rPr>
              <a:t>. </a:t>
            </a:r>
            <a:r>
              <a:rPr lang="en-CA" altLang="en-US" sz="2000" dirty="0">
                <a:solidFill>
                  <a:schemeClr val="tx1"/>
                </a:solidFill>
              </a:rPr>
              <a:t> </a:t>
            </a:r>
          </a:p>
          <a:p>
            <a:pPr>
              <a:lnSpc>
                <a:spcPct val="90000"/>
              </a:lnSpc>
              <a:defRPr/>
            </a:pPr>
            <a:endParaRPr lang="en-US" sz="2000" dirty="0"/>
          </a:p>
        </p:txBody>
      </p:sp>
      <p:sp>
        <p:nvSpPr>
          <p:cNvPr id="2" name="Slide Number Placeholder 1"/>
          <p:cNvSpPr>
            <a:spLocks noGrp="1"/>
          </p:cNvSpPr>
          <p:nvPr>
            <p:ph type="sldNum" sz="quarter" idx="12"/>
          </p:nvPr>
        </p:nvSpPr>
        <p:spPr/>
        <p:txBody>
          <a:bodyPr/>
          <a:lstStyle/>
          <a:p>
            <a:fld id="{ACC8D5A0-31AC-4DAC-8B4C-5C3A4C84E77C}" type="slidenum">
              <a:rPr lang="en-CA" smtClean="0"/>
              <a:pPr/>
              <a:t>32</a:t>
            </a:fld>
            <a:endParaRPr lang="en-CA" dirty="0"/>
          </a:p>
        </p:txBody>
      </p:sp>
    </p:spTree>
    <p:extLst>
      <p:ext uri="{BB962C8B-B14F-4D97-AF65-F5344CB8AC3E}">
        <p14:creationId xmlns:p14="http://schemas.microsoft.com/office/powerpoint/2010/main" val="3713130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533400" y="304800"/>
            <a:ext cx="6629400" cy="914400"/>
          </a:xfrm>
        </p:spPr>
        <p:txBody>
          <a:bodyPr>
            <a:normAutofit fontScale="90000"/>
          </a:bodyPr>
          <a:lstStyle/>
          <a:p>
            <a:pPr algn="ctr"/>
            <a:r>
              <a:rPr lang="en-US" altLang="en-US" sz="4000" dirty="0" smtClean="0"/>
              <a:t>Systemic Racial Discrimination</a:t>
            </a:r>
            <a:endParaRPr lang="en-CA" altLang="en-US" sz="4000" dirty="0" smtClean="0"/>
          </a:p>
        </p:txBody>
      </p:sp>
      <p:sp>
        <p:nvSpPr>
          <p:cNvPr id="17411" name="Rectangle 3"/>
          <p:cNvSpPr>
            <a:spLocks noGrp="1" noChangeArrowheads="1"/>
          </p:cNvSpPr>
          <p:nvPr>
            <p:ph idx="1"/>
          </p:nvPr>
        </p:nvSpPr>
        <p:spPr>
          <a:xfrm>
            <a:off x="457200" y="1219200"/>
            <a:ext cx="6858000" cy="5105400"/>
          </a:xfrm>
        </p:spPr>
        <p:txBody>
          <a:bodyPr>
            <a:noAutofit/>
          </a:bodyPr>
          <a:lstStyle/>
          <a:p>
            <a:pPr>
              <a:buClr>
                <a:srgbClr val="F89108"/>
              </a:buClr>
              <a:buSzPct val="70000"/>
              <a:buFont typeface="Wingdings" panose="05000000000000000000" pitchFamily="2" charset="2"/>
              <a:buChar char="§"/>
            </a:pPr>
            <a:r>
              <a:rPr lang="en-US" altLang="en-US" sz="2400" dirty="0" smtClean="0"/>
              <a:t>Systemic racial discrimination refers to patterns </a:t>
            </a:r>
            <a:r>
              <a:rPr lang="en-US" altLang="en-US" sz="2400" dirty="0"/>
              <a:t>of behaviour, policies and practices that are part of the administrative structure or informal “culture” of an </a:t>
            </a:r>
            <a:r>
              <a:rPr lang="en-US" altLang="en-US" sz="2400" dirty="0" smtClean="0"/>
              <a:t>organization/institution/sector </a:t>
            </a:r>
            <a:r>
              <a:rPr lang="en-US" altLang="en-US" sz="2400" dirty="0"/>
              <a:t>that purposely or inadvertently create or perpetuate disadvantage based on </a:t>
            </a:r>
            <a:r>
              <a:rPr lang="en-US" altLang="en-US" sz="2400" dirty="0" smtClean="0"/>
              <a:t>race or related grounds</a:t>
            </a:r>
          </a:p>
          <a:p>
            <a:pPr>
              <a:buClr>
                <a:srgbClr val="F89108"/>
              </a:buClr>
              <a:buSzPct val="70000"/>
              <a:buFont typeface="Wingdings" panose="05000000000000000000" pitchFamily="2" charset="2"/>
              <a:buChar char="§"/>
            </a:pPr>
            <a:r>
              <a:rPr lang="en-CA" altLang="en-US" sz="2400" dirty="0" smtClean="0"/>
              <a:t>S</a:t>
            </a:r>
            <a:r>
              <a:rPr lang="en-CA" altLang="en-US" sz="2400" dirty="0" smtClean="0">
                <a:solidFill>
                  <a:schemeClr val="tx1"/>
                </a:solidFill>
              </a:rPr>
              <a:t>ystemic racial discrimination </a:t>
            </a:r>
            <a:r>
              <a:rPr lang="en-CA" altLang="en-US" sz="2400" dirty="0">
                <a:solidFill>
                  <a:schemeClr val="tx1"/>
                </a:solidFill>
              </a:rPr>
              <a:t>can often be sourced to stereotypes, prejudice, bias, “isms” and </a:t>
            </a:r>
            <a:r>
              <a:rPr lang="en-CA" altLang="en-US" sz="2400" dirty="0" smtClean="0">
                <a:solidFill>
                  <a:schemeClr val="tx1"/>
                </a:solidFill>
              </a:rPr>
              <a:t>phobias </a:t>
            </a:r>
          </a:p>
          <a:p>
            <a:pPr>
              <a:buClr>
                <a:srgbClr val="F89108"/>
              </a:buClr>
              <a:buSzPct val="70000"/>
              <a:buFont typeface="Wingdings" panose="05000000000000000000" pitchFamily="2" charset="2"/>
              <a:buChar char="§"/>
            </a:pPr>
            <a:r>
              <a:rPr lang="en-CA" altLang="en-US" sz="2400" dirty="0" smtClean="0">
                <a:solidFill>
                  <a:schemeClr val="tx1"/>
                </a:solidFill>
              </a:rPr>
              <a:t>Systemic discrimination may be </a:t>
            </a:r>
            <a:r>
              <a:rPr lang="en-CA" altLang="en-US" sz="2400" dirty="0">
                <a:solidFill>
                  <a:schemeClr val="tx1"/>
                </a:solidFill>
              </a:rPr>
              <a:t>subtle, unconscious, and </a:t>
            </a:r>
            <a:r>
              <a:rPr lang="en-CA" altLang="en-US" sz="2400" dirty="0" smtClean="0">
                <a:solidFill>
                  <a:schemeClr val="tx1"/>
                </a:solidFill>
              </a:rPr>
              <a:t>normalized</a:t>
            </a:r>
            <a:endParaRPr lang="en-CA" altLang="en-US" sz="2400" dirty="0">
              <a:solidFill>
                <a:schemeClr val="tx1"/>
              </a:solidFill>
            </a:endParaRPr>
          </a:p>
        </p:txBody>
      </p:sp>
      <p:sp>
        <p:nvSpPr>
          <p:cNvPr id="2" name="Slide Number Placeholder 1"/>
          <p:cNvSpPr>
            <a:spLocks noGrp="1"/>
          </p:cNvSpPr>
          <p:nvPr>
            <p:ph type="sldNum" sz="quarter" idx="12"/>
          </p:nvPr>
        </p:nvSpPr>
        <p:spPr/>
        <p:txBody>
          <a:bodyPr/>
          <a:lstStyle/>
          <a:p>
            <a:fld id="{ACC8D5A0-31AC-4DAC-8B4C-5C3A4C84E77C}" type="slidenum">
              <a:rPr lang="en-CA" smtClean="0"/>
              <a:pPr/>
              <a:t>33</a:t>
            </a:fld>
            <a:endParaRPr lang="en-CA" dirty="0"/>
          </a:p>
        </p:txBody>
      </p:sp>
    </p:spTree>
    <p:extLst>
      <p:ext uri="{BB962C8B-B14F-4D97-AF65-F5344CB8AC3E}">
        <p14:creationId xmlns:p14="http://schemas.microsoft.com/office/powerpoint/2010/main" val="2752409796"/>
      </p:ext>
    </p:extLst>
  </p:cSld>
  <p:clrMapOvr>
    <a:masterClrMapping/>
  </p:clrMapOvr>
  <p:transition spd="slow">
    <p:wheel spokes="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1026"/>
          <p:cNvSpPr>
            <a:spLocks noGrp="1" noChangeArrowheads="1"/>
          </p:cNvSpPr>
          <p:nvPr>
            <p:ph type="title"/>
          </p:nvPr>
        </p:nvSpPr>
        <p:spPr>
          <a:xfrm>
            <a:off x="609599" y="304800"/>
            <a:ext cx="7162801" cy="1143000"/>
          </a:xfrm>
        </p:spPr>
        <p:txBody>
          <a:bodyPr>
            <a:normAutofit fontScale="90000"/>
          </a:bodyPr>
          <a:lstStyle/>
          <a:p>
            <a:pPr algn="ctr">
              <a:lnSpc>
                <a:spcPts val="4400"/>
              </a:lnSpc>
            </a:pPr>
            <a:r>
              <a:rPr lang="en-CA" altLang="en-US" sz="4000" dirty="0" smtClean="0"/>
              <a:t>How to identify </a:t>
            </a:r>
            <a:br>
              <a:rPr lang="en-CA" altLang="en-US" sz="4000" dirty="0" smtClean="0"/>
            </a:br>
            <a:r>
              <a:rPr lang="en-CA" altLang="en-US" sz="4000" dirty="0" smtClean="0"/>
              <a:t>systemic racial discrimination</a:t>
            </a:r>
          </a:p>
        </p:txBody>
      </p:sp>
      <p:sp>
        <p:nvSpPr>
          <p:cNvPr id="43011" name="Rectangle 1027"/>
          <p:cNvSpPr>
            <a:spLocks noGrp="1" noChangeArrowheads="1"/>
          </p:cNvSpPr>
          <p:nvPr>
            <p:ph idx="1"/>
          </p:nvPr>
        </p:nvSpPr>
        <p:spPr>
          <a:xfrm>
            <a:off x="76200" y="1676400"/>
            <a:ext cx="8153400" cy="4876800"/>
          </a:xfrm>
        </p:spPr>
        <p:txBody>
          <a:bodyPr>
            <a:normAutofit/>
          </a:bodyPr>
          <a:lstStyle/>
          <a:p>
            <a:pPr marL="0" indent="0">
              <a:buFont typeface="Monotype Sorts" pitchFamily="2" charset="2"/>
              <a:buNone/>
            </a:pPr>
            <a:r>
              <a:rPr lang="en-CA" altLang="en-US" sz="2800" dirty="0" smtClean="0">
                <a:solidFill>
                  <a:schemeClr val="tx1"/>
                </a:solidFill>
              </a:rPr>
              <a:t>OHRC’s </a:t>
            </a:r>
            <a:r>
              <a:rPr lang="en-CA" altLang="en-US" sz="2800" i="1" dirty="0" smtClean="0">
                <a:solidFill>
                  <a:schemeClr val="tx1"/>
                </a:solidFill>
              </a:rPr>
              <a:t>Racism </a:t>
            </a:r>
            <a:r>
              <a:rPr lang="en-CA" altLang="en-US" sz="2800" dirty="0" smtClean="0">
                <a:solidFill>
                  <a:schemeClr val="tx1"/>
                </a:solidFill>
              </a:rPr>
              <a:t>Policy identifies 3 considerations for identifying and assessing systemic racial discrimination:</a:t>
            </a:r>
          </a:p>
        </p:txBody>
      </p:sp>
      <p:sp>
        <p:nvSpPr>
          <p:cNvPr id="2" name="Slide Number Placeholder 1"/>
          <p:cNvSpPr>
            <a:spLocks noGrp="1"/>
          </p:cNvSpPr>
          <p:nvPr>
            <p:ph type="sldNum" sz="quarter" idx="12"/>
          </p:nvPr>
        </p:nvSpPr>
        <p:spPr/>
        <p:txBody>
          <a:bodyPr/>
          <a:lstStyle/>
          <a:p>
            <a:fld id="{ACC8D5A0-31AC-4DAC-8B4C-5C3A4C84E77C}" type="slidenum">
              <a:rPr lang="en-CA" smtClean="0"/>
              <a:pPr/>
              <a:t>34</a:t>
            </a:fld>
            <a:endParaRPr lang="en-CA" dirty="0"/>
          </a:p>
        </p:txBody>
      </p:sp>
      <p:sp>
        <p:nvSpPr>
          <p:cNvPr id="368644" name="Oval 1028"/>
          <p:cNvSpPr>
            <a:spLocks noChangeAspect="1" noChangeArrowheads="1"/>
          </p:cNvSpPr>
          <p:nvPr/>
        </p:nvSpPr>
        <p:spPr bwMode="auto">
          <a:xfrm>
            <a:off x="2390775" y="2667000"/>
            <a:ext cx="2181225" cy="2181225"/>
          </a:xfrm>
          <a:prstGeom prst="ellipse">
            <a:avLst/>
          </a:prstGeom>
          <a:solidFill>
            <a:srgbClr val="FF6600">
              <a:alpha val="50195"/>
            </a:srgbClr>
          </a:solidFill>
          <a:ln w="9525">
            <a:solidFill>
              <a:schemeClr val="tx1"/>
            </a:solidFill>
            <a:round/>
            <a:headEnd/>
            <a:tailEnd/>
          </a:ln>
        </p:spPr>
        <p:txBody>
          <a:bodyPr wrap="none" anchor="ctr"/>
          <a:lstStyle>
            <a:lvl1pPr algn="l">
              <a:spcBef>
                <a:spcPct val="20000"/>
              </a:spcBef>
              <a:buClr>
                <a:schemeClr val="hlink"/>
              </a:buClr>
              <a:buSzPct val="70000"/>
              <a:buFont typeface="Monotype Sorts" pitchFamily="2" charset="2"/>
              <a:buChar char="u"/>
              <a:defRPr kumimoji="1" sz="3200">
                <a:solidFill>
                  <a:schemeClr val="bg1"/>
                </a:solidFill>
                <a:latin typeface="Arial" pitchFamily="34" charset="0"/>
              </a:defRPr>
            </a:lvl1pPr>
            <a:lvl2pPr marL="742950" indent="-285750" algn="l">
              <a:spcBef>
                <a:spcPct val="20000"/>
              </a:spcBef>
              <a:buChar char="–"/>
              <a:defRPr kumimoji="1" sz="2800">
                <a:solidFill>
                  <a:schemeClr val="bg1"/>
                </a:solidFill>
                <a:latin typeface="Arial" pitchFamily="34" charset="0"/>
              </a:defRPr>
            </a:lvl2pPr>
            <a:lvl3pPr marL="1143000" indent="-228600" algn="l">
              <a:spcBef>
                <a:spcPct val="20000"/>
              </a:spcBef>
              <a:buChar char="•"/>
              <a:defRPr kumimoji="1" sz="2400">
                <a:solidFill>
                  <a:schemeClr val="bg1"/>
                </a:solidFill>
                <a:latin typeface="Arial" pitchFamily="34" charset="0"/>
              </a:defRPr>
            </a:lvl3pPr>
            <a:lvl4pPr marL="1600200" indent="-228600" algn="l">
              <a:spcBef>
                <a:spcPct val="20000"/>
              </a:spcBef>
              <a:buChar char="–"/>
              <a:defRPr kumimoji="1" sz="2000">
                <a:solidFill>
                  <a:schemeClr val="bg1"/>
                </a:solidFill>
                <a:latin typeface="Arial" pitchFamily="34" charset="0"/>
              </a:defRPr>
            </a:lvl4pPr>
            <a:lvl5pPr marL="2057400" indent="-228600" algn="l">
              <a:spcBef>
                <a:spcPct val="20000"/>
              </a:spcBef>
              <a:buChar char="»"/>
              <a:defRPr kumimoji="1" sz="2000">
                <a:solidFill>
                  <a:schemeClr val="bg1"/>
                </a:solidFill>
                <a:latin typeface="Arial" pitchFamily="34" charset="0"/>
              </a:defRPr>
            </a:lvl5pPr>
            <a:lvl6pPr marL="2514600" indent="-228600" eaLnBrk="0" fontAlgn="base" hangingPunct="0">
              <a:spcBef>
                <a:spcPct val="20000"/>
              </a:spcBef>
              <a:spcAft>
                <a:spcPct val="0"/>
              </a:spcAft>
              <a:buChar char="»"/>
              <a:defRPr kumimoji="1" sz="2000">
                <a:solidFill>
                  <a:schemeClr val="bg1"/>
                </a:solidFill>
                <a:latin typeface="Arial" pitchFamily="34" charset="0"/>
              </a:defRPr>
            </a:lvl6pPr>
            <a:lvl7pPr marL="2971800" indent="-228600" eaLnBrk="0" fontAlgn="base" hangingPunct="0">
              <a:spcBef>
                <a:spcPct val="20000"/>
              </a:spcBef>
              <a:spcAft>
                <a:spcPct val="0"/>
              </a:spcAft>
              <a:buChar char="»"/>
              <a:defRPr kumimoji="1" sz="2000">
                <a:solidFill>
                  <a:schemeClr val="bg1"/>
                </a:solidFill>
                <a:latin typeface="Arial" pitchFamily="34" charset="0"/>
              </a:defRPr>
            </a:lvl7pPr>
            <a:lvl8pPr marL="3429000" indent="-228600" eaLnBrk="0" fontAlgn="base" hangingPunct="0">
              <a:spcBef>
                <a:spcPct val="20000"/>
              </a:spcBef>
              <a:spcAft>
                <a:spcPct val="0"/>
              </a:spcAft>
              <a:buChar char="»"/>
              <a:defRPr kumimoji="1" sz="2000">
                <a:solidFill>
                  <a:schemeClr val="bg1"/>
                </a:solidFill>
                <a:latin typeface="Arial" pitchFamily="34" charset="0"/>
              </a:defRPr>
            </a:lvl8pPr>
            <a:lvl9pPr marL="3886200" indent="-228600" eaLnBrk="0" fontAlgn="base" hangingPunct="0">
              <a:spcBef>
                <a:spcPct val="20000"/>
              </a:spcBef>
              <a:spcAft>
                <a:spcPct val="0"/>
              </a:spcAft>
              <a:buChar char="»"/>
              <a:defRPr kumimoji="1" sz="2000">
                <a:solidFill>
                  <a:schemeClr val="bg1"/>
                </a:solidFill>
                <a:latin typeface="Arial" pitchFamily="34" charset="0"/>
              </a:defRPr>
            </a:lvl9pPr>
          </a:lstStyle>
          <a:p>
            <a:pPr algn="ctr">
              <a:spcBef>
                <a:spcPct val="0"/>
              </a:spcBef>
              <a:buClrTx/>
              <a:buSzTx/>
              <a:buFontTx/>
              <a:buNone/>
            </a:pPr>
            <a:endParaRPr kumimoji="0" lang="sv-SE" altLang="en-US" sz="4400">
              <a:solidFill>
                <a:schemeClr val="tx2"/>
              </a:solidFill>
            </a:endParaRPr>
          </a:p>
        </p:txBody>
      </p:sp>
      <p:sp>
        <p:nvSpPr>
          <p:cNvPr id="368645" name="Oval 1029"/>
          <p:cNvSpPr>
            <a:spLocks noChangeAspect="1" noChangeArrowheads="1"/>
          </p:cNvSpPr>
          <p:nvPr/>
        </p:nvSpPr>
        <p:spPr bwMode="auto">
          <a:xfrm>
            <a:off x="3838575" y="2667000"/>
            <a:ext cx="2181225" cy="2181225"/>
          </a:xfrm>
          <a:prstGeom prst="ellipse">
            <a:avLst/>
          </a:prstGeom>
          <a:solidFill>
            <a:srgbClr val="FFFF00">
              <a:alpha val="50195"/>
            </a:srgbClr>
          </a:solidFill>
          <a:ln w="9525">
            <a:solidFill>
              <a:schemeClr val="tx1"/>
            </a:solidFill>
            <a:round/>
            <a:headEnd/>
            <a:tailEnd/>
          </a:ln>
        </p:spPr>
        <p:txBody>
          <a:bodyPr wrap="none" anchor="ctr"/>
          <a:lstStyle>
            <a:lvl1pPr algn="l">
              <a:spcBef>
                <a:spcPct val="20000"/>
              </a:spcBef>
              <a:buClr>
                <a:schemeClr val="hlink"/>
              </a:buClr>
              <a:buSzPct val="70000"/>
              <a:buFont typeface="Monotype Sorts" pitchFamily="2" charset="2"/>
              <a:buChar char="u"/>
              <a:defRPr kumimoji="1" sz="3200">
                <a:solidFill>
                  <a:schemeClr val="bg1"/>
                </a:solidFill>
                <a:latin typeface="Arial" pitchFamily="34" charset="0"/>
              </a:defRPr>
            </a:lvl1pPr>
            <a:lvl2pPr marL="742950" indent="-285750" algn="l">
              <a:spcBef>
                <a:spcPct val="20000"/>
              </a:spcBef>
              <a:buChar char="–"/>
              <a:defRPr kumimoji="1" sz="2800">
                <a:solidFill>
                  <a:schemeClr val="bg1"/>
                </a:solidFill>
                <a:latin typeface="Arial" pitchFamily="34" charset="0"/>
              </a:defRPr>
            </a:lvl2pPr>
            <a:lvl3pPr marL="1143000" indent="-228600" algn="l">
              <a:spcBef>
                <a:spcPct val="20000"/>
              </a:spcBef>
              <a:buChar char="•"/>
              <a:defRPr kumimoji="1" sz="2400">
                <a:solidFill>
                  <a:schemeClr val="bg1"/>
                </a:solidFill>
                <a:latin typeface="Arial" pitchFamily="34" charset="0"/>
              </a:defRPr>
            </a:lvl3pPr>
            <a:lvl4pPr marL="1600200" indent="-228600" algn="l">
              <a:spcBef>
                <a:spcPct val="20000"/>
              </a:spcBef>
              <a:buChar char="–"/>
              <a:defRPr kumimoji="1" sz="2000">
                <a:solidFill>
                  <a:schemeClr val="bg1"/>
                </a:solidFill>
                <a:latin typeface="Arial" pitchFamily="34" charset="0"/>
              </a:defRPr>
            </a:lvl4pPr>
            <a:lvl5pPr marL="2057400" indent="-228600" algn="l">
              <a:spcBef>
                <a:spcPct val="20000"/>
              </a:spcBef>
              <a:buChar char="»"/>
              <a:defRPr kumimoji="1" sz="2000">
                <a:solidFill>
                  <a:schemeClr val="bg1"/>
                </a:solidFill>
                <a:latin typeface="Arial" pitchFamily="34" charset="0"/>
              </a:defRPr>
            </a:lvl5pPr>
            <a:lvl6pPr marL="2514600" indent="-228600" eaLnBrk="0" fontAlgn="base" hangingPunct="0">
              <a:spcBef>
                <a:spcPct val="20000"/>
              </a:spcBef>
              <a:spcAft>
                <a:spcPct val="0"/>
              </a:spcAft>
              <a:buChar char="»"/>
              <a:defRPr kumimoji="1" sz="2000">
                <a:solidFill>
                  <a:schemeClr val="bg1"/>
                </a:solidFill>
                <a:latin typeface="Arial" pitchFamily="34" charset="0"/>
              </a:defRPr>
            </a:lvl6pPr>
            <a:lvl7pPr marL="2971800" indent="-228600" eaLnBrk="0" fontAlgn="base" hangingPunct="0">
              <a:spcBef>
                <a:spcPct val="20000"/>
              </a:spcBef>
              <a:spcAft>
                <a:spcPct val="0"/>
              </a:spcAft>
              <a:buChar char="»"/>
              <a:defRPr kumimoji="1" sz="2000">
                <a:solidFill>
                  <a:schemeClr val="bg1"/>
                </a:solidFill>
                <a:latin typeface="Arial" pitchFamily="34" charset="0"/>
              </a:defRPr>
            </a:lvl7pPr>
            <a:lvl8pPr marL="3429000" indent="-228600" eaLnBrk="0" fontAlgn="base" hangingPunct="0">
              <a:spcBef>
                <a:spcPct val="20000"/>
              </a:spcBef>
              <a:spcAft>
                <a:spcPct val="0"/>
              </a:spcAft>
              <a:buChar char="»"/>
              <a:defRPr kumimoji="1" sz="2000">
                <a:solidFill>
                  <a:schemeClr val="bg1"/>
                </a:solidFill>
                <a:latin typeface="Arial" pitchFamily="34" charset="0"/>
              </a:defRPr>
            </a:lvl8pPr>
            <a:lvl9pPr marL="3886200" indent="-228600" eaLnBrk="0" fontAlgn="base" hangingPunct="0">
              <a:spcBef>
                <a:spcPct val="20000"/>
              </a:spcBef>
              <a:spcAft>
                <a:spcPct val="0"/>
              </a:spcAft>
              <a:buChar char="»"/>
              <a:defRPr kumimoji="1" sz="2000">
                <a:solidFill>
                  <a:schemeClr val="bg1"/>
                </a:solidFill>
                <a:latin typeface="Arial" pitchFamily="34" charset="0"/>
              </a:defRPr>
            </a:lvl9pPr>
          </a:lstStyle>
          <a:p>
            <a:pPr algn="ctr">
              <a:spcBef>
                <a:spcPct val="0"/>
              </a:spcBef>
              <a:buClrTx/>
              <a:buSzTx/>
              <a:buFontTx/>
              <a:buNone/>
            </a:pPr>
            <a:endParaRPr kumimoji="0" lang="en-US" altLang="en-US" sz="4400" dirty="0">
              <a:solidFill>
                <a:schemeClr val="tx2"/>
              </a:solidFill>
            </a:endParaRPr>
          </a:p>
        </p:txBody>
      </p:sp>
      <p:sp>
        <p:nvSpPr>
          <p:cNvPr id="368646" name="Oval 1030"/>
          <p:cNvSpPr>
            <a:spLocks noChangeAspect="1" noChangeArrowheads="1"/>
          </p:cNvSpPr>
          <p:nvPr/>
        </p:nvSpPr>
        <p:spPr bwMode="auto">
          <a:xfrm>
            <a:off x="3167063" y="3810000"/>
            <a:ext cx="2181225" cy="2181225"/>
          </a:xfrm>
          <a:prstGeom prst="ellipse">
            <a:avLst/>
          </a:prstGeom>
          <a:solidFill>
            <a:srgbClr val="FF0000">
              <a:alpha val="50195"/>
            </a:srgbClr>
          </a:solidFill>
          <a:ln w="9525">
            <a:solidFill>
              <a:schemeClr val="tx1"/>
            </a:solidFill>
            <a:round/>
            <a:headEnd/>
            <a:tailEnd/>
          </a:ln>
        </p:spPr>
        <p:txBody>
          <a:bodyPr wrap="none" anchor="ctr"/>
          <a:lstStyle>
            <a:lvl1pPr algn="l">
              <a:spcBef>
                <a:spcPct val="20000"/>
              </a:spcBef>
              <a:buClr>
                <a:schemeClr val="hlink"/>
              </a:buClr>
              <a:buSzPct val="70000"/>
              <a:buFont typeface="Monotype Sorts" pitchFamily="2" charset="2"/>
              <a:buChar char="u"/>
              <a:defRPr kumimoji="1" sz="3200">
                <a:solidFill>
                  <a:schemeClr val="bg1"/>
                </a:solidFill>
                <a:latin typeface="Arial" pitchFamily="34" charset="0"/>
              </a:defRPr>
            </a:lvl1pPr>
            <a:lvl2pPr marL="742950" indent="-285750" algn="l">
              <a:spcBef>
                <a:spcPct val="20000"/>
              </a:spcBef>
              <a:buChar char="–"/>
              <a:defRPr kumimoji="1" sz="2800">
                <a:solidFill>
                  <a:schemeClr val="bg1"/>
                </a:solidFill>
                <a:latin typeface="Arial" pitchFamily="34" charset="0"/>
              </a:defRPr>
            </a:lvl2pPr>
            <a:lvl3pPr marL="1143000" indent="-228600" algn="l">
              <a:spcBef>
                <a:spcPct val="20000"/>
              </a:spcBef>
              <a:buChar char="•"/>
              <a:defRPr kumimoji="1" sz="2400">
                <a:solidFill>
                  <a:schemeClr val="bg1"/>
                </a:solidFill>
                <a:latin typeface="Arial" pitchFamily="34" charset="0"/>
              </a:defRPr>
            </a:lvl3pPr>
            <a:lvl4pPr marL="1600200" indent="-228600" algn="l">
              <a:spcBef>
                <a:spcPct val="20000"/>
              </a:spcBef>
              <a:buChar char="–"/>
              <a:defRPr kumimoji="1" sz="2000">
                <a:solidFill>
                  <a:schemeClr val="bg1"/>
                </a:solidFill>
                <a:latin typeface="Arial" pitchFamily="34" charset="0"/>
              </a:defRPr>
            </a:lvl4pPr>
            <a:lvl5pPr marL="2057400" indent="-228600" algn="l">
              <a:spcBef>
                <a:spcPct val="20000"/>
              </a:spcBef>
              <a:buChar char="»"/>
              <a:defRPr kumimoji="1" sz="2000">
                <a:solidFill>
                  <a:schemeClr val="bg1"/>
                </a:solidFill>
                <a:latin typeface="Arial" pitchFamily="34" charset="0"/>
              </a:defRPr>
            </a:lvl5pPr>
            <a:lvl6pPr marL="2514600" indent="-228600" eaLnBrk="0" fontAlgn="base" hangingPunct="0">
              <a:spcBef>
                <a:spcPct val="20000"/>
              </a:spcBef>
              <a:spcAft>
                <a:spcPct val="0"/>
              </a:spcAft>
              <a:buChar char="»"/>
              <a:defRPr kumimoji="1" sz="2000">
                <a:solidFill>
                  <a:schemeClr val="bg1"/>
                </a:solidFill>
                <a:latin typeface="Arial" pitchFamily="34" charset="0"/>
              </a:defRPr>
            </a:lvl6pPr>
            <a:lvl7pPr marL="2971800" indent="-228600" eaLnBrk="0" fontAlgn="base" hangingPunct="0">
              <a:spcBef>
                <a:spcPct val="20000"/>
              </a:spcBef>
              <a:spcAft>
                <a:spcPct val="0"/>
              </a:spcAft>
              <a:buChar char="»"/>
              <a:defRPr kumimoji="1" sz="2000">
                <a:solidFill>
                  <a:schemeClr val="bg1"/>
                </a:solidFill>
                <a:latin typeface="Arial" pitchFamily="34" charset="0"/>
              </a:defRPr>
            </a:lvl7pPr>
            <a:lvl8pPr marL="3429000" indent="-228600" eaLnBrk="0" fontAlgn="base" hangingPunct="0">
              <a:spcBef>
                <a:spcPct val="20000"/>
              </a:spcBef>
              <a:spcAft>
                <a:spcPct val="0"/>
              </a:spcAft>
              <a:buChar char="»"/>
              <a:defRPr kumimoji="1" sz="2000">
                <a:solidFill>
                  <a:schemeClr val="bg1"/>
                </a:solidFill>
                <a:latin typeface="Arial" pitchFamily="34" charset="0"/>
              </a:defRPr>
            </a:lvl8pPr>
            <a:lvl9pPr marL="3886200" indent="-228600" eaLnBrk="0" fontAlgn="base" hangingPunct="0">
              <a:spcBef>
                <a:spcPct val="20000"/>
              </a:spcBef>
              <a:spcAft>
                <a:spcPct val="0"/>
              </a:spcAft>
              <a:buChar char="»"/>
              <a:defRPr kumimoji="1" sz="2000">
                <a:solidFill>
                  <a:schemeClr val="bg1"/>
                </a:solidFill>
                <a:latin typeface="Arial" pitchFamily="34" charset="0"/>
              </a:defRPr>
            </a:lvl9pPr>
          </a:lstStyle>
          <a:p>
            <a:pPr algn="ctr">
              <a:spcBef>
                <a:spcPct val="0"/>
              </a:spcBef>
              <a:buClrTx/>
              <a:buSzTx/>
              <a:buFontTx/>
              <a:buNone/>
            </a:pPr>
            <a:endParaRPr kumimoji="0" lang="en-US" altLang="en-US" sz="4400" dirty="0">
              <a:solidFill>
                <a:schemeClr val="tx2"/>
              </a:solidFill>
            </a:endParaRPr>
          </a:p>
        </p:txBody>
      </p:sp>
      <p:sp>
        <p:nvSpPr>
          <p:cNvPr id="368647" name="Text Box 1031"/>
          <p:cNvSpPr txBox="1">
            <a:spLocks noChangeArrowheads="1"/>
          </p:cNvSpPr>
          <p:nvPr/>
        </p:nvSpPr>
        <p:spPr bwMode="auto">
          <a:xfrm>
            <a:off x="381000" y="3048000"/>
            <a:ext cx="205740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6075" indent="-346075" algn="l">
              <a:spcBef>
                <a:spcPct val="20000"/>
              </a:spcBef>
              <a:buClr>
                <a:schemeClr val="hlink"/>
              </a:buClr>
              <a:buSzPct val="70000"/>
              <a:buFont typeface="Monotype Sorts" pitchFamily="2" charset="2"/>
              <a:buChar char="u"/>
              <a:defRPr kumimoji="1" sz="3200">
                <a:solidFill>
                  <a:schemeClr val="bg1"/>
                </a:solidFill>
                <a:latin typeface="Arial" pitchFamily="34" charset="0"/>
              </a:defRPr>
            </a:lvl1pPr>
            <a:lvl2pPr marL="742950" indent="-285750" algn="l">
              <a:spcBef>
                <a:spcPct val="20000"/>
              </a:spcBef>
              <a:buChar char="–"/>
              <a:defRPr kumimoji="1" sz="2800">
                <a:solidFill>
                  <a:schemeClr val="bg1"/>
                </a:solidFill>
                <a:latin typeface="Arial" pitchFamily="34" charset="0"/>
              </a:defRPr>
            </a:lvl2pPr>
            <a:lvl3pPr marL="1143000" indent="-228600" algn="l">
              <a:spcBef>
                <a:spcPct val="20000"/>
              </a:spcBef>
              <a:buChar char="•"/>
              <a:defRPr kumimoji="1" sz="2400">
                <a:solidFill>
                  <a:schemeClr val="bg1"/>
                </a:solidFill>
                <a:latin typeface="Arial" pitchFamily="34" charset="0"/>
              </a:defRPr>
            </a:lvl3pPr>
            <a:lvl4pPr marL="1600200" indent="-228600" algn="l">
              <a:spcBef>
                <a:spcPct val="20000"/>
              </a:spcBef>
              <a:buChar char="–"/>
              <a:defRPr kumimoji="1" sz="2000">
                <a:solidFill>
                  <a:schemeClr val="bg1"/>
                </a:solidFill>
                <a:latin typeface="Arial" pitchFamily="34" charset="0"/>
              </a:defRPr>
            </a:lvl4pPr>
            <a:lvl5pPr marL="2057400" indent="-228600" algn="l">
              <a:spcBef>
                <a:spcPct val="20000"/>
              </a:spcBef>
              <a:buChar char="»"/>
              <a:defRPr kumimoji="1" sz="2000">
                <a:solidFill>
                  <a:schemeClr val="bg1"/>
                </a:solidFill>
                <a:latin typeface="Arial" pitchFamily="34" charset="0"/>
              </a:defRPr>
            </a:lvl5pPr>
            <a:lvl6pPr marL="2514600" indent="-228600" eaLnBrk="0" fontAlgn="base" hangingPunct="0">
              <a:spcBef>
                <a:spcPct val="20000"/>
              </a:spcBef>
              <a:spcAft>
                <a:spcPct val="0"/>
              </a:spcAft>
              <a:buChar char="»"/>
              <a:defRPr kumimoji="1" sz="2000">
                <a:solidFill>
                  <a:schemeClr val="bg1"/>
                </a:solidFill>
                <a:latin typeface="Arial" pitchFamily="34" charset="0"/>
              </a:defRPr>
            </a:lvl6pPr>
            <a:lvl7pPr marL="2971800" indent="-228600" eaLnBrk="0" fontAlgn="base" hangingPunct="0">
              <a:spcBef>
                <a:spcPct val="20000"/>
              </a:spcBef>
              <a:spcAft>
                <a:spcPct val="0"/>
              </a:spcAft>
              <a:buChar char="»"/>
              <a:defRPr kumimoji="1" sz="2000">
                <a:solidFill>
                  <a:schemeClr val="bg1"/>
                </a:solidFill>
                <a:latin typeface="Arial" pitchFamily="34" charset="0"/>
              </a:defRPr>
            </a:lvl7pPr>
            <a:lvl8pPr marL="3429000" indent="-228600" eaLnBrk="0" fontAlgn="base" hangingPunct="0">
              <a:spcBef>
                <a:spcPct val="20000"/>
              </a:spcBef>
              <a:spcAft>
                <a:spcPct val="0"/>
              </a:spcAft>
              <a:buChar char="»"/>
              <a:defRPr kumimoji="1" sz="2000">
                <a:solidFill>
                  <a:schemeClr val="bg1"/>
                </a:solidFill>
                <a:latin typeface="Arial" pitchFamily="34" charset="0"/>
              </a:defRPr>
            </a:lvl8pPr>
            <a:lvl9pPr marL="3886200" indent="-228600" eaLnBrk="0" fontAlgn="base" hangingPunct="0">
              <a:spcBef>
                <a:spcPct val="20000"/>
              </a:spcBef>
              <a:spcAft>
                <a:spcPct val="0"/>
              </a:spcAft>
              <a:buChar char="»"/>
              <a:defRPr kumimoji="1" sz="2000">
                <a:solidFill>
                  <a:schemeClr val="bg1"/>
                </a:solidFill>
                <a:latin typeface="Arial" pitchFamily="34" charset="0"/>
              </a:defRPr>
            </a:lvl9pPr>
          </a:lstStyle>
          <a:p>
            <a:pPr>
              <a:spcBef>
                <a:spcPct val="50000"/>
              </a:spcBef>
              <a:buClrTx/>
              <a:buSzTx/>
              <a:buFont typeface="Monotype Sorts" pitchFamily="2" charset="2"/>
              <a:buNone/>
            </a:pPr>
            <a:r>
              <a:rPr kumimoji="0" lang="en-CA" altLang="en-US" sz="2600" dirty="0" smtClean="0">
                <a:solidFill>
                  <a:schemeClr val="tx1"/>
                </a:solidFill>
                <a:latin typeface="Calibri" panose="020F0502020204030204" pitchFamily="34" charset="0"/>
              </a:rPr>
              <a:t>1.  Policies</a:t>
            </a:r>
            <a:r>
              <a:rPr kumimoji="0" lang="en-CA" altLang="en-US" sz="2600" dirty="0">
                <a:solidFill>
                  <a:schemeClr val="tx1"/>
                </a:solidFill>
                <a:latin typeface="Calibri" panose="020F0502020204030204" pitchFamily="34" charset="0"/>
              </a:rPr>
              <a:t>,  practices and decision-making processes</a:t>
            </a:r>
          </a:p>
        </p:txBody>
      </p:sp>
      <p:sp>
        <p:nvSpPr>
          <p:cNvPr id="368648" name="Text Box 1032"/>
          <p:cNvSpPr txBox="1">
            <a:spLocks noChangeArrowheads="1"/>
          </p:cNvSpPr>
          <p:nvPr/>
        </p:nvSpPr>
        <p:spPr bwMode="auto">
          <a:xfrm>
            <a:off x="6096000" y="3124200"/>
            <a:ext cx="27432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6075" indent="-346075" algn="l">
              <a:spcBef>
                <a:spcPct val="20000"/>
              </a:spcBef>
              <a:buClr>
                <a:schemeClr val="hlink"/>
              </a:buClr>
              <a:buSzPct val="70000"/>
              <a:buFont typeface="Monotype Sorts" pitchFamily="2" charset="2"/>
              <a:buChar char="u"/>
              <a:defRPr kumimoji="1" sz="3200">
                <a:solidFill>
                  <a:schemeClr val="bg1"/>
                </a:solidFill>
                <a:latin typeface="Arial" pitchFamily="34" charset="0"/>
              </a:defRPr>
            </a:lvl1pPr>
            <a:lvl2pPr marL="742950" indent="-285750" algn="l">
              <a:spcBef>
                <a:spcPct val="20000"/>
              </a:spcBef>
              <a:buChar char="–"/>
              <a:defRPr kumimoji="1" sz="2800">
                <a:solidFill>
                  <a:schemeClr val="bg1"/>
                </a:solidFill>
                <a:latin typeface="Arial" pitchFamily="34" charset="0"/>
              </a:defRPr>
            </a:lvl2pPr>
            <a:lvl3pPr marL="1143000" indent="-228600" algn="l">
              <a:spcBef>
                <a:spcPct val="20000"/>
              </a:spcBef>
              <a:buChar char="•"/>
              <a:defRPr kumimoji="1" sz="2400">
                <a:solidFill>
                  <a:schemeClr val="bg1"/>
                </a:solidFill>
                <a:latin typeface="Arial" pitchFamily="34" charset="0"/>
              </a:defRPr>
            </a:lvl3pPr>
            <a:lvl4pPr marL="1600200" indent="-228600" algn="l">
              <a:spcBef>
                <a:spcPct val="20000"/>
              </a:spcBef>
              <a:buChar char="–"/>
              <a:defRPr kumimoji="1" sz="2000">
                <a:solidFill>
                  <a:schemeClr val="bg1"/>
                </a:solidFill>
                <a:latin typeface="Arial" pitchFamily="34" charset="0"/>
              </a:defRPr>
            </a:lvl4pPr>
            <a:lvl5pPr marL="2057400" indent="-228600" algn="l">
              <a:spcBef>
                <a:spcPct val="20000"/>
              </a:spcBef>
              <a:buChar char="»"/>
              <a:defRPr kumimoji="1" sz="2000">
                <a:solidFill>
                  <a:schemeClr val="bg1"/>
                </a:solidFill>
                <a:latin typeface="Arial" pitchFamily="34" charset="0"/>
              </a:defRPr>
            </a:lvl5pPr>
            <a:lvl6pPr marL="2514600" indent="-228600" eaLnBrk="0" fontAlgn="base" hangingPunct="0">
              <a:spcBef>
                <a:spcPct val="20000"/>
              </a:spcBef>
              <a:spcAft>
                <a:spcPct val="0"/>
              </a:spcAft>
              <a:buChar char="»"/>
              <a:defRPr kumimoji="1" sz="2000">
                <a:solidFill>
                  <a:schemeClr val="bg1"/>
                </a:solidFill>
                <a:latin typeface="Arial" pitchFamily="34" charset="0"/>
              </a:defRPr>
            </a:lvl6pPr>
            <a:lvl7pPr marL="2971800" indent="-228600" eaLnBrk="0" fontAlgn="base" hangingPunct="0">
              <a:spcBef>
                <a:spcPct val="20000"/>
              </a:spcBef>
              <a:spcAft>
                <a:spcPct val="0"/>
              </a:spcAft>
              <a:buChar char="»"/>
              <a:defRPr kumimoji="1" sz="2000">
                <a:solidFill>
                  <a:schemeClr val="bg1"/>
                </a:solidFill>
                <a:latin typeface="Arial" pitchFamily="34" charset="0"/>
              </a:defRPr>
            </a:lvl7pPr>
            <a:lvl8pPr marL="3429000" indent="-228600" eaLnBrk="0" fontAlgn="base" hangingPunct="0">
              <a:spcBef>
                <a:spcPct val="20000"/>
              </a:spcBef>
              <a:spcAft>
                <a:spcPct val="0"/>
              </a:spcAft>
              <a:buChar char="»"/>
              <a:defRPr kumimoji="1" sz="2000">
                <a:solidFill>
                  <a:schemeClr val="bg1"/>
                </a:solidFill>
                <a:latin typeface="Arial" pitchFamily="34" charset="0"/>
              </a:defRPr>
            </a:lvl8pPr>
            <a:lvl9pPr marL="3886200" indent="-228600" eaLnBrk="0" fontAlgn="base" hangingPunct="0">
              <a:spcBef>
                <a:spcPct val="20000"/>
              </a:spcBef>
              <a:spcAft>
                <a:spcPct val="0"/>
              </a:spcAft>
              <a:buChar char="»"/>
              <a:defRPr kumimoji="1" sz="2000">
                <a:solidFill>
                  <a:schemeClr val="bg1"/>
                </a:solidFill>
                <a:latin typeface="Arial" pitchFamily="34" charset="0"/>
              </a:defRPr>
            </a:lvl9pPr>
          </a:lstStyle>
          <a:p>
            <a:pPr>
              <a:spcBef>
                <a:spcPct val="50000"/>
              </a:spcBef>
              <a:buClrTx/>
              <a:buSzTx/>
              <a:buFont typeface="Monotype Sorts" pitchFamily="2" charset="2"/>
              <a:buNone/>
            </a:pPr>
            <a:r>
              <a:rPr kumimoji="0" lang="en-CA" altLang="en-US" sz="2600" dirty="0">
                <a:solidFill>
                  <a:schemeClr val="tx1"/>
                </a:solidFill>
                <a:latin typeface="+mj-lt"/>
              </a:rPr>
              <a:t>2. Organizational </a:t>
            </a:r>
            <a:r>
              <a:rPr kumimoji="0" lang="en-CA" altLang="en-US" sz="2600" dirty="0" smtClean="0">
                <a:solidFill>
                  <a:schemeClr val="tx1"/>
                </a:solidFill>
                <a:latin typeface="+mj-lt"/>
              </a:rPr>
              <a:t> culture</a:t>
            </a:r>
            <a:endParaRPr kumimoji="0" lang="en-CA" altLang="en-US" sz="2600" dirty="0">
              <a:solidFill>
                <a:schemeClr val="tx1"/>
              </a:solidFill>
              <a:latin typeface="+mj-lt"/>
            </a:endParaRPr>
          </a:p>
        </p:txBody>
      </p:sp>
      <p:sp>
        <p:nvSpPr>
          <p:cNvPr id="368649" name="Text Box 1033"/>
          <p:cNvSpPr txBox="1">
            <a:spLocks noChangeArrowheads="1"/>
          </p:cNvSpPr>
          <p:nvPr/>
        </p:nvSpPr>
        <p:spPr bwMode="auto">
          <a:xfrm>
            <a:off x="5410200" y="5029200"/>
            <a:ext cx="29718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lr>
                <a:schemeClr val="hlink"/>
              </a:buClr>
              <a:buSzPct val="70000"/>
              <a:buFont typeface="Monotype Sorts" pitchFamily="2" charset="2"/>
              <a:buChar char="u"/>
              <a:defRPr kumimoji="1" sz="3200">
                <a:solidFill>
                  <a:schemeClr val="bg1"/>
                </a:solidFill>
                <a:latin typeface="Arial" pitchFamily="34" charset="0"/>
              </a:defRPr>
            </a:lvl1pPr>
            <a:lvl2pPr marL="742950" indent="-285750" algn="l">
              <a:spcBef>
                <a:spcPct val="20000"/>
              </a:spcBef>
              <a:buChar char="–"/>
              <a:defRPr kumimoji="1" sz="2800">
                <a:solidFill>
                  <a:schemeClr val="bg1"/>
                </a:solidFill>
                <a:latin typeface="Arial" pitchFamily="34" charset="0"/>
              </a:defRPr>
            </a:lvl2pPr>
            <a:lvl3pPr marL="1143000" indent="-228600" algn="l">
              <a:spcBef>
                <a:spcPct val="20000"/>
              </a:spcBef>
              <a:buChar char="•"/>
              <a:defRPr kumimoji="1" sz="2400">
                <a:solidFill>
                  <a:schemeClr val="bg1"/>
                </a:solidFill>
                <a:latin typeface="Arial" pitchFamily="34" charset="0"/>
              </a:defRPr>
            </a:lvl3pPr>
            <a:lvl4pPr marL="1600200" indent="-228600" algn="l">
              <a:spcBef>
                <a:spcPct val="20000"/>
              </a:spcBef>
              <a:buChar char="–"/>
              <a:defRPr kumimoji="1" sz="2000">
                <a:solidFill>
                  <a:schemeClr val="bg1"/>
                </a:solidFill>
                <a:latin typeface="Arial" pitchFamily="34" charset="0"/>
              </a:defRPr>
            </a:lvl4pPr>
            <a:lvl5pPr marL="2057400" indent="-228600" algn="l">
              <a:spcBef>
                <a:spcPct val="20000"/>
              </a:spcBef>
              <a:buChar char="»"/>
              <a:defRPr kumimoji="1" sz="2000">
                <a:solidFill>
                  <a:schemeClr val="bg1"/>
                </a:solidFill>
                <a:latin typeface="Arial" pitchFamily="34" charset="0"/>
              </a:defRPr>
            </a:lvl5pPr>
            <a:lvl6pPr marL="2514600" indent="-228600" eaLnBrk="0" fontAlgn="base" hangingPunct="0">
              <a:spcBef>
                <a:spcPct val="20000"/>
              </a:spcBef>
              <a:spcAft>
                <a:spcPct val="0"/>
              </a:spcAft>
              <a:buChar char="»"/>
              <a:defRPr kumimoji="1" sz="2000">
                <a:solidFill>
                  <a:schemeClr val="bg1"/>
                </a:solidFill>
                <a:latin typeface="Arial" pitchFamily="34" charset="0"/>
              </a:defRPr>
            </a:lvl6pPr>
            <a:lvl7pPr marL="2971800" indent="-228600" eaLnBrk="0" fontAlgn="base" hangingPunct="0">
              <a:spcBef>
                <a:spcPct val="20000"/>
              </a:spcBef>
              <a:spcAft>
                <a:spcPct val="0"/>
              </a:spcAft>
              <a:buChar char="»"/>
              <a:defRPr kumimoji="1" sz="2000">
                <a:solidFill>
                  <a:schemeClr val="bg1"/>
                </a:solidFill>
                <a:latin typeface="Arial" pitchFamily="34" charset="0"/>
              </a:defRPr>
            </a:lvl7pPr>
            <a:lvl8pPr marL="3429000" indent="-228600" eaLnBrk="0" fontAlgn="base" hangingPunct="0">
              <a:spcBef>
                <a:spcPct val="20000"/>
              </a:spcBef>
              <a:spcAft>
                <a:spcPct val="0"/>
              </a:spcAft>
              <a:buChar char="»"/>
              <a:defRPr kumimoji="1" sz="2000">
                <a:solidFill>
                  <a:schemeClr val="bg1"/>
                </a:solidFill>
                <a:latin typeface="Arial" pitchFamily="34" charset="0"/>
              </a:defRPr>
            </a:lvl8pPr>
            <a:lvl9pPr marL="3886200" indent="-228600" eaLnBrk="0" fontAlgn="base" hangingPunct="0">
              <a:spcBef>
                <a:spcPct val="20000"/>
              </a:spcBef>
              <a:spcAft>
                <a:spcPct val="0"/>
              </a:spcAft>
              <a:buChar char="»"/>
              <a:defRPr kumimoji="1" sz="2000">
                <a:solidFill>
                  <a:schemeClr val="bg1"/>
                </a:solidFill>
                <a:latin typeface="Arial" pitchFamily="34" charset="0"/>
              </a:defRPr>
            </a:lvl9pPr>
          </a:lstStyle>
          <a:p>
            <a:pPr algn="ctr">
              <a:spcBef>
                <a:spcPct val="50000"/>
              </a:spcBef>
              <a:buClrTx/>
              <a:buSzTx/>
              <a:buFont typeface="Monotype Sorts" pitchFamily="2" charset="2"/>
              <a:buNone/>
            </a:pPr>
            <a:r>
              <a:rPr kumimoji="0" lang="en-CA" altLang="en-US" sz="2600" dirty="0">
                <a:solidFill>
                  <a:schemeClr val="tx1"/>
                </a:solidFill>
                <a:latin typeface="+mj-lt"/>
              </a:rPr>
              <a:t>3. Numerical data</a:t>
            </a:r>
          </a:p>
        </p:txBody>
      </p:sp>
    </p:spTree>
    <p:extLst>
      <p:ext uri="{BB962C8B-B14F-4D97-AF65-F5344CB8AC3E}">
        <p14:creationId xmlns:p14="http://schemas.microsoft.com/office/powerpoint/2010/main" val="8584983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8644"/>
                                        </p:tgtEl>
                                        <p:attrNameLst>
                                          <p:attrName>style.visibility</p:attrName>
                                        </p:attrNameLst>
                                      </p:cBhvr>
                                      <p:to>
                                        <p:strVal val="visible"/>
                                      </p:to>
                                    </p:set>
                                    <p:anim calcmode="lin" valueType="num">
                                      <p:cBhvr additive="base">
                                        <p:cTn id="7" dur="500" fill="hold"/>
                                        <p:tgtEl>
                                          <p:spTgt spid="368644"/>
                                        </p:tgtEl>
                                        <p:attrNameLst>
                                          <p:attrName>ppt_x</p:attrName>
                                        </p:attrNameLst>
                                      </p:cBhvr>
                                      <p:tavLst>
                                        <p:tav tm="0">
                                          <p:val>
                                            <p:strVal val="0-#ppt_w/2"/>
                                          </p:val>
                                        </p:tav>
                                        <p:tav tm="100000">
                                          <p:val>
                                            <p:strVal val="#ppt_x"/>
                                          </p:val>
                                        </p:tav>
                                      </p:tavLst>
                                    </p:anim>
                                    <p:anim calcmode="lin" valueType="num">
                                      <p:cBhvr additive="base">
                                        <p:cTn id="8" dur="500" fill="hold"/>
                                        <p:tgtEl>
                                          <p:spTgt spid="36864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 presetClass="entr" presetSubtype="0" fill="hold" grpId="0" nodeType="afterEffect">
                                  <p:stCondLst>
                                    <p:cond delay="0"/>
                                  </p:stCondLst>
                                  <p:childTnLst>
                                    <p:set>
                                      <p:cBhvr>
                                        <p:cTn id="11" dur="1" fill="hold">
                                          <p:stCondLst>
                                            <p:cond delay="499"/>
                                          </p:stCondLst>
                                        </p:cTn>
                                        <p:tgtEl>
                                          <p:spTgt spid="368647"/>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2" fill="hold" grpId="0" nodeType="clickEffect">
                                  <p:stCondLst>
                                    <p:cond delay="0"/>
                                  </p:stCondLst>
                                  <p:childTnLst>
                                    <p:set>
                                      <p:cBhvr>
                                        <p:cTn id="15" dur="1" fill="hold">
                                          <p:stCondLst>
                                            <p:cond delay="0"/>
                                          </p:stCondLst>
                                        </p:cTn>
                                        <p:tgtEl>
                                          <p:spTgt spid="368645"/>
                                        </p:tgtEl>
                                        <p:attrNameLst>
                                          <p:attrName>style.visibility</p:attrName>
                                        </p:attrNameLst>
                                      </p:cBhvr>
                                      <p:to>
                                        <p:strVal val="visible"/>
                                      </p:to>
                                    </p:set>
                                    <p:anim calcmode="lin" valueType="num">
                                      <p:cBhvr additive="base">
                                        <p:cTn id="16" dur="500" fill="hold"/>
                                        <p:tgtEl>
                                          <p:spTgt spid="368645"/>
                                        </p:tgtEl>
                                        <p:attrNameLst>
                                          <p:attrName>ppt_x</p:attrName>
                                        </p:attrNameLst>
                                      </p:cBhvr>
                                      <p:tavLst>
                                        <p:tav tm="0">
                                          <p:val>
                                            <p:strVal val="1+#ppt_w/2"/>
                                          </p:val>
                                        </p:tav>
                                        <p:tav tm="100000">
                                          <p:val>
                                            <p:strVal val="#ppt_x"/>
                                          </p:val>
                                        </p:tav>
                                      </p:tavLst>
                                    </p:anim>
                                    <p:anim calcmode="lin" valueType="num">
                                      <p:cBhvr additive="base">
                                        <p:cTn id="17" dur="500" fill="hold"/>
                                        <p:tgtEl>
                                          <p:spTgt spid="368645"/>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36864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368646"/>
                                        </p:tgtEl>
                                        <p:attrNameLst>
                                          <p:attrName>style.visibility</p:attrName>
                                        </p:attrNameLst>
                                      </p:cBhvr>
                                      <p:to>
                                        <p:strVal val="visible"/>
                                      </p:to>
                                    </p:set>
                                    <p:animEffect transition="in" filter="box(in)">
                                      <p:cBhvr>
                                        <p:cTn id="25" dur="500"/>
                                        <p:tgtEl>
                                          <p:spTgt spid="368646"/>
                                        </p:tgtEl>
                                      </p:cBhvr>
                                    </p:animEffect>
                                  </p:childTnLst>
                                </p:cTn>
                              </p:par>
                            </p:childTnLst>
                          </p:cTn>
                        </p:par>
                        <p:par>
                          <p:cTn id="26" fill="hold" nodeType="afterGroup">
                            <p:stCondLst>
                              <p:cond delay="500"/>
                            </p:stCondLst>
                            <p:childTnLst>
                              <p:par>
                                <p:cTn id="27" presetID="1" presetClass="entr" presetSubtype="0" fill="hold" grpId="0" nodeType="afterEffect">
                                  <p:stCondLst>
                                    <p:cond delay="0"/>
                                  </p:stCondLst>
                                  <p:childTnLst>
                                    <p:set>
                                      <p:cBhvr>
                                        <p:cTn id="28" dur="1" fill="hold">
                                          <p:stCondLst>
                                            <p:cond delay="499"/>
                                          </p:stCondLst>
                                        </p:cTn>
                                        <p:tgtEl>
                                          <p:spTgt spid="3686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44" grpId="0" animBg="1" autoUpdateAnimBg="0"/>
      <p:bldP spid="368645" grpId="0" animBg="1"/>
      <p:bldP spid="368646" grpId="0" animBg="1"/>
      <p:bldP spid="368647" grpId="0" autoUpdateAnimBg="0"/>
      <p:bldP spid="368648" grpId="0" autoUpdateAnimBg="0"/>
      <p:bldP spid="368649"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31238" y="6042025"/>
            <a:ext cx="512762" cy="365125"/>
          </a:xfrm>
        </p:spPr>
        <p:txBody>
          <a:bodyPr/>
          <a:lstStyle/>
          <a:p>
            <a:pPr>
              <a:defRPr/>
            </a:pPr>
            <a:fld id="{042B3999-6029-4DC0-BA8B-DD1BE1D1E17B}" type="slidenum">
              <a:rPr lang="en-US" altLang="en-US" smtClean="0"/>
              <a:pPr>
                <a:defRPr/>
              </a:pPr>
              <a:t>35</a:t>
            </a:fld>
            <a:endParaRPr lang="en-US" altLang="en-US"/>
          </a:p>
        </p:txBody>
      </p:sp>
      <p:sp>
        <p:nvSpPr>
          <p:cNvPr id="6" name="Title 5"/>
          <p:cNvSpPr>
            <a:spLocks noGrp="1"/>
          </p:cNvSpPr>
          <p:nvPr>
            <p:ph type="title" idx="4294967295"/>
          </p:nvPr>
        </p:nvSpPr>
        <p:spPr>
          <a:xfrm>
            <a:off x="762000" y="152400"/>
            <a:ext cx="6248400" cy="762000"/>
          </a:xfrm>
        </p:spPr>
        <p:txBody>
          <a:bodyPr>
            <a:normAutofit fontScale="90000"/>
          </a:bodyPr>
          <a:lstStyle/>
          <a:p>
            <a:pPr algn="ctr"/>
            <a:r>
              <a:rPr lang="en-US" sz="2800" dirty="0" smtClean="0"/>
              <a:t>Systemic Racial Discrimination in Education Activity</a:t>
            </a:r>
            <a:endParaRPr lang="en-US" sz="2800" dirty="0"/>
          </a:p>
        </p:txBody>
      </p:sp>
      <p:sp>
        <p:nvSpPr>
          <p:cNvPr id="8" name="TextBox 7"/>
          <p:cNvSpPr txBox="1"/>
          <p:nvPr/>
        </p:nvSpPr>
        <p:spPr>
          <a:xfrm>
            <a:off x="609600" y="990600"/>
            <a:ext cx="6705600" cy="5047536"/>
          </a:xfrm>
          <a:prstGeom prst="rect">
            <a:avLst/>
          </a:prstGeom>
          <a:noFill/>
          <a:ln>
            <a:solidFill>
              <a:srgbClr val="FFFF00"/>
            </a:solidFill>
          </a:ln>
        </p:spPr>
        <p:txBody>
          <a:bodyPr wrap="square" rtlCol="0">
            <a:spAutoFit/>
          </a:bodyPr>
          <a:lstStyle/>
          <a:p>
            <a:r>
              <a:rPr lang="en-US" sz="2000" dirty="0" smtClean="0"/>
              <a:t>With the others at your table, review and discuss the</a:t>
            </a:r>
            <a:r>
              <a:rPr lang="en-US" sz="2000" dirty="0" smtClean="0">
                <a:solidFill>
                  <a:srgbClr val="FFFF00"/>
                </a:solidFill>
              </a:rPr>
              <a:t> </a:t>
            </a:r>
            <a:r>
              <a:rPr lang="en-US" sz="2000" dirty="0" smtClean="0"/>
              <a:t>Fact Sheet. Record on the blank </a:t>
            </a:r>
            <a:r>
              <a:rPr lang="en-US" sz="2000" b="1" dirty="0">
                <a:ln w="22225">
                  <a:solidFill>
                    <a:schemeClr val="accent2"/>
                  </a:solidFill>
                  <a:prstDash val="solid"/>
                </a:ln>
                <a:solidFill>
                  <a:srgbClr val="FFFF00"/>
                </a:solidFill>
              </a:rPr>
              <a:t>yellow</a:t>
            </a:r>
            <a:r>
              <a:rPr lang="en-US" sz="2000" dirty="0">
                <a:solidFill>
                  <a:srgbClr val="FFFF00"/>
                </a:solidFill>
              </a:rPr>
              <a:t> </a:t>
            </a:r>
            <a:r>
              <a:rPr lang="en-US" sz="2000" dirty="0" smtClean="0"/>
              <a:t>sheet of paper two surprising pieces of information contained in the Fact Sheet. </a:t>
            </a:r>
          </a:p>
          <a:p>
            <a:endParaRPr lang="en-US" sz="2000" dirty="0" smtClean="0"/>
          </a:p>
          <a:p>
            <a:r>
              <a:rPr lang="en-US" sz="2000" dirty="0" smtClean="0"/>
              <a:t>Discuss </a:t>
            </a:r>
            <a:r>
              <a:rPr lang="en-US" sz="2000" dirty="0"/>
              <a:t>whether any specific educational policies or aspect of school culture may have contributed to the racial disparities reported on the Fact Sheet. </a:t>
            </a:r>
            <a:r>
              <a:rPr lang="en-US" sz="2000" dirty="0" smtClean="0"/>
              <a:t>Record these on the </a:t>
            </a:r>
            <a:r>
              <a:rPr lang="en-US" sz="2000" b="1" dirty="0" smtClean="0">
                <a:ln w="22225">
                  <a:solidFill>
                    <a:schemeClr val="accent2"/>
                  </a:solidFill>
                  <a:prstDash val="solid"/>
                </a:ln>
                <a:solidFill>
                  <a:srgbClr val="FFFF00"/>
                </a:solidFill>
              </a:rPr>
              <a:t>yellow</a:t>
            </a:r>
            <a:r>
              <a:rPr lang="en-US" sz="2000" dirty="0" smtClean="0"/>
              <a:t> piece of paper.</a:t>
            </a:r>
          </a:p>
          <a:p>
            <a:endParaRPr lang="en-US" sz="2000" dirty="0" smtClean="0"/>
          </a:p>
          <a:p>
            <a:r>
              <a:rPr lang="en-US" sz="2000" dirty="0" smtClean="0"/>
              <a:t>Identify </a:t>
            </a:r>
            <a:r>
              <a:rPr lang="en-US" sz="2000" dirty="0"/>
              <a:t>what changes in educational policies or school culture may help to mitigate for racial disparities in school such as those reported on the Fact Sheet. Record these on </a:t>
            </a:r>
            <a:r>
              <a:rPr lang="en-US" sz="2000" dirty="0" smtClean="0"/>
              <a:t>the </a:t>
            </a:r>
            <a:r>
              <a:rPr lang="en-US" sz="2000" b="1" dirty="0">
                <a:ln w="22225">
                  <a:solidFill>
                    <a:schemeClr val="accent2"/>
                  </a:solidFill>
                  <a:prstDash val="solid"/>
                </a:ln>
                <a:solidFill>
                  <a:srgbClr val="FFFF00"/>
                </a:solidFill>
              </a:rPr>
              <a:t>yellow</a:t>
            </a:r>
            <a:r>
              <a:rPr lang="en-US" sz="2000" dirty="0" smtClean="0"/>
              <a:t> piece </a:t>
            </a:r>
            <a:r>
              <a:rPr lang="en-US" sz="2000" dirty="0"/>
              <a:t>of paper. </a:t>
            </a:r>
          </a:p>
          <a:p>
            <a:endParaRPr lang="en-US" sz="2400" dirty="0" smtClean="0"/>
          </a:p>
          <a:p>
            <a:pPr algn="ctr"/>
            <a:endParaRPr lang="en-US" dirty="0"/>
          </a:p>
        </p:txBody>
      </p:sp>
    </p:spTree>
    <p:extLst>
      <p:ext uri="{BB962C8B-B14F-4D97-AF65-F5344CB8AC3E}">
        <p14:creationId xmlns:p14="http://schemas.microsoft.com/office/powerpoint/2010/main" val="17315905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pPr algn="ctr"/>
            <a:r>
              <a:rPr lang="en-US" dirty="0" smtClean="0"/>
              <a:t>THE DUTY TO ACCOMMODATE </a:t>
            </a:r>
            <a:endParaRPr lang="en-US" dirty="0"/>
          </a:p>
        </p:txBody>
      </p:sp>
      <p:sp>
        <p:nvSpPr>
          <p:cNvPr id="7" name="Subtitle 6"/>
          <p:cNvSpPr>
            <a:spLocks noGrp="1"/>
          </p:cNvSpPr>
          <p:nvPr>
            <p:ph type="subTitle" idx="1"/>
          </p:nvPr>
        </p:nvSpPr>
        <p:spPr/>
        <p:txBody>
          <a:bodyPr/>
          <a:lstStyle/>
          <a:p>
            <a:endParaRPr lang="en-US" dirty="0"/>
          </a:p>
        </p:txBody>
      </p:sp>
      <p:sp>
        <p:nvSpPr>
          <p:cNvPr id="5" name="Slide Number Placeholder 4"/>
          <p:cNvSpPr>
            <a:spLocks noGrp="1"/>
          </p:cNvSpPr>
          <p:nvPr>
            <p:ph type="sldNum" sz="quarter" idx="12"/>
          </p:nvPr>
        </p:nvSpPr>
        <p:spPr/>
        <p:txBody>
          <a:bodyPr/>
          <a:lstStyle/>
          <a:p>
            <a:pPr>
              <a:defRPr/>
            </a:pPr>
            <a:fld id="{042B3999-6029-4DC0-BA8B-DD1BE1D1E17B}" type="slidenum">
              <a:rPr lang="en-US" altLang="en-US" smtClean="0"/>
              <a:pPr>
                <a:defRPr/>
              </a:pPr>
              <a:t>36</a:t>
            </a:fld>
            <a:endParaRPr lang="en-US" altLang="en-US"/>
          </a:p>
        </p:txBody>
      </p:sp>
    </p:spTree>
    <p:extLst>
      <p:ext uri="{BB962C8B-B14F-4D97-AF65-F5344CB8AC3E}">
        <p14:creationId xmlns:p14="http://schemas.microsoft.com/office/powerpoint/2010/main" val="5168443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CC8D5A0-31AC-4DAC-8B4C-5C3A4C84E77C}" type="slidenum">
              <a:rPr lang="en-CA" smtClean="0"/>
              <a:pPr/>
              <a:t>37</a:t>
            </a:fld>
            <a:endParaRPr lang="en-CA" dirty="0"/>
          </a:p>
        </p:txBody>
      </p:sp>
      <p:sp>
        <p:nvSpPr>
          <p:cNvPr id="16386" name="Rectangle 2"/>
          <p:cNvSpPr>
            <a:spLocks noGrp="1" noChangeArrowheads="1"/>
          </p:cNvSpPr>
          <p:nvPr>
            <p:ph type="title" idx="4294967295"/>
          </p:nvPr>
        </p:nvSpPr>
        <p:spPr>
          <a:xfrm>
            <a:off x="0" y="304800"/>
            <a:ext cx="8229600" cy="45719"/>
          </a:xfrm>
          <a:noFill/>
          <a:extLst>
            <a:ext uri="{909E8E84-426E-40DD-AFC4-6F175D3DCCD1}">
              <a14:hiddenFill xmlns:a14="http://schemas.microsoft.com/office/drawing/2010/main">
                <a:solidFill>
                  <a:schemeClr val="bg1"/>
                </a:solidFill>
              </a14:hiddenFill>
            </a:ext>
          </a:extLst>
        </p:spPr>
        <p:txBody>
          <a:bodyPr>
            <a:normAutofit fontScale="90000"/>
          </a:bodyPr>
          <a:lstStyle/>
          <a:p>
            <a:pPr algn="ctr" eaLnBrk="1" hangingPunct="1"/>
            <a:endParaRPr lang="en-CA" altLang="en-US" dirty="0" smtClean="0"/>
          </a:p>
        </p:txBody>
      </p:sp>
      <p:sp>
        <p:nvSpPr>
          <p:cNvPr id="2" name="Rectangle 3"/>
          <p:cNvSpPr>
            <a:spLocks noGrp="1" noChangeArrowheads="1"/>
          </p:cNvSpPr>
          <p:nvPr>
            <p:ph idx="4294967295"/>
          </p:nvPr>
        </p:nvSpPr>
        <p:spPr>
          <a:xfrm>
            <a:off x="609600" y="914400"/>
            <a:ext cx="6629400" cy="5486400"/>
          </a:xfrm>
        </p:spPr>
        <p:txBody>
          <a:bodyPr>
            <a:noAutofit/>
          </a:bodyPr>
          <a:lstStyle/>
          <a:p>
            <a:pPr marL="606425">
              <a:spcBef>
                <a:spcPts val="1000"/>
              </a:spcBef>
              <a:buClr>
                <a:srgbClr val="F89108"/>
              </a:buClr>
              <a:buSzPct val="70000"/>
              <a:buFont typeface="Arial" charset="0"/>
              <a:buChar char="•"/>
              <a:defRPr/>
            </a:pPr>
            <a:r>
              <a:rPr lang="en-CA" sz="2400" dirty="0" smtClean="0">
                <a:ea typeface="ＭＳ Ｐゴシック" pitchFamily="34" charset="-128"/>
              </a:rPr>
              <a:t>Employers and service providers have a duty </a:t>
            </a:r>
            <a:r>
              <a:rPr lang="en-CA" sz="2400" dirty="0">
                <a:ea typeface="ＭＳ Ｐゴシック" pitchFamily="34" charset="-128"/>
              </a:rPr>
              <a:t>to accommodate the needs of </a:t>
            </a:r>
            <a:r>
              <a:rPr lang="en-CA" sz="2400" i="1" dirty="0" smtClean="0">
                <a:ea typeface="ＭＳ Ｐゴシック" pitchFamily="34" charset="-128"/>
              </a:rPr>
              <a:t>Code</a:t>
            </a:r>
            <a:r>
              <a:rPr lang="en-CA" sz="2400" dirty="0" smtClean="0">
                <a:ea typeface="ＭＳ Ｐゴシック" pitchFamily="34" charset="-128"/>
              </a:rPr>
              <a:t>-protected groups to </a:t>
            </a:r>
            <a:r>
              <a:rPr lang="en-CA" sz="2400" dirty="0">
                <a:ea typeface="ＭＳ Ｐゴシック" pitchFamily="34" charset="-128"/>
              </a:rPr>
              <a:t>the point of undue </a:t>
            </a:r>
            <a:r>
              <a:rPr lang="en-CA" sz="2400" dirty="0" smtClean="0">
                <a:ea typeface="ＭＳ Ｐゴシック" pitchFamily="34" charset="-128"/>
              </a:rPr>
              <a:t>hardship (based on cost, health &amp; safety)</a:t>
            </a:r>
          </a:p>
          <a:p>
            <a:pPr marL="606425">
              <a:spcBef>
                <a:spcPts val="1000"/>
              </a:spcBef>
              <a:buClr>
                <a:srgbClr val="F89108"/>
              </a:buClr>
              <a:buSzPct val="70000"/>
              <a:buFont typeface="Arial" charset="0"/>
              <a:buChar char="•"/>
              <a:defRPr/>
            </a:pPr>
            <a:r>
              <a:rPr lang="en-US" altLang="en-US" sz="2200" dirty="0" smtClean="0">
                <a:ea typeface="ＭＳ Ｐゴシック" pitchFamily="34" charset="-128"/>
              </a:rPr>
              <a:t>Three </a:t>
            </a:r>
            <a:r>
              <a:rPr lang="en-US" altLang="en-US" sz="2200" dirty="0">
                <a:ea typeface="ＭＳ Ｐゴシック" pitchFamily="34" charset="-128"/>
              </a:rPr>
              <a:t>principles of accommodation: </a:t>
            </a:r>
          </a:p>
          <a:p>
            <a:pPr marL="1258888" lvl="2" indent="-344488">
              <a:buClr>
                <a:srgbClr val="43C2CA"/>
              </a:buClr>
              <a:buSzPct val="70000"/>
              <a:buFont typeface="Courier New" panose="02070309020205020404" pitchFamily="49" charset="0"/>
              <a:buChar char="-"/>
              <a:defRPr/>
            </a:pPr>
            <a:r>
              <a:rPr lang="en-US" altLang="en-US" sz="2400" dirty="0">
                <a:ea typeface="ＭＳ Ｐゴシック" charset="-128"/>
              </a:rPr>
              <a:t>Respect for dignity</a:t>
            </a:r>
          </a:p>
          <a:p>
            <a:pPr marL="1258888" lvl="2" indent="-344488">
              <a:buClr>
                <a:srgbClr val="43C2CA"/>
              </a:buClr>
              <a:buSzPct val="70000"/>
              <a:buFont typeface="Courier New" panose="02070309020205020404" pitchFamily="49" charset="0"/>
              <a:buChar char="-"/>
              <a:defRPr/>
            </a:pPr>
            <a:r>
              <a:rPr lang="en-US" altLang="en-US" sz="2400" dirty="0">
                <a:ea typeface="ＭＳ Ｐゴシック" charset="-128"/>
              </a:rPr>
              <a:t>Individualization</a:t>
            </a:r>
          </a:p>
          <a:p>
            <a:pPr marL="1258888" lvl="2" indent="-344488">
              <a:buClr>
                <a:srgbClr val="43C2CA"/>
              </a:buClr>
              <a:buSzPct val="70000"/>
              <a:buFont typeface="Courier New" panose="02070309020205020404" pitchFamily="49" charset="0"/>
              <a:buChar char="-"/>
              <a:defRPr/>
            </a:pPr>
            <a:r>
              <a:rPr lang="en-US" altLang="en-US" sz="2400" dirty="0">
                <a:ea typeface="ＭＳ Ｐゴシック" charset="-128"/>
              </a:rPr>
              <a:t>Integration and full </a:t>
            </a:r>
            <a:r>
              <a:rPr lang="en-US" altLang="en-US" sz="2400" dirty="0" smtClean="0">
                <a:ea typeface="ＭＳ Ｐゴシック" charset="-128"/>
              </a:rPr>
              <a:t>participation</a:t>
            </a:r>
          </a:p>
          <a:p>
            <a:pPr>
              <a:buClr>
                <a:srgbClr val="F89108"/>
              </a:buClr>
              <a:buSzPct val="70000"/>
              <a:buFont typeface="Wingdings" panose="05000000000000000000" pitchFamily="2" charset="2"/>
              <a:buChar char="§"/>
              <a:defRPr/>
            </a:pPr>
            <a:endParaRPr lang="en-US" altLang="en-US" sz="2400" dirty="0">
              <a:ea typeface="ＭＳ Ｐゴシック" pitchFamily="34" charset="-128"/>
            </a:endParaRPr>
          </a:p>
          <a:p>
            <a:pPr marL="628650" indent="-365125">
              <a:spcBef>
                <a:spcPts val="1000"/>
              </a:spcBef>
              <a:buClr>
                <a:srgbClr val="F89108"/>
              </a:buClr>
              <a:buSzPct val="70000"/>
              <a:buFont typeface="Wingdings" panose="05000000000000000000" pitchFamily="2" charset="2"/>
              <a:buChar char="§"/>
              <a:defRPr/>
            </a:pPr>
            <a:endParaRPr lang="en-CA" sz="2800" dirty="0" smtClean="0">
              <a:ea typeface="ＭＳ Ｐゴシック" pitchFamily="34" charset="-128"/>
            </a:endParaRPr>
          </a:p>
        </p:txBody>
      </p:sp>
    </p:spTree>
    <p:extLst>
      <p:ext uri="{BB962C8B-B14F-4D97-AF65-F5344CB8AC3E}">
        <p14:creationId xmlns:p14="http://schemas.microsoft.com/office/powerpoint/2010/main" val="23502272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DA8C0DB7-02B9-438E-AEF4-0E24123D52C2}" type="slidenum">
              <a:rPr lang="en-US" altLang="en-US" smtClean="0"/>
              <a:pPr>
                <a:defRPr/>
              </a:pPr>
              <a:t>38</a:t>
            </a:fld>
            <a:endParaRPr lang="en-US" altLang="en-US"/>
          </a:p>
        </p:txBody>
      </p:sp>
      <p:sp>
        <p:nvSpPr>
          <p:cNvPr id="25602" name="Rectangle 2"/>
          <p:cNvSpPr>
            <a:spLocks noGrp="1" noChangeArrowheads="1"/>
          </p:cNvSpPr>
          <p:nvPr>
            <p:ph type="title" idx="4294967295"/>
          </p:nvPr>
        </p:nvSpPr>
        <p:spPr>
          <a:xfrm>
            <a:off x="0" y="304800"/>
            <a:ext cx="8532813" cy="900113"/>
          </a:xfrm>
          <a:noFill/>
          <a:extLst>
            <a:ext uri="{909E8E84-426E-40DD-AFC4-6F175D3DCCD1}">
              <a14:hiddenFill xmlns:a14="http://schemas.microsoft.com/office/drawing/2010/main">
                <a:solidFill>
                  <a:schemeClr val="bg1"/>
                </a:solidFill>
              </a14:hiddenFill>
            </a:ext>
          </a:extLst>
        </p:spPr>
        <p:txBody>
          <a:bodyPr anchor="ctr"/>
          <a:lstStyle/>
          <a:p>
            <a:pPr algn="ctr" eaLnBrk="1" hangingPunct="1">
              <a:lnSpc>
                <a:spcPct val="75000"/>
              </a:lnSpc>
            </a:pPr>
            <a:r>
              <a:rPr lang="en-CA" altLang="en-US" dirty="0" smtClean="0"/>
              <a:t>Appropriate Accommodation</a:t>
            </a:r>
          </a:p>
        </p:txBody>
      </p:sp>
      <p:sp>
        <p:nvSpPr>
          <p:cNvPr id="25603" name="Rectangle 3"/>
          <p:cNvSpPr>
            <a:spLocks noGrp="1" noChangeArrowheads="1"/>
          </p:cNvSpPr>
          <p:nvPr>
            <p:ph type="body" idx="4294967295"/>
          </p:nvPr>
        </p:nvSpPr>
        <p:spPr>
          <a:xfrm>
            <a:off x="990600" y="1600200"/>
            <a:ext cx="6781800" cy="4572000"/>
          </a:xfrm>
        </p:spPr>
        <p:txBody>
          <a:bodyPr>
            <a:noAutofit/>
          </a:bodyPr>
          <a:lstStyle/>
          <a:p>
            <a:pPr>
              <a:buClr>
                <a:srgbClr val="F89108"/>
              </a:buClr>
              <a:buSzPct val="70000"/>
              <a:buFont typeface="Wingdings" pitchFamily="2" charset="2"/>
              <a:buChar char="§"/>
              <a:tabLst>
                <a:tab pos="357188" algn="l"/>
              </a:tabLst>
            </a:pPr>
            <a:r>
              <a:rPr lang="en-CA" altLang="en-US" sz="3200" dirty="0"/>
              <a:t>Promotes three principles (dignity,   individualization, full participation)</a:t>
            </a:r>
          </a:p>
          <a:p>
            <a:pPr eaLnBrk="1" hangingPunct="1">
              <a:buClr>
                <a:srgbClr val="F89108"/>
              </a:buClr>
              <a:buSzPct val="70000"/>
              <a:buFont typeface="Wingdings" pitchFamily="2" charset="2"/>
              <a:buChar char="§"/>
              <a:tabLst>
                <a:tab pos="357188" algn="l"/>
              </a:tabLst>
            </a:pPr>
            <a:r>
              <a:rPr lang="en-CA" altLang="en-US" sz="3200" dirty="0" smtClean="0"/>
              <a:t>Continuum of options</a:t>
            </a:r>
          </a:p>
          <a:p>
            <a:pPr eaLnBrk="1" hangingPunct="1">
              <a:buClr>
                <a:srgbClr val="F89108"/>
              </a:buClr>
              <a:buSzPct val="70000"/>
              <a:buFont typeface="Wingdings" pitchFamily="2" charset="2"/>
              <a:buChar char="§"/>
              <a:tabLst>
                <a:tab pos="357188" algn="l"/>
              </a:tabLst>
            </a:pPr>
            <a:r>
              <a:rPr lang="en-CA" altLang="en-US" sz="3200" dirty="0" smtClean="0"/>
              <a:t>Aims to ensure equal opportunity to attain same level of performance or enjoy same level of  benefits and privileges</a:t>
            </a:r>
          </a:p>
          <a:p>
            <a:pPr eaLnBrk="1" hangingPunct="1">
              <a:buFontTx/>
              <a:buNone/>
              <a:tabLst>
                <a:tab pos="357188" algn="l"/>
              </a:tabLst>
            </a:pPr>
            <a:endParaRPr lang="en-CA" altLang="en-US" dirty="0" smtClean="0"/>
          </a:p>
        </p:txBody>
      </p:sp>
    </p:spTree>
    <p:extLst>
      <p:ext uri="{BB962C8B-B14F-4D97-AF65-F5344CB8AC3E}">
        <p14:creationId xmlns:p14="http://schemas.microsoft.com/office/powerpoint/2010/main" val="2653371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543801" cy="1320800"/>
          </a:xfrm>
        </p:spPr>
        <p:txBody>
          <a:bodyPr/>
          <a:lstStyle/>
          <a:p>
            <a:pPr algn="ctr"/>
            <a:r>
              <a:rPr lang="en-CA" dirty="0" smtClean="0"/>
              <a:t>ACCOMMODATION PROCESS</a:t>
            </a:r>
            <a:endParaRPr lang="en-CA" dirty="0"/>
          </a:p>
        </p:txBody>
      </p:sp>
      <p:sp>
        <p:nvSpPr>
          <p:cNvPr id="3" name="Content Placeholder 2"/>
          <p:cNvSpPr>
            <a:spLocks noGrp="1"/>
          </p:cNvSpPr>
          <p:nvPr>
            <p:ph idx="1"/>
          </p:nvPr>
        </p:nvSpPr>
        <p:spPr>
          <a:xfrm>
            <a:off x="609599" y="1676400"/>
            <a:ext cx="6934202" cy="4364963"/>
          </a:xfrm>
        </p:spPr>
        <p:txBody>
          <a:bodyPr>
            <a:noAutofit/>
          </a:bodyPr>
          <a:lstStyle/>
          <a:p>
            <a:pPr>
              <a:buClr>
                <a:srgbClr val="F89108"/>
              </a:buClr>
              <a:buSzPct val="70000"/>
              <a:buFont typeface="Wingdings" panose="05000000000000000000" pitchFamily="2" charset="2"/>
              <a:buChar char="§"/>
            </a:pPr>
            <a:r>
              <a:rPr lang="en-US" altLang="en-US" sz="2400" dirty="0">
                <a:ea typeface="ＭＳ Ｐゴシック" pitchFamily="34" charset="-128"/>
              </a:rPr>
              <a:t>Substantive and procedural duties are equally important</a:t>
            </a:r>
          </a:p>
          <a:p>
            <a:pPr>
              <a:buClr>
                <a:srgbClr val="F89108"/>
              </a:buClr>
              <a:buSzPct val="70000"/>
              <a:buFont typeface="Wingdings" panose="05000000000000000000" pitchFamily="2" charset="2"/>
              <a:buChar char="§"/>
            </a:pPr>
            <a:r>
              <a:rPr lang="en-CA" sz="2400" dirty="0" smtClean="0"/>
              <a:t>Both the person seeking an accommodation and the employer/service provider responsible for making the accommodation have duties in the accommodation process </a:t>
            </a:r>
          </a:p>
          <a:p>
            <a:pPr>
              <a:buClr>
                <a:srgbClr val="F89108"/>
              </a:buClr>
              <a:buSzPct val="70000"/>
              <a:buFont typeface="Wingdings" panose="05000000000000000000" pitchFamily="2" charset="2"/>
              <a:buChar char="§"/>
            </a:pPr>
            <a:r>
              <a:rPr lang="en-CA" sz="2400" dirty="0" smtClean="0">
                <a:ea typeface="ＭＳ Ｐゴシック" pitchFamily="34" charset="-128"/>
              </a:rPr>
              <a:t>Accommodation provider should only ask </a:t>
            </a:r>
            <a:r>
              <a:rPr lang="en-CA" sz="2400" dirty="0">
                <a:ea typeface="ＭＳ Ｐゴシック" pitchFamily="34" charset="-128"/>
              </a:rPr>
              <a:t>for </a:t>
            </a:r>
            <a:r>
              <a:rPr lang="en-CA" sz="2400" dirty="0" smtClean="0">
                <a:ea typeface="ＭＳ Ｐゴシック" pitchFamily="34" charset="-128"/>
              </a:rPr>
              <a:t>the information </a:t>
            </a:r>
            <a:r>
              <a:rPr lang="en-CA" sz="2400" dirty="0">
                <a:ea typeface="ＭＳ Ｐゴシック" pitchFamily="34" charset="-128"/>
              </a:rPr>
              <a:t>needed to provide </a:t>
            </a:r>
            <a:r>
              <a:rPr lang="en-CA" sz="2400" dirty="0" smtClean="0">
                <a:ea typeface="ＭＳ Ｐゴシック" pitchFamily="34" charset="-128"/>
              </a:rPr>
              <a:t>the accommodation and keep that information confidential </a:t>
            </a:r>
            <a:endParaRPr lang="en-CA" sz="2400" dirty="0">
              <a:ea typeface="ＭＳ Ｐゴシック" pitchFamily="34" charset="-128"/>
            </a:endParaRPr>
          </a:p>
        </p:txBody>
      </p:sp>
      <p:sp>
        <p:nvSpPr>
          <p:cNvPr id="4" name="Slide Number Placeholder 3"/>
          <p:cNvSpPr>
            <a:spLocks noGrp="1"/>
          </p:cNvSpPr>
          <p:nvPr>
            <p:ph type="sldNum" sz="quarter" idx="12"/>
          </p:nvPr>
        </p:nvSpPr>
        <p:spPr/>
        <p:txBody>
          <a:bodyPr/>
          <a:lstStyle/>
          <a:p>
            <a:fld id="{ACC8D5A0-31AC-4DAC-8B4C-5C3A4C84E77C}" type="slidenum">
              <a:rPr lang="en-CA" smtClean="0"/>
              <a:pPr/>
              <a:t>39</a:t>
            </a:fld>
            <a:endParaRPr lang="en-CA" dirty="0"/>
          </a:p>
        </p:txBody>
      </p:sp>
    </p:spTree>
    <p:extLst>
      <p:ext uri="{BB962C8B-B14F-4D97-AF65-F5344CB8AC3E}">
        <p14:creationId xmlns:p14="http://schemas.microsoft.com/office/powerpoint/2010/main" val="626425173"/>
      </p:ext>
    </p:extLst>
  </p:cSld>
  <p:clrMapOvr>
    <a:masterClrMapping/>
  </p:clrMapOvr>
  <p:transition spd="slow">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DA8C0DB7-02B9-438E-AEF4-0E24123D52C2}" type="slidenum">
              <a:rPr lang="en-US" altLang="en-US" smtClean="0"/>
              <a:pPr>
                <a:defRPr/>
              </a:pPr>
              <a:t>40</a:t>
            </a:fld>
            <a:endParaRPr lang="en-US" altLang="en-US"/>
          </a:p>
        </p:txBody>
      </p:sp>
      <p:sp>
        <p:nvSpPr>
          <p:cNvPr id="28674" name="Rectangle 2"/>
          <p:cNvSpPr>
            <a:spLocks noGrp="1" noChangeArrowheads="1"/>
          </p:cNvSpPr>
          <p:nvPr>
            <p:ph type="title" idx="4294967295"/>
          </p:nvPr>
        </p:nvSpPr>
        <p:spPr>
          <a:xfrm>
            <a:off x="304800" y="152400"/>
            <a:ext cx="6781800" cy="1143000"/>
          </a:xfrm>
          <a:noFill/>
          <a:extLst>
            <a:ext uri="{909E8E84-426E-40DD-AFC4-6F175D3DCCD1}">
              <a14:hiddenFill xmlns:a14="http://schemas.microsoft.com/office/drawing/2010/main">
                <a:solidFill>
                  <a:schemeClr val="bg1"/>
                </a:solidFill>
              </a14:hiddenFill>
            </a:ext>
          </a:extLst>
        </p:spPr>
        <p:txBody>
          <a:bodyPr anchor="ctr">
            <a:normAutofit fontScale="90000"/>
          </a:bodyPr>
          <a:lstStyle/>
          <a:p>
            <a:pPr algn="ctr" eaLnBrk="1" hangingPunct="1"/>
            <a:r>
              <a:rPr lang="en-CA" altLang="en-US" dirty="0" smtClean="0"/>
              <a:t>Limits on the Duty to Accommodate </a:t>
            </a:r>
            <a:br>
              <a:rPr lang="en-CA" altLang="en-US" dirty="0" smtClean="0"/>
            </a:br>
            <a:r>
              <a:rPr lang="en-CA" altLang="en-US" dirty="0" smtClean="0">
                <a:solidFill>
                  <a:srgbClr val="F89108"/>
                </a:solidFill>
              </a:rPr>
              <a:t>Undue Hardship</a:t>
            </a:r>
          </a:p>
        </p:txBody>
      </p:sp>
      <p:sp>
        <p:nvSpPr>
          <p:cNvPr id="28675" name="Rectangle 3"/>
          <p:cNvSpPr>
            <a:spLocks noGrp="1" noChangeArrowheads="1"/>
          </p:cNvSpPr>
          <p:nvPr>
            <p:ph type="body" idx="4294967295"/>
          </p:nvPr>
        </p:nvSpPr>
        <p:spPr>
          <a:xfrm>
            <a:off x="762000" y="1295400"/>
            <a:ext cx="7696200" cy="4648200"/>
          </a:xfrm>
        </p:spPr>
        <p:txBody>
          <a:bodyPr>
            <a:noAutofit/>
          </a:bodyPr>
          <a:lstStyle/>
          <a:p>
            <a:pPr eaLnBrk="1" hangingPunct="1">
              <a:buClr>
                <a:srgbClr val="F89108"/>
              </a:buClr>
              <a:buSzPct val="70000"/>
              <a:buFont typeface="Wingdings" pitchFamily="2" charset="2"/>
              <a:buChar char="§"/>
            </a:pPr>
            <a:r>
              <a:rPr lang="en-CA" altLang="en-US" sz="2800" dirty="0" smtClean="0"/>
              <a:t>Accommodation does not need to be provided if it would cause “undue hardship”</a:t>
            </a:r>
          </a:p>
          <a:p>
            <a:pPr eaLnBrk="1" hangingPunct="1">
              <a:buClr>
                <a:srgbClr val="F89108"/>
              </a:buClr>
              <a:buSzPct val="70000"/>
              <a:buFont typeface="Wingdings" pitchFamily="2" charset="2"/>
              <a:buChar char="§"/>
            </a:pPr>
            <a:r>
              <a:rPr lang="en-CA" altLang="en-US" sz="2800" dirty="0" smtClean="0"/>
              <a:t>Standard for undue hardship is high </a:t>
            </a:r>
          </a:p>
          <a:p>
            <a:pPr eaLnBrk="1" hangingPunct="1">
              <a:buClr>
                <a:srgbClr val="F89108"/>
              </a:buClr>
              <a:buSzPct val="70000"/>
              <a:buFont typeface="Wingdings" pitchFamily="2" charset="2"/>
              <a:buChar char="§"/>
            </a:pPr>
            <a:r>
              <a:rPr lang="en-CA" altLang="en-US" sz="2800" dirty="0" smtClean="0"/>
              <a:t>Onus of proof is on the accommodation provider</a:t>
            </a:r>
          </a:p>
          <a:p>
            <a:pPr marL="0" indent="0" eaLnBrk="1" hangingPunct="1">
              <a:buClr>
                <a:srgbClr val="F89108"/>
              </a:buClr>
              <a:buSzPct val="70000"/>
              <a:buNone/>
            </a:pPr>
            <a:r>
              <a:rPr lang="en-CA" altLang="en-US" sz="2800" b="1" dirty="0" smtClean="0">
                <a:solidFill>
                  <a:srgbClr val="F89108"/>
                </a:solidFill>
                <a:ea typeface="ＭＳ Ｐゴシック" pitchFamily="34" charset="-128"/>
              </a:rPr>
              <a:t>Factors Considered:</a:t>
            </a:r>
            <a:endParaRPr lang="en-CA" altLang="en-US" sz="2800" b="1" dirty="0">
              <a:solidFill>
                <a:srgbClr val="F89108"/>
              </a:solidFill>
              <a:ea typeface="ＭＳ Ｐゴシック" pitchFamily="34" charset="-128"/>
            </a:endParaRPr>
          </a:p>
          <a:p>
            <a:pPr marL="809625" lvl="1" indent="-539750">
              <a:lnSpc>
                <a:spcPct val="90000"/>
              </a:lnSpc>
              <a:spcBef>
                <a:spcPts val="0"/>
              </a:spcBef>
              <a:buClr>
                <a:srgbClr val="F89108"/>
              </a:buClr>
              <a:buSzPct val="70000"/>
              <a:buFont typeface="Wingdings" panose="05000000000000000000" pitchFamily="2" charset="2"/>
              <a:buChar char="§"/>
              <a:defRPr/>
            </a:pPr>
            <a:r>
              <a:rPr lang="en-CA" altLang="en-US" sz="2800" dirty="0">
                <a:ea typeface="ＭＳ Ｐゴシック" charset="-128"/>
              </a:rPr>
              <a:t>Costs</a:t>
            </a:r>
          </a:p>
          <a:p>
            <a:pPr marL="809625" lvl="1" indent="-539750">
              <a:lnSpc>
                <a:spcPct val="90000"/>
              </a:lnSpc>
              <a:buClr>
                <a:srgbClr val="F89108"/>
              </a:buClr>
              <a:buSzPct val="70000"/>
              <a:buFont typeface="Wingdings" panose="05000000000000000000" pitchFamily="2" charset="2"/>
              <a:buChar char="§"/>
              <a:defRPr/>
            </a:pPr>
            <a:r>
              <a:rPr lang="en-CA" altLang="en-US" sz="2800" dirty="0">
                <a:ea typeface="ＭＳ Ｐゴシック" charset="-128"/>
              </a:rPr>
              <a:t>Outside sources of funding (if any)</a:t>
            </a:r>
          </a:p>
          <a:p>
            <a:pPr marL="809625" lvl="1" indent="-539750">
              <a:lnSpc>
                <a:spcPct val="90000"/>
              </a:lnSpc>
              <a:buClr>
                <a:srgbClr val="F89108"/>
              </a:buClr>
              <a:buSzPct val="70000"/>
              <a:buFont typeface="Wingdings" panose="05000000000000000000" pitchFamily="2" charset="2"/>
              <a:buChar char="§"/>
              <a:defRPr/>
            </a:pPr>
            <a:r>
              <a:rPr lang="en-CA" altLang="en-US" sz="2800" dirty="0">
                <a:ea typeface="ＭＳ Ｐゴシック" charset="-128"/>
              </a:rPr>
              <a:t>Health and safety</a:t>
            </a:r>
            <a:endParaRPr lang="en-CA" altLang="en-US" sz="2800" dirty="0">
              <a:solidFill>
                <a:srgbClr val="FFFF66"/>
              </a:solidFill>
              <a:ea typeface="ＭＳ Ｐゴシック" charset="-128"/>
            </a:endParaRPr>
          </a:p>
          <a:p>
            <a:pPr eaLnBrk="1" hangingPunct="1">
              <a:buClr>
                <a:srgbClr val="F89108"/>
              </a:buClr>
              <a:buSzPct val="70000"/>
              <a:buFont typeface="Wingdings" pitchFamily="2" charset="2"/>
              <a:buChar char="§"/>
            </a:pPr>
            <a:endParaRPr lang="en-CA" altLang="en-US" sz="3200" dirty="0" smtClean="0"/>
          </a:p>
        </p:txBody>
      </p:sp>
    </p:spTree>
    <p:extLst>
      <p:ext uri="{BB962C8B-B14F-4D97-AF65-F5344CB8AC3E}">
        <p14:creationId xmlns:p14="http://schemas.microsoft.com/office/powerpoint/2010/main" val="13452440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DA8C0DB7-02B9-438E-AEF4-0E24123D52C2}" type="slidenum">
              <a:rPr lang="en-US" altLang="en-US" smtClean="0"/>
              <a:pPr>
                <a:defRPr/>
              </a:pPr>
              <a:t>41</a:t>
            </a:fld>
            <a:endParaRPr lang="en-US" altLang="en-US"/>
          </a:p>
        </p:txBody>
      </p:sp>
      <p:sp>
        <p:nvSpPr>
          <p:cNvPr id="35842" name="Rectangle 2"/>
          <p:cNvSpPr>
            <a:spLocks noGrp="1" noChangeArrowheads="1"/>
          </p:cNvSpPr>
          <p:nvPr>
            <p:ph type="title" idx="4294967295"/>
          </p:nvPr>
        </p:nvSpPr>
        <p:spPr>
          <a:xfrm>
            <a:off x="381000" y="228600"/>
            <a:ext cx="8153400" cy="1143000"/>
          </a:xfrm>
          <a:noFill/>
          <a:extLst>
            <a:ext uri="{909E8E84-426E-40DD-AFC4-6F175D3DCCD1}">
              <a14:hiddenFill xmlns:a14="http://schemas.microsoft.com/office/drawing/2010/main">
                <a:solidFill>
                  <a:schemeClr val="bg1"/>
                </a:solidFill>
              </a14:hiddenFill>
            </a:ext>
          </a:extLst>
        </p:spPr>
        <p:txBody>
          <a:bodyPr anchor="ctr">
            <a:noAutofit/>
          </a:bodyPr>
          <a:lstStyle/>
          <a:p>
            <a:pPr algn="ctr" eaLnBrk="1" hangingPunct="1"/>
            <a:r>
              <a:rPr lang="en-CA" altLang="en-US" sz="4000" dirty="0"/>
              <a:t>D</a:t>
            </a:r>
            <a:r>
              <a:rPr lang="en-CA" altLang="en-US" sz="4000" dirty="0" smtClean="0"/>
              <a:t>uty to Accommodate – </a:t>
            </a:r>
            <a:br>
              <a:rPr lang="en-CA" altLang="en-US" sz="4000" dirty="0" smtClean="0"/>
            </a:br>
            <a:r>
              <a:rPr lang="en-CA" altLang="en-US" sz="4000" dirty="0" smtClean="0">
                <a:solidFill>
                  <a:srgbClr val="F89108"/>
                </a:solidFill>
              </a:rPr>
              <a:t>Other Limits</a:t>
            </a:r>
          </a:p>
        </p:txBody>
      </p:sp>
      <p:sp>
        <p:nvSpPr>
          <p:cNvPr id="35843" name="Rectangle 3"/>
          <p:cNvSpPr>
            <a:spLocks noGrp="1" noChangeArrowheads="1"/>
          </p:cNvSpPr>
          <p:nvPr>
            <p:ph type="body" idx="4294967295"/>
          </p:nvPr>
        </p:nvSpPr>
        <p:spPr>
          <a:xfrm>
            <a:off x="609600" y="1676400"/>
            <a:ext cx="6705600" cy="4495800"/>
          </a:xfrm>
        </p:spPr>
        <p:txBody>
          <a:bodyPr>
            <a:noAutofit/>
          </a:bodyPr>
          <a:lstStyle/>
          <a:p>
            <a:pPr eaLnBrk="1" hangingPunct="1">
              <a:spcBef>
                <a:spcPts val="1000"/>
              </a:spcBef>
              <a:buClr>
                <a:srgbClr val="F89108"/>
              </a:buClr>
              <a:buSzPct val="70000"/>
              <a:buFont typeface="Wingdings" pitchFamily="2" charset="2"/>
              <a:buChar char="§"/>
            </a:pPr>
            <a:r>
              <a:rPr lang="en-CA" altLang="en-US" sz="2800" dirty="0" smtClean="0">
                <a:solidFill>
                  <a:schemeClr val="tx1"/>
                </a:solidFill>
              </a:rPr>
              <a:t>No accommodation available that allows the person to fulfill the essential requirements of the job or service </a:t>
            </a:r>
          </a:p>
          <a:p>
            <a:pPr eaLnBrk="1" hangingPunct="1">
              <a:spcBef>
                <a:spcPts val="1000"/>
              </a:spcBef>
              <a:buClr>
                <a:srgbClr val="F89108"/>
              </a:buClr>
              <a:buSzPct val="70000"/>
              <a:buFont typeface="Wingdings" pitchFamily="2" charset="2"/>
              <a:buChar char="§"/>
            </a:pPr>
            <a:r>
              <a:rPr lang="en-CA" altLang="en-US" sz="2800" dirty="0" smtClean="0">
                <a:solidFill>
                  <a:schemeClr val="tx1"/>
                </a:solidFill>
              </a:rPr>
              <a:t>Person does not participate in the accommodation process</a:t>
            </a:r>
          </a:p>
          <a:p>
            <a:pPr eaLnBrk="1" hangingPunct="1">
              <a:spcBef>
                <a:spcPts val="1000"/>
              </a:spcBef>
              <a:buClr>
                <a:srgbClr val="F89108"/>
              </a:buClr>
              <a:buSzPct val="70000"/>
              <a:buFont typeface="Wingdings" pitchFamily="2" charset="2"/>
              <a:buChar char="§"/>
            </a:pPr>
            <a:r>
              <a:rPr lang="en-CA" altLang="en-US" sz="2800" dirty="0" smtClean="0">
                <a:solidFill>
                  <a:schemeClr val="tx1"/>
                </a:solidFill>
              </a:rPr>
              <a:t>Balancing duty to accommodate the rights of others (competing rights)</a:t>
            </a:r>
          </a:p>
        </p:txBody>
      </p:sp>
    </p:spTree>
    <p:extLst>
      <p:ext uri="{BB962C8B-B14F-4D97-AF65-F5344CB8AC3E}">
        <p14:creationId xmlns:p14="http://schemas.microsoft.com/office/powerpoint/2010/main" val="265337139"/>
      </p:ext>
    </p:extLst>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81000"/>
            <a:ext cx="7924801" cy="914400"/>
          </a:xfrm>
        </p:spPr>
        <p:txBody>
          <a:bodyPr>
            <a:normAutofit fontScale="90000"/>
          </a:bodyPr>
          <a:lstStyle/>
          <a:p>
            <a:pPr algn="ctr"/>
            <a:r>
              <a:rPr lang="en-CA" dirty="0" smtClean="0"/>
              <a:t>Disability </a:t>
            </a:r>
            <a:br>
              <a:rPr lang="en-CA" dirty="0" smtClean="0"/>
            </a:br>
            <a:endParaRPr lang="en-CA" dirty="0"/>
          </a:p>
        </p:txBody>
      </p:sp>
      <p:sp>
        <p:nvSpPr>
          <p:cNvPr id="3" name="Content Placeholder 2"/>
          <p:cNvSpPr>
            <a:spLocks noGrp="1"/>
          </p:cNvSpPr>
          <p:nvPr>
            <p:ph idx="1"/>
          </p:nvPr>
        </p:nvSpPr>
        <p:spPr>
          <a:xfrm>
            <a:off x="533400" y="1295400"/>
            <a:ext cx="7239000" cy="5105400"/>
          </a:xfrm>
        </p:spPr>
        <p:txBody>
          <a:bodyPr>
            <a:noAutofit/>
          </a:bodyPr>
          <a:lstStyle/>
          <a:p>
            <a:pPr marL="0" indent="0">
              <a:buNone/>
            </a:pPr>
            <a:r>
              <a:rPr lang="en-CA" sz="2600" dirty="0" smtClean="0"/>
              <a:t>Examples of Accommodation Requests:</a:t>
            </a:r>
          </a:p>
          <a:p>
            <a:pPr marL="0" indent="0">
              <a:buNone/>
            </a:pPr>
            <a:r>
              <a:rPr lang="en-CA" sz="2600" dirty="0" smtClean="0"/>
              <a:t> </a:t>
            </a:r>
          </a:p>
          <a:p>
            <a:pPr>
              <a:spcBef>
                <a:spcPts val="0"/>
              </a:spcBef>
              <a:buClr>
                <a:srgbClr val="F89108"/>
              </a:buClr>
              <a:buSzPct val="70000"/>
              <a:buFont typeface="Wingdings" panose="05000000000000000000" pitchFamily="2" charset="2"/>
              <a:buChar char="§"/>
            </a:pPr>
            <a:r>
              <a:rPr lang="en-CA" sz="2600" dirty="0"/>
              <a:t>c</a:t>
            </a:r>
            <a:r>
              <a:rPr lang="en-CA" sz="2600" dirty="0" smtClean="0"/>
              <a:t>lassroom integration</a:t>
            </a:r>
          </a:p>
          <a:p>
            <a:pPr>
              <a:spcBef>
                <a:spcPts val="0"/>
              </a:spcBef>
              <a:buClr>
                <a:srgbClr val="F89108"/>
              </a:buClr>
              <a:buSzPct val="70000"/>
              <a:buFont typeface="Wingdings" panose="05000000000000000000" pitchFamily="2" charset="2"/>
              <a:buChar char="§"/>
            </a:pPr>
            <a:r>
              <a:rPr lang="en-CA" sz="2600" dirty="0" smtClean="0"/>
              <a:t>testing procedures  </a:t>
            </a:r>
          </a:p>
          <a:p>
            <a:pPr>
              <a:spcBef>
                <a:spcPts val="0"/>
              </a:spcBef>
              <a:buClr>
                <a:srgbClr val="F89108"/>
              </a:buClr>
              <a:buSzPct val="70000"/>
              <a:buFont typeface="Wingdings" panose="05000000000000000000" pitchFamily="2" charset="2"/>
              <a:buChar char="§"/>
            </a:pPr>
            <a:r>
              <a:rPr lang="en-CA" sz="2600" dirty="0"/>
              <a:t>behavioural </a:t>
            </a:r>
            <a:r>
              <a:rPr lang="en-CA" sz="2600" dirty="0" smtClean="0"/>
              <a:t>plans; modified disciplinary procedures </a:t>
            </a:r>
            <a:endParaRPr lang="en-CA" sz="2600" dirty="0"/>
          </a:p>
          <a:p>
            <a:pPr>
              <a:spcBef>
                <a:spcPts val="0"/>
              </a:spcBef>
              <a:buClr>
                <a:srgbClr val="F89108"/>
              </a:buClr>
              <a:buSzPct val="70000"/>
              <a:buFont typeface="Wingdings" panose="05000000000000000000" pitchFamily="2" charset="2"/>
              <a:buChar char="§"/>
            </a:pPr>
            <a:r>
              <a:rPr lang="en-CA" sz="2600" dirty="0" smtClean="0"/>
              <a:t>adaptive technology; alternate formats </a:t>
            </a:r>
          </a:p>
          <a:p>
            <a:pPr>
              <a:spcBef>
                <a:spcPts val="0"/>
              </a:spcBef>
              <a:buClr>
                <a:srgbClr val="F89108"/>
              </a:buClr>
              <a:buSzPct val="70000"/>
              <a:buFont typeface="Wingdings" panose="05000000000000000000" pitchFamily="2" charset="2"/>
              <a:buChar char="§"/>
            </a:pPr>
            <a:r>
              <a:rPr lang="en-CA" sz="2600" dirty="0"/>
              <a:t>p</a:t>
            </a:r>
            <a:r>
              <a:rPr lang="en-CA" sz="2600" dirty="0" smtClean="0"/>
              <a:t>hysical modifications to buildings, facilities</a:t>
            </a:r>
          </a:p>
          <a:p>
            <a:pPr>
              <a:spcBef>
                <a:spcPts val="0"/>
              </a:spcBef>
              <a:buClr>
                <a:srgbClr val="F89108"/>
              </a:buClr>
              <a:buSzPct val="70000"/>
              <a:buFont typeface="Wingdings" panose="05000000000000000000" pitchFamily="2" charset="2"/>
              <a:buChar char="§"/>
            </a:pPr>
            <a:r>
              <a:rPr lang="en-CA" sz="2600" dirty="0" smtClean="0"/>
              <a:t>modified job duties; schedules</a:t>
            </a:r>
          </a:p>
          <a:p>
            <a:pPr marL="898525" indent="-898525">
              <a:spcBef>
                <a:spcPts val="0"/>
              </a:spcBef>
              <a:buClr>
                <a:srgbClr val="F89108"/>
              </a:buClr>
              <a:buSzPct val="70000"/>
              <a:buNone/>
            </a:pPr>
            <a:r>
              <a:rPr lang="en-CA" sz="1000" dirty="0"/>
              <a:t> </a:t>
            </a:r>
            <a:endParaRPr lang="en-CA" sz="2600" dirty="0"/>
          </a:p>
        </p:txBody>
      </p:sp>
      <p:sp>
        <p:nvSpPr>
          <p:cNvPr id="4" name="Slide Number Placeholder 3"/>
          <p:cNvSpPr>
            <a:spLocks noGrp="1"/>
          </p:cNvSpPr>
          <p:nvPr>
            <p:ph type="sldNum" sz="quarter" idx="12"/>
          </p:nvPr>
        </p:nvSpPr>
        <p:spPr/>
        <p:txBody>
          <a:bodyPr/>
          <a:lstStyle/>
          <a:p>
            <a:fld id="{ACC8D5A0-31AC-4DAC-8B4C-5C3A4C84E77C}" type="slidenum">
              <a:rPr lang="en-CA" smtClean="0"/>
              <a:pPr/>
              <a:t>42</a:t>
            </a:fld>
            <a:endParaRPr lang="en-CA" dirty="0"/>
          </a:p>
        </p:txBody>
      </p:sp>
    </p:spTree>
    <p:extLst>
      <p:ext uri="{BB962C8B-B14F-4D97-AF65-F5344CB8AC3E}">
        <p14:creationId xmlns:p14="http://schemas.microsoft.com/office/powerpoint/2010/main" val="12275961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04800"/>
            <a:ext cx="6347713" cy="838200"/>
          </a:xfrm>
        </p:spPr>
        <p:txBody>
          <a:bodyPr>
            <a:normAutofit/>
          </a:bodyPr>
          <a:lstStyle/>
          <a:p>
            <a:pPr algn="ctr"/>
            <a:r>
              <a:rPr lang="en-CA" dirty="0" smtClean="0"/>
              <a:t>Creed</a:t>
            </a:r>
            <a:endParaRPr lang="en-CA" dirty="0"/>
          </a:p>
        </p:txBody>
      </p:sp>
      <p:sp>
        <p:nvSpPr>
          <p:cNvPr id="3" name="Content Placeholder 2"/>
          <p:cNvSpPr>
            <a:spLocks noGrp="1"/>
          </p:cNvSpPr>
          <p:nvPr>
            <p:ph idx="1"/>
          </p:nvPr>
        </p:nvSpPr>
        <p:spPr>
          <a:xfrm>
            <a:off x="457200" y="1600200"/>
            <a:ext cx="7239000" cy="4572000"/>
          </a:xfrm>
        </p:spPr>
        <p:txBody>
          <a:bodyPr>
            <a:noAutofit/>
          </a:bodyPr>
          <a:lstStyle/>
          <a:p>
            <a:pPr marL="0" indent="0">
              <a:buNone/>
            </a:pPr>
            <a:r>
              <a:rPr lang="en-CA" sz="3200" dirty="0" smtClean="0"/>
              <a:t>Examples of Accommodation Requests: </a:t>
            </a:r>
          </a:p>
          <a:p>
            <a:pPr lvl="1">
              <a:buClr>
                <a:srgbClr val="F89108"/>
              </a:buClr>
              <a:buSzPct val="70000"/>
              <a:buFont typeface="Wingdings" panose="05000000000000000000" pitchFamily="2" charset="2"/>
              <a:buChar char="§"/>
            </a:pPr>
            <a:r>
              <a:rPr lang="en-CA" sz="3000" dirty="0"/>
              <a:t>p</a:t>
            </a:r>
            <a:r>
              <a:rPr lang="en-CA" sz="3000" dirty="0" smtClean="0"/>
              <a:t>rayer observances (space, time)  </a:t>
            </a:r>
          </a:p>
          <a:p>
            <a:pPr lvl="1">
              <a:buClr>
                <a:srgbClr val="F89108"/>
              </a:buClr>
              <a:buSzPct val="70000"/>
              <a:buFont typeface="Wingdings" panose="05000000000000000000" pitchFamily="2" charset="2"/>
              <a:buChar char="§"/>
            </a:pPr>
            <a:r>
              <a:rPr lang="en-CA" sz="3000" dirty="0"/>
              <a:t>c</a:t>
            </a:r>
            <a:r>
              <a:rPr lang="en-CA" sz="3000" dirty="0" smtClean="0"/>
              <a:t>reed-based exemptions (curriculum, activities)</a:t>
            </a:r>
          </a:p>
          <a:p>
            <a:pPr lvl="1">
              <a:buClr>
                <a:srgbClr val="F89108"/>
              </a:buClr>
              <a:buSzPct val="70000"/>
              <a:buFont typeface="Wingdings" panose="05000000000000000000" pitchFamily="2" charset="2"/>
              <a:buChar char="§"/>
            </a:pPr>
            <a:r>
              <a:rPr lang="en-CA" sz="3000" dirty="0" smtClean="0"/>
              <a:t>dress codes, appearance rules </a:t>
            </a:r>
          </a:p>
          <a:p>
            <a:pPr lvl="1">
              <a:buClr>
                <a:srgbClr val="F89108"/>
              </a:buClr>
              <a:buSzPct val="70000"/>
              <a:buFont typeface="Wingdings" panose="05000000000000000000" pitchFamily="2" charset="2"/>
              <a:buChar char="§"/>
            </a:pPr>
            <a:r>
              <a:rPr lang="en-CA" sz="3000" dirty="0"/>
              <a:t>creed-based holidays, leaves and ritual observances </a:t>
            </a:r>
          </a:p>
          <a:p>
            <a:pPr>
              <a:buClr>
                <a:srgbClr val="F89108"/>
              </a:buClr>
              <a:buSzPct val="70000"/>
              <a:buFont typeface="Wingdings" panose="05000000000000000000" pitchFamily="2" charset="2"/>
              <a:buChar char="§"/>
            </a:pPr>
            <a:endParaRPr lang="en-CA" dirty="0" smtClean="0"/>
          </a:p>
          <a:p>
            <a:pPr>
              <a:buClr>
                <a:srgbClr val="F89108"/>
              </a:buClr>
              <a:buSzPct val="70000"/>
              <a:buFont typeface="Wingdings" panose="05000000000000000000" pitchFamily="2" charset="2"/>
              <a:buChar char="§"/>
            </a:pPr>
            <a:endParaRPr lang="en-CA" dirty="0" smtClean="0"/>
          </a:p>
          <a:p>
            <a:pPr>
              <a:buClr>
                <a:srgbClr val="F89108"/>
              </a:buClr>
              <a:buSzPct val="70000"/>
              <a:buFont typeface="Wingdings" panose="05000000000000000000" pitchFamily="2" charset="2"/>
              <a:buChar char="§"/>
            </a:pPr>
            <a:endParaRPr lang="en-CA" dirty="0" smtClean="0"/>
          </a:p>
          <a:p>
            <a:pPr>
              <a:buClr>
                <a:srgbClr val="F89108"/>
              </a:buClr>
              <a:buSzPct val="70000"/>
              <a:buFont typeface="Wingdings" panose="05000000000000000000" pitchFamily="2" charset="2"/>
              <a:buChar char="§"/>
            </a:pPr>
            <a:endParaRPr lang="en-CA" dirty="0" smtClean="0"/>
          </a:p>
          <a:p>
            <a:pPr marL="0" indent="0">
              <a:buNone/>
            </a:pPr>
            <a:endParaRPr lang="en-CA" dirty="0"/>
          </a:p>
        </p:txBody>
      </p:sp>
      <p:sp>
        <p:nvSpPr>
          <p:cNvPr id="4" name="Slide Number Placeholder 3"/>
          <p:cNvSpPr>
            <a:spLocks noGrp="1"/>
          </p:cNvSpPr>
          <p:nvPr>
            <p:ph type="sldNum" sz="quarter" idx="12"/>
          </p:nvPr>
        </p:nvSpPr>
        <p:spPr/>
        <p:txBody>
          <a:bodyPr/>
          <a:lstStyle/>
          <a:p>
            <a:fld id="{ACC8D5A0-31AC-4DAC-8B4C-5C3A4C84E77C}" type="slidenum">
              <a:rPr lang="en-CA" smtClean="0"/>
              <a:pPr/>
              <a:t>43</a:t>
            </a:fld>
            <a:endParaRPr lang="en-CA" dirty="0"/>
          </a:p>
        </p:txBody>
      </p:sp>
    </p:spTree>
    <p:extLst>
      <p:ext uri="{BB962C8B-B14F-4D97-AF65-F5344CB8AC3E}">
        <p14:creationId xmlns:p14="http://schemas.microsoft.com/office/powerpoint/2010/main" val="17717816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477001" cy="1066800"/>
          </a:xfrm>
        </p:spPr>
        <p:txBody>
          <a:bodyPr>
            <a:normAutofit fontScale="90000"/>
          </a:bodyPr>
          <a:lstStyle/>
          <a:p>
            <a:pPr algn="ctr"/>
            <a:r>
              <a:rPr lang="en-CA" sz="3500" dirty="0" smtClean="0"/>
              <a:t>Gender Identity and Expression </a:t>
            </a:r>
            <a:r>
              <a:rPr lang="en-CA" sz="3500"/>
              <a:t/>
            </a:r>
            <a:br>
              <a:rPr lang="en-CA" sz="3500"/>
            </a:br>
            <a:endParaRPr lang="en-CA" sz="3500" dirty="0"/>
          </a:p>
        </p:txBody>
      </p:sp>
      <p:sp>
        <p:nvSpPr>
          <p:cNvPr id="3" name="Content Placeholder 2"/>
          <p:cNvSpPr>
            <a:spLocks noGrp="1"/>
          </p:cNvSpPr>
          <p:nvPr>
            <p:ph idx="1"/>
          </p:nvPr>
        </p:nvSpPr>
        <p:spPr>
          <a:xfrm>
            <a:off x="381000" y="1676400"/>
            <a:ext cx="7239000" cy="4419600"/>
          </a:xfrm>
        </p:spPr>
        <p:txBody>
          <a:bodyPr>
            <a:noAutofit/>
          </a:bodyPr>
          <a:lstStyle/>
          <a:p>
            <a:pPr marL="0" indent="0">
              <a:buNone/>
            </a:pPr>
            <a:r>
              <a:rPr lang="en-CA" sz="3200" dirty="0" smtClean="0"/>
              <a:t>Examples of Accommodation Requests</a:t>
            </a:r>
          </a:p>
          <a:p>
            <a:pPr marL="0" indent="0">
              <a:buNone/>
            </a:pPr>
            <a:endParaRPr lang="en-CA" sz="3200" dirty="0" smtClean="0"/>
          </a:p>
          <a:p>
            <a:pPr lvl="1">
              <a:spcBef>
                <a:spcPts val="0"/>
              </a:spcBef>
              <a:buClr>
                <a:srgbClr val="F89108"/>
              </a:buClr>
              <a:buSzPct val="70000"/>
              <a:buFont typeface="Wingdings" panose="05000000000000000000" pitchFamily="2" charset="2"/>
              <a:buChar char="§"/>
            </a:pPr>
            <a:r>
              <a:rPr lang="en-CA" sz="3000" dirty="0"/>
              <a:t>d</a:t>
            </a:r>
            <a:r>
              <a:rPr lang="en-CA" sz="3000" dirty="0" smtClean="0"/>
              <a:t>uring transition (e.g. medical appointments, when/how/if information is communicated to others)</a:t>
            </a:r>
          </a:p>
          <a:p>
            <a:pPr lvl="1">
              <a:spcBef>
                <a:spcPts val="0"/>
              </a:spcBef>
              <a:buClr>
                <a:srgbClr val="F89108"/>
              </a:buClr>
              <a:buSzPct val="70000"/>
              <a:buFont typeface="Wingdings" panose="05000000000000000000" pitchFamily="2" charset="2"/>
              <a:buChar char="§"/>
            </a:pPr>
            <a:r>
              <a:rPr lang="en-CA" sz="3000" dirty="0" smtClean="0"/>
              <a:t>washroom and change room use</a:t>
            </a:r>
          </a:p>
          <a:p>
            <a:pPr lvl="1">
              <a:spcBef>
                <a:spcPts val="0"/>
              </a:spcBef>
              <a:buClr>
                <a:srgbClr val="F89108"/>
              </a:buClr>
              <a:buSzPct val="70000"/>
              <a:buFont typeface="Wingdings" panose="05000000000000000000" pitchFamily="2" charset="2"/>
              <a:buChar char="§"/>
            </a:pPr>
            <a:r>
              <a:rPr lang="en-CA" sz="3000" dirty="0"/>
              <a:t>s</a:t>
            </a:r>
            <a:r>
              <a:rPr lang="en-CA" sz="3000" dirty="0" smtClean="0"/>
              <a:t>chool records </a:t>
            </a:r>
          </a:p>
          <a:p>
            <a:pPr lvl="1">
              <a:spcBef>
                <a:spcPts val="0"/>
              </a:spcBef>
              <a:buClr>
                <a:srgbClr val="F89108"/>
              </a:buClr>
              <a:buSzPct val="70000"/>
              <a:buFont typeface="Wingdings" panose="05000000000000000000" pitchFamily="2" charset="2"/>
              <a:buChar char="§"/>
            </a:pPr>
            <a:r>
              <a:rPr lang="en-CA" sz="3000" dirty="0"/>
              <a:t>d</a:t>
            </a:r>
            <a:r>
              <a:rPr lang="en-CA" sz="3000" dirty="0" smtClean="0"/>
              <a:t>ress codes </a:t>
            </a:r>
          </a:p>
          <a:p>
            <a:pPr>
              <a:buClr>
                <a:srgbClr val="F89108"/>
              </a:buClr>
              <a:buSzPct val="70000"/>
              <a:buFont typeface="Wingdings" panose="05000000000000000000" pitchFamily="2" charset="2"/>
              <a:buChar char="§"/>
            </a:pPr>
            <a:endParaRPr lang="en-CA" dirty="0" smtClean="0"/>
          </a:p>
          <a:p>
            <a:pPr>
              <a:buClr>
                <a:srgbClr val="F89108"/>
              </a:buClr>
              <a:buSzPct val="70000"/>
              <a:buFont typeface="Wingdings" panose="05000000000000000000" pitchFamily="2" charset="2"/>
              <a:buChar char="§"/>
            </a:pPr>
            <a:endParaRPr lang="en-CA" dirty="0" smtClean="0"/>
          </a:p>
          <a:p>
            <a:pPr>
              <a:buClr>
                <a:srgbClr val="F89108"/>
              </a:buClr>
              <a:buSzPct val="70000"/>
              <a:buFont typeface="Wingdings" panose="05000000000000000000" pitchFamily="2" charset="2"/>
              <a:buChar char="§"/>
            </a:pPr>
            <a:endParaRPr lang="en-CA" dirty="0" smtClean="0"/>
          </a:p>
          <a:p>
            <a:pPr marL="0" indent="0">
              <a:buNone/>
            </a:pPr>
            <a:endParaRPr lang="en-CA" dirty="0"/>
          </a:p>
        </p:txBody>
      </p:sp>
      <p:sp>
        <p:nvSpPr>
          <p:cNvPr id="4" name="Slide Number Placeholder 3"/>
          <p:cNvSpPr>
            <a:spLocks noGrp="1"/>
          </p:cNvSpPr>
          <p:nvPr>
            <p:ph type="sldNum" sz="quarter" idx="12"/>
          </p:nvPr>
        </p:nvSpPr>
        <p:spPr/>
        <p:txBody>
          <a:bodyPr/>
          <a:lstStyle/>
          <a:p>
            <a:fld id="{ACC8D5A0-31AC-4DAC-8B4C-5C3A4C84E77C}" type="slidenum">
              <a:rPr lang="en-CA" smtClean="0"/>
              <a:pPr/>
              <a:t>44</a:t>
            </a:fld>
            <a:endParaRPr lang="en-CA" dirty="0"/>
          </a:p>
        </p:txBody>
      </p:sp>
    </p:spTree>
    <p:extLst>
      <p:ext uri="{BB962C8B-B14F-4D97-AF65-F5344CB8AC3E}">
        <p14:creationId xmlns:p14="http://schemas.microsoft.com/office/powerpoint/2010/main" val="29811082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620001" cy="1320800"/>
          </a:xfrm>
        </p:spPr>
        <p:txBody>
          <a:bodyPr>
            <a:normAutofit/>
          </a:bodyPr>
          <a:lstStyle/>
          <a:p>
            <a:pPr algn="ctr"/>
            <a:r>
              <a:rPr lang="en-CA" dirty="0" smtClean="0"/>
              <a:t>FAMILY STATUS</a:t>
            </a:r>
            <a:br>
              <a:rPr lang="en-CA" dirty="0" smtClean="0"/>
            </a:br>
            <a:r>
              <a:rPr lang="en-CA" dirty="0" smtClean="0"/>
              <a:t>ACCOMMODATION REQUESTS</a:t>
            </a:r>
            <a:endParaRPr lang="en-CA" dirty="0"/>
          </a:p>
        </p:txBody>
      </p:sp>
      <p:sp>
        <p:nvSpPr>
          <p:cNvPr id="3" name="Content Placeholder 2"/>
          <p:cNvSpPr>
            <a:spLocks noGrp="1"/>
          </p:cNvSpPr>
          <p:nvPr>
            <p:ph idx="1"/>
          </p:nvPr>
        </p:nvSpPr>
        <p:spPr>
          <a:xfrm>
            <a:off x="609600" y="2362200"/>
            <a:ext cx="8229600" cy="3276600"/>
          </a:xfrm>
        </p:spPr>
        <p:txBody>
          <a:bodyPr/>
          <a:lstStyle/>
          <a:p>
            <a:pPr marL="0" indent="0">
              <a:buNone/>
            </a:pPr>
            <a:r>
              <a:rPr lang="en-CA" sz="4000" dirty="0" smtClean="0"/>
              <a:t>Examples: </a:t>
            </a:r>
          </a:p>
          <a:p>
            <a:pPr>
              <a:buClr>
                <a:srgbClr val="F89108"/>
              </a:buClr>
              <a:buSzPct val="70000"/>
              <a:buFont typeface="Wingdings" panose="05000000000000000000" pitchFamily="2" charset="2"/>
              <a:buChar char="§"/>
            </a:pPr>
            <a:r>
              <a:rPr lang="en-CA" sz="4000" dirty="0"/>
              <a:t>C</a:t>
            </a:r>
            <a:r>
              <a:rPr lang="en-CA" sz="4000" dirty="0" smtClean="0"/>
              <a:t>hild care responsibilities </a:t>
            </a:r>
          </a:p>
          <a:p>
            <a:pPr>
              <a:buClr>
                <a:srgbClr val="F89108"/>
              </a:buClr>
              <a:buSzPct val="70000"/>
              <a:buFont typeface="Wingdings" panose="05000000000000000000" pitchFamily="2" charset="2"/>
              <a:buChar char="§"/>
            </a:pPr>
            <a:r>
              <a:rPr lang="en-CA" sz="4000" dirty="0" smtClean="0"/>
              <a:t>Busing</a:t>
            </a:r>
          </a:p>
          <a:p>
            <a:pPr>
              <a:buClr>
                <a:srgbClr val="F89108"/>
              </a:buClr>
              <a:buSzPct val="70000"/>
              <a:buFont typeface="Wingdings" panose="05000000000000000000" pitchFamily="2" charset="2"/>
              <a:buChar char="§"/>
            </a:pPr>
            <a:r>
              <a:rPr lang="en-CA" sz="4000" dirty="0" smtClean="0"/>
              <a:t>Elderly parents</a:t>
            </a:r>
          </a:p>
          <a:p>
            <a:pPr>
              <a:buClr>
                <a:srgbClr val="F89108"/>
              </a:buClr>
              <a:buSzPct val="70000"/>
              <a:buFont typeface="Wingdings" panose="05000000000000000000" pitchFamily="2" charset="2"/>
              <a:buChar char="§"/>
            </a:pPr>
            <a:endParaRPr lang="en-CA" dirty="0" smtClean="0"/>
          </a:p>
          <a:p>
            <a:pPr>
              <a:buClr>
                <a:srgbClr val="F89108"/>
              </a:buClr>
              <a:buSzPct val="70000"/>
              <a:buFont typeface="Wingdings" panose="05000000000000000000" pitchFamily="2" charset="2"/>
              <a:buChar char="§"/>
            </a:pPr>
            <a:endParaRPr lang="en-CA" dirty="0" smtClean="0"/>
          </a:p>
          <a:p>
            <a:pPr marL="0" indent="0">
              <a:buNone/>
            </a:pPr>
            <a:endParaRPr lang="en-CA" dirty="0"/>
          </a:p>
        </p:txBody>
      </p:sp>
      <p:sp>
        <p:nvSpPr>
          <p:cNvPr id="4" name="Slide Number Placeholder 3"/>
          <p:cNvSpPr>
            <a:spLocks noGrp="1"/>
          </p:cNvSpPr>
          <p:nvPr>
            <p:ph type="sldNum" sz="quarter" idx="12"/>
          </p:nvPr>
        </p:nvSpPr>
        <p:spPr/>
        <p:txBody>
          <a:bodyPr/>
          <a:lstStyle/>
          <a:p>
            <a:fld id="{ACC8D5A0-31AC-4DAC-8B4C-5C3A4C84E77C}" type="slidenum">
              <a:rPr lang="en-CA" smtClean="0"/>
              <a:pPr/>
              <a:t>45</a:t>
            </a:fld>
            <a:endParaRPr lang="en-CA" dirty="0"/>
          </a:p>
        </p:txBody>
      </p:sp>
    </p:spTree>
    <p:extLst>
      <p:ext uri="{BB962C8B-B14F-4D97-AF65-F5344CB8AC3E}">
        <p14:creationId xmlns:p14="http://schemas.microsoft.com/office/powerpoint/2010/main" val="36174162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3832"/>
            <a:ext cx="6324600" cy="1143000"/>
          </a:xfrm>
          <a:prstGeom prst="rect">
            <a:avLst/>
          </a:prstGeom>
        </p:spPr>
        <p:txBody>
          <a:bodyPr/>
          <a:lstStyle/>
          <a:p>
            <a:pPr algn="ctr"/>
            <a:r>
              <a:rPr lang="en-CA" sz="4000" dirty="0" smtClean="0"/>
              <a:t>Inclusive</a:t>
            </a:r>
            <a:r>
              <a:rPr lang="en-CA" dirty="0" smtClean="0"/>
              <a:t> </a:t>
            </a:r>
            <a:r>
              <a:rPr lang="en-CA" sz="4000" dirty="0" smtClean="0"/>
              <a:t>design</a:t>
            </a:r>
            <a:endParaRPr lang="en-CA" dirty="0"/>
          </a:p>
        </p:txBody>
      </p:sp>
      <p:sp>
        <p:nvSpPr>
          <p:cNvPr id="3" name="Content Placeholder 2"/>
          <p:cNvSpPr>
            <a:spLocks noGrp="1"/>
          </p:cNvSpPr>
          <p:nvPr>
            <p:ph idx="1"/>
          </p:nvPr>
        </p:nvSpPr>
        <p:spPr>
          <a:xfrm>
            <a:off x="600075" y="990600"/>
            <a:ext cx="6486526" cy="5181600"/>
          </a:xfrm>
          <a:prstGeom prst="rect">
            <a:avLst/>
          </a:prstGeom>
        </p:spPr>
        <p:txBody>
          <a:bodyPr>
            <a:noAutofit/>
          </a:bodyPr>
          <a:lstStyle/>
          <a:p>
            <a:pPr>
              <a:buClr>
                <a:srgbClr val="F89108"/>
              </a:buClr>
              <a:buSzPct val="70000"/>
              <a:buFont typeface="Wingdings" panose="05000000000000000000" pitchFamily="2" charset="2"/>
              <a:buChar char="§"/>
            </a:pPr>
            <a:r>
              <a:rPr lang="en-CA" sz="2400" dirty="0" smtClean="0"/>
              <a:t>Designing / changing facilities, systems, policies, practices to avoid, eliminate or reduce barriers based on </a:t>
            </a:r>
            <a:r>
              <a:rPr lang="en-CA" sz="2400" i="1" dirty="0" smtClean="0"/>
              <a:t>Code</a:t>
            </a:r>
            <a:r>
              <a:rPr lang="en-CA" sz="2400" dirty="0" smtClean="0"/>
              <a:t> grounds</a:t>
            </a:r>
          </a:p>
          <a:p>
            <a:pPr>
              <a:buClr>
                <a:srgbClr val="F89108"/>
              </a:buClr>
              <a:buSzPct val="70000"/>
              <a:buFont typeface="Wingdings" panose="05000000000000000000" pitchFamily="2" charset="2"/>
              <a:buChar char="§"/>
            </a:pPr>
            <a:r>
              <a:rPr lang="en-CA" sz="2400" dirty="0"/>
              <a:t>Barriers can be a</a:t>
            </a:r>
            <a:r>
              <a:rPr lang="en-CA" altLang="en-US" sz="2400" dirty="0"/>
              <a:t>ttitudinal, communication, physical and </a:t>
            </a:r>
            <a:r>
              <a:rPr lang="en-CA" altLang="en-US" sz="2400" dirty="0" smtClean="0"/>
              <a:t>systemic</a:t>
            </a:r>
          </a:p>
          <a:p>
            <a:pPr>
              <a:buClr>
                <a:srgbClr val="F89108"/>
              </a:buClr>
              <a:buSzPct val="70000"/>
              <a:buFont typeface="Wingdings" panose="05000000000000000000" pitchFamily="2" charset="2"/>
              <a:buChar char="§"/>
            </a:pPr>
            <a:r>
              <a:rPr lang="en-CA" altLang="en-US" sz="2400" dirty="0"/>
              <a:t>Effective inclusive design will reduce the need for people to ask for individual </a:t>
            </a:r>
            <a:r>
              <a:rPr lang="en-CA" altLang="en-US" sz="2400" dirty="0" smtClean="0"/>
              <a:t>accommodations</a:t>
            </a:r>
          </a:p>
          <a:p>
            <a:pPr>
              <a:buClr>
                <a:srgbClr val="F89108"/>
              </a:buClr>
              <a:buSzPct val="70000"/>
              <a:buFont typeface="Wingdings" panose="05000000000000000000" pitchFamily="2" charset="2"/>
              <a:buChar char="§"/>
            </a:pPr>
            <a:r>
              <a:rPr lang="en-CA" sz="2400" dirty="0" smtClean="0"/>
              <a:t>Three dimensions of inclusive design: </a:t>
            </a:r>
          </a:p>
          <a:p>
            <a:pPr lvl="1">
              <a:buClr>
                <a:srgbClr val="F89108"/>
              </a:buClr>
              <a:buSzPct val="70000"/>
              <a:buFont typeface="Wingdings" panose="05000000000000000000" pitchFamily="2" charset="2"/>
              <a:buChar char="§"/>
            </a:pPr>
            <a:r>
              <a:rPr lang="en-CA" sz="2400" dirty="0" smtClean="0"/>
              <a:t>Recognize Diversity and Uniqueness</a:t>
            </a:r>
          </a:p>
          <a:p>
            <a:pPr lvl="1">
              <a:buClr>
                <a:srgbClr val="F89108"/>
              </a:buClr>
              <a:buSzPct val="70000"/>
              <a:buFont typeface="Wingdings" panose="05000000000000000000" pitchFamily="2" charset="2"/>
              <a:buChar char="§"/>
            </a:pPr>
            <a:r>
              <a:rPr lang="en-CA" sz="2400" dirty="0" smtClean="0"/>
              <a:t>Inclusive Process and Tools</a:t>
            </a:r>
          </a:p>
          <a:p>
            <a:pPr lvl="1">
              <a:buClr>
                <a:srgbClr val="F89108"/>
              </a:buClr>
              <a:buSzPct val="70000"/>
              <a:buFont typeface="Wingdings" panose="05000000000000000000" pitchFamily="2" charset="2"/>
              <a:buChar char="§"/>
            </a:pPr>
            <a:r>
              <a:rPr lang="en-CA" sz="2400" dirty="0" smtClean="0"/>
              <a:t>Broader Beneficial Impact</a:t>
            </a:r>
            <a:endParaRPr lang="en-CA" sz="2400" dirty="0"/>
          </a:p>
        </p:txBody>
      </p:sp>
      <p:sp>
        <p:nvSpPr>
          <p:cNvPr id="4" name="Slide Number Placeholder 3"/>
          <p:cNvSpPr>
            <a:spLocks noGrp="1"/>
          </p:cNvSpPr>
          <p:nvPr>
            <p:ph type="sldNum" sz="quarter" idx="12"/>
          </p:nvPr>
        </p:nvSpPr>
        <p:spPr/>
        <p:txBody>
          <a:bodyPr/>
          <a:lstStyle/>
          <a:p>
            <a:fld id="{ACC8D5A0-31AC-4DAC-8B4C-5C3A4C84E77C}" type="slidenum">
              <a:rPr lang="en-CA" smtClean="0"/>
              <a:pPr/>
              <a:t>46</a:t>
            </a:fld>
            <a:endParaRPr lang="en-CA" dirty="0"/>
          </a:p>
        </p:txBody>
      </p:sp>
    </p:spTree>
    <p:extLst>
      <p:ext uri="{BB962C8B-B14F-4D97-AF65-F5344CB8AC3E}">
        <p14:creationId xmlns:p14="http://schemas.microsoft.com/office/powerpoint/2010/main" val="568334123"/>
      </p:ext>
    </p:extLst>
  </p:cSld>
  <p:clrMapOvr>
    <a:masterClrMapping/>
  </p:clrMapOvr>
  <p:transition spd="slow">
    <p:cove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DA8C0DB7-02B9-438E-AEF4-0E24123D52C2}" type="slidenum">
              <a:rPr lang="en-US" altLang="en-US" smtClean="0"/>
              <a:pPr>
                <a:defRPr/>
              </a:pPr>
              <a:t>47</a:t>
            </a:fld>
            <a:endParaRPr lang="en-US" altLang="en-US"/>
          </a:p>
        </p:txBody>
      </p:sp>
      <p:sp>
        <p:nvSpPr>
          <p:cNvPr id="36866" name="Rectangle 2"/>
          <p:cNvSpPr>
            <a:spLocks noGrp="1" noChangeArrowheads="1"/>
          </p:cNvSpPr>
          <p:nvPr>
            <p:ph type="title" idx="4294967295"/>
          </p:nvPr>
        </p:nvSpPr>
        <p:spPr>
          <a:xfrm>
            <a:off x="609600" y="274638"/>
            <a:ext cx="8382000" cy="1143000"/>
          </a:xfrm>
          <a:noFill/>
          <a:extLst>
            <a:ext uri="{909E8E84-426E-40DD-AFC4-6F175D3DCCD1}">
              <a14:hiddenFill xmlns:a14="http://schemas.microsoft.com/office/drawing/2010/main">
                <a:solidFill>
                  <a:schemeClr val="bg1"/>
                </a:solidFill>
              </a14:hiddenFill>
            </a:ext>
          </a:extLst>
        </p:spPr>
        <p:txBody>
          <a:bodyPr anchor="ctr"/>
          <a:lstStyle/>
          <a:p>
            <a:pPr algn="ctr" eaLnBrk="1" hangingPunct="1"/>
            <a:r>
              <a:rPr lang="en-CA" altLang="en-US" dirty="0" smtClean="0"/>
              <a:t>Achieving Integration</a:t>
            </a:r>
          </a:p>
        </p:txBody>
      </p:sp>
      <p:sp>
        <p:nvSpPr>
          <p:cNvPr id="36867" name="Rectangle 3"/>
          <p:cNvSpPr>
            <a:spLocks noGrp="1" noChangeArrowheads="1"/>
          </p:cNvSpPr>
          <p:nvPr>
            <p:ph type="body" idx="4294967295"/>
          </p:nvPr>
        </p:nvSpPr>
        <p:spPr>
          <a:xfrm>
            <a:off x="533400" y="1676400"/>
            <a:ext cx="7848600" cy="4191000"/>
          </a:xfrm>
        </p:spPr>
        <p:txBody>
          <a:bodyPr>
            <a:noAutofit/>
          </a:bodyPr>
          <a:lstStyle/>
          <a:p>
            <a:pPr eaLnBrk="1" hangingPunct="1">
              <a:lnSpc>
                <a:spcPct val="150000"/>
              </a:lnSpc>
              <a:buClr>
                <a:srgbClr val="F89108"/>
              </a:buClr>
              <a:buSzPct val="70000"/>
              <a:buFont typeface="Wingdings" pitchFamily="2" charset="2"/>
              <a:buChar char="§"/>
            </a:pPr>
            <a:r>
              <a:rPr lang="en-CA" altLang="en-US" sz="3200" dirty="0" smtClean="0">
                <a:solidFill>
                  <a:schemeClr val="tx1"/>
                </a:solidFill>
              </a:rPr>
              <a:t>Design inclusively </a:t>
            </a:r>
          </a:p>
          <a:p>
            <a:pPr eaLnBrk="1" hangingPunct="1">
              <a:buClr>
                <a:srgbClr val="F89108"/>
              </a:buClr>
              <a:buSzPct val="70000"/>
              <a:buFont typeface="Wingdings" pitchFamily="2" charset="2"/>
              <a:buChar char="§"/>
            </a:pPr>
            <a:r>
              <a:rPr lang="en-CA" altLang="en-US" sz="3200" dirty="0" smtClean="0">
                <a:solidFill>
                  <a:schemeClr val="tx1"/>
                </a:solidFill>
              </a:rPr>
              <a:t>Remove barriers when they become known </a:t>
            </a:r>
          </a:p>
          <a:p>
            <a:pPr eaLnBrk="1" hangingPunct="1">
              <a:lnSpc>
                <a:spcPct val="150000"/>
              </a:lnSpc>
              <a:buClr>
                <a:srgbClr val="F89108"/>
              </a:buClr>
              <a:buSzPct val="70000"/>
              <a:buFont typeface="Wingdings" pitchFamily="2" charset="2"/>
              <a:buChar char="§"/>
            </a:pPr>
            <a:r>
              <a:rPr lang="en-CA" altLang="en-US" sz="3200" dirty="0" smtClean="0">
                <a:solidFill>
                  <a:schemeClr val="tx1"/>
                </a:solidFill>
              </a:rPr>
              <a:t>Accommodate remaining needs</a:t>
            </a:r>
          </a:p>
        </p:txBody>
      </p:sp>
    </p:spTree>
    <p:extLst>
      <p:ext uri="{BB962C8B-B14F-4D97-AF65-F5344CB8AC3E}">
        <p14:creationId xmlns:p14="http://schemas.microsoft.com/office/powerpoint/2010/main" val="362642588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pPr algn="ctr"/>
            <a:r>
              <a:rPr lang="en-US" dirty="0" smtClean="0"/>
              <a:t>BALANCING COMPETING HUMAN RIGHTS</a:t>
            </a:r>
            <a:endParaRPr lang="en-US" dirty="0"/>
          </a:p>
        </p:txBody>
      </p:sp>
      <p:sp>
        <p:nvSpPr>
          <p:cNvPr id="7" name="Subtitle 6"/>
          <p:cNvSpPr>
            <a:spLocks noGrp="1"/>
          </p:cNvSpPr>
          <p:nvPr>
            <p:ph type="subTitle" idx="1"/>
          </p:nvPr>
        </p:nvSpPr>
        <p:spPr/>
        <p:txBody>
          <a:bodyPr/>
          <a:lstStyle/>
          <a:p>
            <a:endParaRPr lang="en-US" dirty="0"/>
          </a:p>
        </p:txBody>
      </p:sp>
      <p:sp>
        <p:nvSpPr>
          <p:cNvPr id="5" name="Slide Number Placeholder 4"/>
          <p:cNvSpPr>
            <a:spLocks noGrp="1"/>
          </p:cNvSpPr>
          <p:nvPr>
            <p:ph type="sldNum" sz="quarter" idx="12"/>
          </p:nvPr>
        </p:nvSpPr>
        <p:spPr/>
        <p:txBody>
          <a:bodyPr/>
          <a:lstStyle/>
          <a:p>
            <a:pPr>
              <a:defRPr/>
            </a:pPr>
            <a:fld id="{042B3999-6029-4DC0-BA8B-DD1BE1D1E17B}" type="slidenum">
              <a:rPr lang="en-US" altLang="en-US" smtClean="0"/>
              <a:pPr>
                <a:defRPr/>
              </a:pPr>
              <a:t>48</a:t>
            </a:fld>
            <a:endParaRPr lang="en-US" altLang="en-US"/>
          </a:p>
        </p:txBody>
      </p:sp>
    </p:spTree>
    <p:extLst>
      <p:ext uri="{BB962C8B-B14F-4D97-AF65-F5344CB8AC3E}">
        <p14:creationId xmlns:p14="http://schemas.microsoft.com/office/powerpoint/2010/main" val="20471442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533400" y="304800"/>
            <a:ext cx="6629400" cy="914400"/>
          </a:xfrm>
        </p:spPr>
        <p:txBody>
          <a:bodyPr/>
          <a:lstStyle/>
          <a:p>
            <a:pPr algn="ctr"/>
            <a:endParaRPr lang="en-CA" altLang="en-US" sz="4000" dirty="0" smtClean="0"/>
          </a:p>
        </p:txBody>
      </p:sp>
      <p:sp>
        <p:nvSpPr>
          <p:cNvPr id="17411" name="Rectangle 3"/>
          <p:cNvSpPr>
            <a:spLocks noGrp="1" noChangeArrowheads="1"/>
          </p:cNvSpPr>
          <p:nvPr>
            <p:ph idx="1"/>
          </p:nvPr>
        </p:nvSpPr>
        <p:spPr>
          <a:xfrm>
            <a:off x="457200" y="1219200"/>
            <a:ext cx="6858000" cy="5105400"/>
          </a:xfrm>
        </p:spPr>
        <p:txBody>
          <a:bodyPr>
            <a:noAutofit/>
          </a:bodyPr>
          <a:lstStyle/>
          <a:p>
            <a:pPr>
              <a:buClr>
                <a:srgbClr val="F89108"/>
              </a:buClr>
              <a:buSzPct val="70000"/>
            </a:pPr>
            <a:r>
              <a:rPr lang="en-US" altLang="en-US" sz="2000" dirty="0" smtClean="0"/>
              <a:t>Competing human rights claims are pervasive in modern, diverse societies such as Canada </a:t>
            </a:r>
          </a:p>
          <a:p>
            <a:pPr>
              <a:buClr>
                <a:srgbClr val="F89108"/>
              </a:buClr>
              <a:buSzPct val="70000"/>
            </a:pPr>
            <a:r>
              <a:rPr lang="en-US" altLang="en-US" sz="2000" dirty="0" smtClean="0"/>
              <a:t>Competing human rights claims are situations in which legally codified human rights are claimed by two or more parties to a dispute, thus complicating the normal approach to resolving a human rights dispute where only one side claims a human right in relation to an alleged violator. </a:t>
            </a:r>
          </a:p>
          <a:p>
            <a:pPr>
              <a:buClr>
                <a:srgbClr val="F89108"/>
              </a:buClr>
              <a:buSzPct val="70000"/>
            </a:pPr>
            <a:r>
              <a:rPr lang="en-US" altLang="en-US" sz="2000" dirty="0" smtClean="0"/>
              <a:t>In 2012, the Ontario Human Rights Commission became the first body in the world to establish a policy on these situations.</a:t>
            </a:r>
          </a:p>
          <a:p>
            <a:pPr>
              <a:buClr>
                <a:srgbClr val="F89108"/>
              </a:buClr>
              <a:buSzPct val="70000"/>
            </a:pPr>
            <a:r>
              <a:rPr lang="en-US" altLang="en-US" sz="2000" dirty="0" smtClean="0"/>
              <a:t>This policy involved identifying possible types of competing rights claims and then mapping out a process for approaching different scenarios. </a:t>
            </a:r>
            <a:endParaRPr lang="en-CA" altLang="en-US" sz="2000" dirty="0">
              <a:solidFill>
                <a:schemeClr val="tx1"/>
              </a:solidFill>
            </a:endParaRPr>
          </a:p>
        </p:txBody>
      </p:sp>
      <p:sp>
        <p:nvSpPr>
          <p:cNvPr id="2" name="Slide Number Placeholder 1"/>
          <p:cNvSpPr>
            <a:spLocks noGrp="1"/>
          </p:cNvSpPr>
          <p:nvPr>
            <p:ph type="sldNum" sz="quarter" idx="12"/>
          </p:nvPr>
        </p:nvSpPr>
        <p:spPr/>
        <p:txBody>
          <a:bodyPr/>
          <a:lstStyle/>
          <a:p>
            <a:fld id="{ACC8D5A0-31AC-4DAC-8B4C-5C3A4C84E77C}" type="slidenum">
              <a:rPr lang="en-CA" smtClean="0"/>
              <a:pPr/>
              <a:t>49</a:t>
            </a:fld>
            <a:endParaRPr lang="en-CA" dirty="0"/>
          </a:p>
        </p:txBody>
      </p:sp>
    </p:spTree>
    <p:extLst>
      <p:ext uri="{BB962C8B-B14F-4D97-AF65-F5344CB8AC3E}">
        <p14:creationId xmlns:p14="http://schemas.microsoft.com/office/powerpoint/2010/main" val="15057550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42B3999-6029-4DC0-BA8B-DD1BE1D1E17B}" type="slidenum">
              <a:rPr lang="en-US" altLang="en-US" smtClean="0"/>
              <a:pPr>
                <a:defRPr/>
              </a:pPr>
              <a:t>50</a:t>
            </a:fld>
            <a:endParaRPr lang="en-US" altLang="en-US"/>
          </a:p>
        </p:txBody>
      </p:sp>
      <p:pic>
        <p:nvPicPr>
          <p:cNvPr id="5" name="Picture 4"/>
          <p:cNvPicPr>
            <a:picLocks noChangeAspect="1"/>
          </p:cNvPicPr>
          <p:nvPr/>
        </p:nvPicPr>
        <p:blipFill>
          <a:blip r:embed="rId2"/>
          <a:stretch>
            <a:fillRect/>
          </a:stretch>
        </p:blipFill>
        <p:spPr>
          <a:xfrm>
            <a:off x="228600" y="0"/>
            <a:ext cx="8686800" cy="6858000"/>
          </a:xfrm>
          <a:prstGeom prst="rect">
            <a:avLst/>
          </a:prstGeom>
        </p:spPr>
      </p:pic>
    </p:spTree>
    <p:extLst>
      <p:ext uri="{BB962C8B-B14F-4D97-AF65-F5344CB8AC3E}">
        <p14:creationId xmlns:p14="http://schemas.microsoft.com/office/powerpoint/2010/main" val="13231855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31238" y="6042025"/>
            <a:ext cx="512762" cy="365125"/>
          </a:xfrm>
        </p:spPr>
        <p:txBody>
          <a:bodyPr/>
          <a:lstStyle/>
          <a:p>
            <a:pPr>
              <a:defRPr/>
            </a:pPr>
            <a:fld id="{042B3999-6029-4DC0-BA8B-DD1BE1D1E17B}" type="slidenum">
              <a:rPr lang="en-US" altLang="en-US" smtClean="0"/>
              <a:pPr>
                <a:defRPr/>
              </a:pPr>
              <a:t>51</a:t>
            </a:fld>
            <a:endParaRPr lang="en-US" altLang="en-US"/>
          </a:p>
        </p:txBody>
      </p:sp>
      <p:sp>
        <p:nvSpPr>
          <p:cNvPr id="6" name="Title 5"/>
          <p:cNvSpPr>
            <a:spLocks noGrp="1"/>
          </p:cNvSpPr>
          <p:nvPr>
            <p:ph type="title" idx="4294967295"/>
          </p:nvPr>
        </p:nvSpPr>
        <p:spPr>
          <a:xfrm>
            <a:off x="914400" y="609600"/>
            <a:ext cx="6096000" cy="914400"/>
          </a:xfrm>
        </p:spPr>
        <p:txBody>
          <a:bodyPr>
            <a:normAutofit fontScale="90000"/>
          </a:bodyPr>
          <a:lstStyle/>
          <a:p>
            <a:pPr algn="ctr"/>
            <a:r>
              <a:rPr lang="en-US" dirty="0"/>
              <a:t>Competing Human Rights Scenario &amp; Role Playing </a:t>
            </a:r>
          </a:p>
        </p:txBody>
      </p:sp>
      <p:sp>
        <p:nvSpPr>
          <p:cNvPr id="8" name="TextBox 7"/>
          <p:cNvSpPr txBox="1"/>
          <p:nvPr/>
        </p:nvSpPr>
        <p:spPr>
          <a:xfrm>
            <a:off x="457200" y="1930400"/>
            <a:ext cx="7010400" cy="4585871"/>
          </a:xfrm>
          <a:prstGeom prst="rect">
            <a:avLst/>
          </a:prstGeom>
          <a:noFill/>
        </p:spPr>
        <p:txBody>
          <a:bodyPr wrap="square" rtlCol="0">
            <a:spAutoFit/>
          </a:bodyPr>
          <a:lstStyle/>
          <a:p>
            <a:r>
              <a:rPr lang="en-US" dirty="0" smtClean="0"/>
              <a:t>At your table, create a competing human rights scenario that you can imagine arising in a school setting. Using the large white piece of paper provided, describe your scenario briefly in 3 or 4 sentences.</a:t>
            </a:r>
          </a:p>
          <a:p>
            <a:pPr algn="ctr"/>
            <a:endParaRPr lang="en-US" dirty="0"/>
          </a:p>
          <a:p>
            <a:r>
              <a:rPr lang="en-US" dirty="0"/>
              <a:t>I</a:t>
            </a:r>
            <a:r>
              <a:rPr lang="en-US" dirty="0" smtClean="0"/>
              <a:t>dentify four key participants in the scenario (Party 1, Party 2, Principal, Mediator). Assign each member to a role. If there are more than 4 group members, add a vice-principal role. Record the roles and their players on the paper. </a:t>
            </a:r>
          </a:p>
          <a:p>
            <a:endParaRPr lang="en-US" dirty="0"/>
          </a:p>
          <a:p>
            <a:r>
              <a:rPr lang="en-US" dirty="0"/>
              <a:t>Each participant briefly presents in role their perspective on the </a:t>
            </a:r>
            <a:r>
              <a:rPr lang="en-US" dirty="0" smtClean="0"/>
              <a:t>dispute. Party </a:t>
            </a:r>
            <a:r>
              <a:rPr lang="en-US" dirty="0"/>
              <a:t>1 &amp; Party 2 advance their own human rights </a:t>
            </a:r>
            <a:r>
              <a:rPr lang="en-US" dirty="0" smtClean="0"/>
              <a:t>claim. Principal </a:t>
            </a:r>
            <a:r>
              <a:rPr lang="en-US" dirty="0"/>
              <a:t>(and Vice-Principal if applicable) explain the educational professional </a:t>
            </a:r>
            <a:r>
              <a:rPr lang="en-US" dirty="0" smtClean="0"/>
              <a:t>perspective. Mediator </a:t>
            </a:r>
            <a:r>
              <a:rPr lang="en-US" dirty="0"/>
              <a:t>offers some tentative resolutions (but clearly prior to the formal OHRC process</a:t>
            </a:r>
            <a:r>
              <a:rPr lang="en-US" dirty="0" smtClean="0"/>
              <a:t>).</a:t>
            </a:r>
            <a:endParaRPr lang="en-US" dirty="0"/>
          </a:p>
          <a:p>
            <a:endParaRPr lang="en-US" sz="2200" dirty="0"/>
          </a:p>
        </p:txBody>
      </p:sp>
    </p:spTree>
    <p:extLst>
      <p:ext uri="{BB962C8B-B14F-4D97-AF65-F5344CB8AC3E}">
        <p14:creationId xmlns:p14="http://schemas.microsoft.com/office/powerpoint/2010/main" val="158669349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31238" y="6042025"/>
            <a:ext cx="512762" cy="365125"/>
          </a:xfrm>
        </p:spPr>
        <p:txBody>
          <a:bodyPr/>
          <a:lstStyle/>
          <a:p>
            <a:pPr>
              <a:defRPr/>
            </a:pPr>
            <a:fld id="{042B3999-6029-4DC0-BA8B-DD1BE1D1E17B}" type="slidenum">
              <a:rPr lang="en-US" altLang="en-US" smtClean="0"/>
              <a:pPr>
                <a:defRPr/>
              </a:pPr>
              <a:t>52</a:t>
            </a:fld>
            <a:endParaRPr lang="en-US" altLang="en-US"/>
          </a:p>
        </p:txBody>
      </p:sp>
      <p:sp>
        <p:nvSpPr>
          <p:cNvPr id="6" name="Title 5"/>
          <p:cNvSpPr>
            <a:spLocks noGrp="1"/>
          </p:cNvSpPr>
          <p:nvPr>
            <p:ph type="title" idx="4294967295"/>
          </p:nvPr>
        </p:nvSpPr>
        <p:spPr>
          <a:xfrm>
            <a:off x="914400" y="381000"/>
            <a:ext cx="6096000" cy="1219200"/>
          </a:xfrm>
        </p:spPr>
        <p:txBody>
          <a:bodyPr>
            <a:normAutofit/>
          </a:bodyPr>
          <a:lstStyle/>
          <a:p>
            <a:pPr algn="ctr"/>
            <a:r>
              <a:rPr lang="en-US" dirty="0" smtClean="0"/>
              <a:t>Competing Human Rights Scenario &amp; </a:t>
            </a:r>
            <a:r>
              <a:rPr lang="en-US" smtClean="0"/>
              <a:t>Role Playing</a:t>
            </a:r>
            <a:endParaRPr lang="en-US" dirty="0"/>
          </a:p>
        </p:txBody>
      </p:sp>
      <p:sp>
        <p:nvSpPr>
          <p:cNvPr id="8" name="TextBox 7"/>
          <p:cNvSpPr txBox="1"/>
          <p:nvPr/>
        </p:nvSpPr>
        <p:spPr>
          <a:xfrm>
            <a:off x="914400" y="1930400"/>
            <a:ext cx="6096000" cy="3816429"/>
          </a:xfrm>
          <a:prstGeom prst="rect">
            <a:avLst/>
          </a:prstGeom>
          <a:noFill/>
        </p:spPr>
        <p:txBody>
          <a:bodyPr wrap="square" rtlCol="0">
            <a:spAutoFit/>
          </a:bodyPr>
          <a:lstStyle/>
          <a:p>
            <a:r>
              <a:rPr lang="en-US" sz="2200" dirty="0" smtClean="0"/>
              <a:t>Guided by the handout with the OHRC process for addressing competing human rights claim, the group follows in sequence the three stage process with all participants remaining in character. The decision is recorded on the bottom of the white piece of paper.</a:t>
            </a:r>
          </a:p>
          <a:p>
            <a:endParaRPr lang="en-US" sz="2200" dirty="0"/>
          </a:p>
          <a:p>
            <a:r>
              <a:rPr lang="en-US" sz="2200" dirty="0" smtClean="0"/>
              <a:t>Reflect on the strengths and weaknesses of the OHRC process.</a:t>
            </a:r>
          </a:p>
          <a:p>
            <a:pPr algn="ctr"/>
            <a:endParaRPr lang="en-US" sz="2200" dirty="0"/>
          </a:p>
          <a:p>
            <a:pPr algn="ctr"/>
            <a:endParaRPr lang="en-US" sz="2200" dirty="0" smtClean="0"/>
          </a:p>
        </p:txBody>
      </p:sp>
    </p:spTree>
    <p:extLst>
      <p:ext uri="{BB962C8B-B14F-4D97-AF65-F5344CB8AC3E}">
        <p14:creationId xmlns:p14="http://schemas.microsoft.com/office/powerpoint/2010/main" val="161901917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pPr algn="ctr"/>
            <a:r>
              <a:rPr lang="en-US" dirty="0" smtClean="0"/>
              <a:t/>
            </a:r>
            <a:br>
              <a:rPr lang="en-US" dirty="0" smtClean="0"/>
            </a:br>
            <a:endParaRPr lang="en-US" dirty="0"/>
          </a:p>
        </p:txBody>
      </p:sp>
      <p:sp>
        <p:nvSpPr>
          <p:cNvPr id="2" name="Content Placeholder 1"/>
          <p:cNvSpPr>
            <a:spLocks noGrp="1"/>
          </p:cNvSpPr>
          <p:nvPr>
            <p:ph idx="1"/>
          </p:nvPr>
        </p:nvSpPr>
        <p:spPr/>
        <p:txBody>
          <a:bodyPr>
            <a:normAutofit/>
          </a:bodyPr>
          <a:lstStyle/>
          <a:p>
            <a:pPr marL="0" indent="0" algn="ctr">
              <a:buNone/>
            </a:pPr>
            <a:r>
              <a:rPr lang="en-US" sz="4400" dirty="0">
                <a:solidFill>
                  <a:schemeClr val="accent1"/>
                </a:solidFill>
              </a:rPr>
              <a:t>Revisiting Morning </a:t>
            </a:r>
            <a:endParaRPr lang="en-US" sz="4400" dirty="0" smtClean="0">
              <a:solidFill>
                <a:schemeClr val="accent1"/>
              </a:solidFill>
            </a:endParaRPr>
          </a:p>
          <a:p>
            <a:pPr marL="0" indent="0" algn="ctr">
              <a:buNone/>
            </a:pPr>
            <a:r>
              <a:rPr lang="en-US" sz="4400" dirty="0" smtClean="0">
                <a:solidFill>
                  <a:schemeClr val="accent1"/>
                </a:solidFill>
              </a:rPr>
              <a:t>Take-a-Way Activity</a:t>
            </a:r>
            <a:endParaRPr lang="en-US" sz="4400" dirty="0">
              <a:solidFill>
                <a:schemeClr val="accent1"/>
              </a:solidFill>
            </a:endParaRPr>
          </a:p>
        </p:txBody>
      </p:sp>
      <p:sp>
        <p:nvSpPr>
          <p:cNvPr id="5" name="Slide Number Placeholder 4"/>
          <p:cNvSpPr>
            <a:spLocks noGrp="1"/>
          </p:cNvSpPr>
          <p:nvPr>
            <p:ph type="sldNum" sz="quarter" idx="12"/>
          </p:nvPr>
        </p:nvSpPr>
        <p:spPr/>
        <p:txBody>
          <a:bodyPr/>
          <a:lstStyle/>
          <a:p>
            <a:pPr>
              <a:defRPr/>
            </a:pPr>
            <a:fld id="{042B3999-6029-4DC0-BA8B-DD1BE1D1E17B}" type="slidenum">
              <a:rPr lang="en-US" altLang="en-US" smtClean="0"/>
              <a:pPr>
                <a:defRPr/>
              </a:pPr>
              <a:t>53</a:t>
            </a:fld>
            <a:endParaRPr lang="en-US" altLang="en-US"/>
          </a:p>
        </p:txBody>
      </p:sp>
    </p:spTree>
    <p:extLst>
      <p:ext uri="{BB962C8B-B14F-4D97-AF65-F5344CB8AC3E}">
        <p14:creationId xmlns:p14="http://schemas.microsoft.com/office/powerpoint/2010/main" val="516844344"/>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2285</Words>
  <Application>Microsoft Office PowerPoint</Application>
  <PresentationFormat>On-screen Show (4:3)</PresentationFormat>
  <Paragraphs>386</Paragraphs>
  <Slides>53</Slides>
  <Notes>28</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53</vt:i4>
      </vt:variant>
    </vt:vector>
  </HeadingPairs>
  <TitlesOfParts>
    <vt:vector size="66" baseType="lpstr">
      <vt:lpstr>ＭＳ Ｐゴシック</vt:lpstr>
      <vt:lpstr>ＭＳ Ｐゴシック</vt:lpstr>
      <vt:lpstr>Arial</vt:lpstr>
      <vt:lpstr>Arial Black</vt:lpstr>
      <vt:lpstr>Book Antiqua</vt:lpstr>
      <vt:lpstr>Calibri</vt:lpstr>
      <vt:lpstr>Courier New</vt:lpstr>
      <vt:lpstr>Monotype Sorts</vt:lpstr>
      <vt:lpstr>Times New Roman</vt:lpstr>
      <vt:lpstr>Trebuchet MS</vt:lpstr>
      <vt:lpstr>Wingdings</vt:lpstr>
      <vt:lpstr>Wingdings 3</vt:lpstr>
      <vt:lpstr>Facet</vt:lpstr>
      <vt:lpstr>RACISM IN CANADA THROUGH A HUMAN RIGHTS LENS</vt:lpstr>
      <vt:lpstr>Overview</vt:lpstr>
      <vt:lpstr>SESQUICENTENNIAL</vt:lpstr>
      <vt:lpstr>Recalling Canada’s Past Activity</vt:lpstr>
      <vt:lpstr>Recalling Canada’s Past Activity</vt:lpstr>
      <vt:lpstr>CONTEXT: HISTORY OF RACISM IN CANADA</vt:lpstr>
      <vt:lpstr>Examples in Canadian History</vt:lpstr>
      <vt:lpstr>Ongoing hate &amp; discrimination</vt:lpstr>
      <vt:lpstr>The Racial Wage Gap 2010</vt:lpstr>
      <vt:lpstr>Ontario’s Human Rights System</vt:lpstr>
      <vt:lpstr>Milestones in Legislation</vt:lpstr>
      <vt:lpstr>Key Concepts</vt:lpstr>
      <vt:lpstr>Ontario’s  Human Rights Institutions</vt:lpstr>
      <vt:lpstr>Ontario Human  Rights Commission (OHRC) www.ohrc.on.ca</vt:lpstr>
      <vt:lpstr>Human Rights Tribunal  of Ontario (HRTO) www.sjto.gov.on.ca/hrto</vt:lpstr>
      <vt:lpstr>Human Rights Legal  Support Centre (HRLSC) www.hrlsc.on.ca</vt:lpstr>
      <vt:lpstr>Ontario Human Rights Code  Core Principles</vt:lpstr>
      <vt:lpstr>Human Rights Code SCOPE </vt:lpstr>
      <vt:lpstr>5 protected social areas</vt:lpstr>
      <vt:lpstr>17 protected grounds</vt:lpstr>
      <vt:lpstr>RACE AND RELATED GROUNDS </vt:lpstr>
      <vt:lpstr>Responsibilities of School  Boards</vt:lpstr>
      <vt:lpstr>Exceptions and Exemptions  from the Code</vt:lpstr>
      <vt:lpstr>Applications Against School Boards by Social Area</vt:lpstr>
      <vt:lpstr>Applications Against School Boards   in EMPLOYMENT by CODE GROUND </vt:lpstr>
      <vt:lpstr>Applications Against School Boards   in SERVICES, GOODS &amp; FACILITIES  by CODE GROUND </vt:lpstr>
      <vt:lpstr>Applying the Code Exercise</vt:lpstr>
      <vt:lpstr>LUNCH</vt:lpstr>
      <vt:lpstr>DISCRIMINATION and HUMAN RIGHTS</vt:lpstr>
      <vt:lpstr>Discrimination</vt:lpstr>
      <vt:lpstr>Some Types of Discrimination</vt:lpstr>
      <vt:lpstr>Three Scenarios for Discussion</vt:lpstr>
      <vt:lpstr>Systemic Racial Discrimination</vt:lpstr>
      <vt:lpstr>How to identify  systemic racial discrimination</vt:lpstr>
      <vt:lpstr>Systemic Racial Discrimination in Education Activity</vt:lpstr>
      <vt:lpstr>THE DUTY TO ACCOMMODATE </vt:lpstr>
      <vt:lpstr>PowerPoint Presentation</vt:lpstr>
      <vt:lpstr>Appropriate Accommodation</vt:lpstr>
      <vt:lpstr>ACCOMMODATION PROCESS</vt:lpstr>
      <vt:lpstr>Limits on the Duty to Accommodate  Undue Hardship</vt:lpstr>
      <vt:lpstr>Duty to Accommodate –  Other Limits</vt:lpstr>
      <vt:lpstr>Disability  </vt:lpstr>
      <vt:lpstr>Creed</vt:lpstr>
      <vt:lpstr>Gender Identity and Expression  </vt:lpstr>
      <vt:lpstr>FAMILY STATUS ACCOMMODATION REQUESTS</vt:lpstr>
      <vt:lpstr>Inclusive design</vt:lpstr>
      <vt:lpstr>Achieving Integration</vt:lpstr>
      <vt:lpstr>BALANCING COMPETING HUMAN RIGHTS</vt:lpstr>
      <vt:lpstr>PowerPoint Presentation</vt:lpstr>
      <vt:lpstr>PowerPoint Presentation</vt:lpstr>
      <vt:lpstr>Competing Human Rights Scenario &amp; Role Playing </vt:lpstr>
      <vt:lpstr>Competing Human Rights Scenario &amp; Role Playing</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cp:lastPrinted>2017-10-31T21:27:15Z</cp:lastPrinted>
  <dcterms:created xsi:type="dcterms:W3CDTF">2017-09-14T01:15:16Z</dcterms:created>
  <dcterms:modified xsi:type="dcterms:W3CDTF">2018-01-13T20:44:10Z</dcterms:modified>
</cp:coreProperties>
</file>