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heme/theme2.xml" ContentType="application/vnd.openxmlformats-officedocument.them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8"/>
  </p:notesMasterIdLst>
  <p:sldIdLst>
    <p:sldId id="259" r:id="rId5"/>
    <p:sldId id="5051" r:id="rId6"/>
    <p:sldId id="5052" r:id="rId7"/>
  </p:sldIdLst>
  <p:sldSz cx="12192000" cy="6858000"/>
  <p:notesSz cx="7010400" cy="9236075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esentation" id="{9C16E37F-B9F8-7847-AD02-6EE3A6F98454}">
          <p14:sldIdLst>
            <p14:sldId id="259"/>
            <p14:sldId id="5051"/>
            <p14:sldId id="5052"/>
          </p14:sldIdLst>
        </p14:section>
      </p14:sectionLst>
    </p:ext>
    <p:ext uri="{EFAFB233-063F-42B5-8137-9DF3F51BA10A}">
      <p15:sldGuideLst xmlns:p15="http://schemas.microsoft.com/office/powerpoint/2012/main">
        <p15:guide id="2" pos="7265" userDrawn="1">
          <p15:clr>
            <a:srgbClr val="A4A3A4"/>
          </p15:clr>
        </p15:guide>
        <p15:guide id="3" orient="horz" pos="229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AEA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98" autoAdjust="0"/>
    <p:restoredTop sz="96240" autoAdjust="0"/>
  </p:normalViewPr>
  <p:slideViewPr>
    <p:cSldViewPr snapToGrid="0" showGuides="1">
      <p:cViewPr>
        <p:scale>
          <a:sx n="112" d="100"/>
          <a:sy n="112" d="100"/>
        </p:scale>
        <p:origin x="154" y="-326"/>
      </p:cViewPr>
      <p:guideLst>
        <p:guide pos="7265"/>
        <p:guide orient="horz" pos="22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55962A-B0EA-4BA0-8647-1CDA0D5C91E6}" type="datetimeFigureOut">
              <a:rPr lang="en-CA" smtClean="0"/>
              <a:t>2026-05-25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3425" y="1154113"/>
            <a:ext cx="5543550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45000"/>
            <a:ext cx="5607050" cy="363696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772525"/>
            <a:ext cx="3038475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61CA16-1F25-4217-BA57-AA9F9B0C67DE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4832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4" Type="http://schemas.openxmlformats.org/officeDocument/2006/relationships/image" Target="../media/image5.emf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Relationship Id="rId4" Type="http://schemas.openxmlformats.org/officeDocument/2006/relationships/image" Target="../media/image6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CB93D08-52E9-A041-8C3E-289033ABDD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2776" y="1651964"/>
            <a:ext cx="4317167" cy="2008385"/>
          </a:xfrm>
          <a:solidFill>
            <a:schemeClr val="accent1"/>
          </a:solidFill>
          <a:ln>
            <a:noFill/>
          </a:ln>
        </p:spPr>
        <p:txBody>
          <a:bodyPr vert="horz" wrap="square" lIns="0" tIns="0" rIns="0" bIns="0" rtlCol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 lang="en-US" sz="4000" dirty="0">
                <a:solidFill>
                  <a:schemeClr val="bg1"/>
                </a:solidFill>
                <a:cs typeface="+mn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Presentation Title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179A9A-C7C8-7C48-A97C-FBC66812BEE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1959" y="3665115"/>
            <a:ext cx="4301133" cy="631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lIns="0"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E978879-4384-7944-8E60-E6FEF4E21A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1959" y="4301625"/>
            <a:ext cx="4301133" cy="315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none" lIns="0" tIns="0" rIns="0" b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 b="1" i="0" cap="all" baseline="0">
                <a:solidFill>
                  <a:schemeClr val="bg1"/>
                </a:solidFill>
                <a:latin typeface="IBM Plex Sans SmB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F2D8F8C9-F49E-3048-826A-0937FBC04E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361513" y="4804806"/>
            <a:ext cx="431716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Picture Placeholder 9" descr="York University Logo.">
            <a:extLst>
              <a:ext uri="{FF2B5EF4-FFF2-40B4-BE49-F238E27FC236}">
                <a16:creationId xmlns:a16="http://schemas.microsoft.com/office/drawing/2014/main" id="{40BEB9EB-86F7-BB40-904C-4805395531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2173" y="5066521"/>
            <a:ext cx="4290917" cy="360000"/>
          </a:xfrm>
          <a:prstGeom prst="rect">
            <a:avLst/>
          </a:prstGeom>
        </p:spPr>
      </p:pic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924A13-79EE-1D47-B49D-1565C986DA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5599" y="358815"/>
            <a:ext cx="11485301" cy="6146157"/>
          </a:xfrm>
          <a:custGeom>
            <a:avLst/>
            <a:gdLst>
              <a:gd name="connsiteX0" fmla="*/ 0 w 11485301"/>
              <a:gd name="connsiteY0" fmla="*/ 0 h 6146157"/>
              <a:gd name="connsiteX1" fmla="*/ 11485301 w 11485301"/>
              <a:gd name="connsiteY1" fmla="*/ 0 h 6146157"/>
              <a:gd name="connsiteX2" fmla="*/ 11485301 w 11485301"/>
              <a:gd name="connsiteY2" fmla="*/ 6146157 h 6146157"/>
              <a:gd name="connsiteX3" fmla="*/ 0 w 11485301"/>
              <a:gd name="connsiteY3" fmla="*/ 6146157 h 6146157"/>
              <a:gd name="connsiteX4" fmla="*/ 0 w 11485301"/>
              <a:gd name="connsiteY4" fmla="*/ 5413033 h 6146157"/>
              <a:gd name="connsiteX5" fmla="*/ 510420 w 11485301"/>
              <a:gd name="connsiteY5" fmla="*/ 5413033 h 6146157"/>
              <a:gd name="connsiteX6" fmla="*/ 510420 w 11485301"/>
              <a:gd name="connsiteY6" fmla="*/ 5411487 h 6146157"/>
              <a:gd name="connsiteX7" fmla="*/ 4702893 w 11485301"/>
              <a:gd name="connsiteY7" fmla="*/ 5411487 h 6146157"/>
              <a:gd name="connsiteX8" fmla="*/ 4702893 w 11485301"/>
              <a:gd name="connsiteY8" fmla="*/ 753630 h 6146157"/>
              <a:gd name="connsiteX9" fmla="*/ 8075 w 11485301"/>
              <a:gd name="connsiteY9" fmla="*/ 753630 h 6146157"/>
              <a:gd name="connsiteX10" fmla="*/ 8075 w 11485301"/>
              <a:gd name="connsiteY10" fmla="*/ 758785 h 6146157"/>
              <a:gd name="connsiteX11" fmla="*/ 0 w 11485301"/>
              <a:gd name="connsiteY11" fmla="*/ 758785 h 61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485301" h="6146157">
                <a:moveTo>
                  <a:pt x="0" y="0"/>
                </a:moveTo>
                <a:lnTo>
                  <a:pt x="11485301" y="0"/>
                </a:lnTo>
                <a:lnTo>
                  <a:pt x="11485301" y="6146157"/>
                </a:lnTo>
                <a:lnTo>
                  <a:pt x="0" y="6146157"/>
                </a:lnTo>
                <a:lnTo>
                  <a:pt x="0" y="5413033"/>
                </a:lnTo>
                <a:lnTo>
                  <a:pt x="510420" y="5413033"/>
                </a:lnTo>
                <a:lnTo>
                  <a:pt x="510420" y="5411487"/>
                </a:lnTo>
                <a:lnTo>
                  <a:pt x="4702893" y="5411487"/>
                </a:lnTo>
                <a:lnTo>
                  <a:pt x="4702893" y="753630"/>
                </a:lnTo>
                <a:lnTo>
                  <a:pt x="8075" y="753630"/>
                </a:lnTo>
                <a:lnTo>
                  <a:pt x="8075" y="758785"/>
                </a:lnTo>
                <a:lnTo>
                  <a:pt x="0" y="758785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288000" anchor="ctr">
            <a:noAutofit/>
          </a:bodyPr>
          <a:lstStyle>
            <a:lvl1pPr marL="0" indent="0" algn="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Drop photo here to add background photo</a:t>
            </a:r>
            <a:br>
              <a:rPr lang="en-US" dirty="0"/>
            </a:br>
            <a:r>
              <a:rPr lang="en-US" dirty="0"/>
              <a:t>(then ensure alt text is assigned)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27E5C04-A6BF-204B-B6E3-6822700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"/>
            <a:ext cx="12192002" cy="6858000"/>
          </a:xfrm>
          <a:custGeom>
            <a:avLst/>
            <a:gdLst>
              <a:gd name="connsiteX0" fmla="*/ 360001 w 12192002"/>
              <a:gd name="connsiteY0" fmla="*/ 360000 h 6858000"/>
              <a:gd name="connsiteX1" fmla="*/ 360001 w 12192002"/>
              <a:gd name="connsiteY1" fmla="*/ 6497999 h 6858000"/>
              <a:gd name="connsiteX2" fmla="*/ 11832001 w 12192002"/>
              <a:gd name="connsiteY2" fmla="*/ 6497999 h 6858000"/>
              <a:gd name="connsiteX3" fmla="*/ 11832001 w 12192002"/>
              <a:gd name="connsiteY3" fmla="*/ 360000 h 6858000"/>
              <a:gd name="connsiteX4" fmla="*/ 1 w 12192002"/>
              <a:gd name="connsiteY4" fmla="*/ 0 h 6858000"/>
              <a:gd name="connsiteX5" fmla="*/ 360001 w 12192002"/>
              <a:gd name="connsiteY5" fmla="*/ 0 h 6858000"/>
              <a:gd name="connsiteX6" fmla="*/ 360001 w 12192002"/>
              <a:gd name="connsiteY6" fmla="*/ 0 h 6858000"/>
              <a:gd name="connsiteX7" fmla="*/ 11832001 w 12192002"/>
              <a:gd name="connsiteY7" fmla="*/ 0 h 6858000"/>
              <a:gd name="connsiteX8" fmla="*/ 12192001 w 12192002"/>
              <a:gd name="connsiteY8" fmla="*/ 0 h 6858000"/>
              <a:gd name="connsiteX9" fmla="*/ 12192002 w 12192002"/>
              <a:gd name="connsiteY9" fmla="*/ 0 h 6858000"/>
              <a:gd name="connsiteX10" fmla="*/ 12192002 w 12192002"/>
              <a:gd name="connsiteY10" fmla="*/ 360000 h 6858000"/>
              <a:gd name="connsiteX11" fmla="*/ 12192001 w 12192002"/>
              <a:gd name="connsiteY11" fmla="*/ 360000 h 6858000"/>
              <a:gd name="connsiteX12" fmla="*/ 12192001 w 12192002"/>
              <a:gd name="connsiteY12" fmla="*/ 6497999 h 6858000"/>
              <a:gd name="connsiteX13" fmla="*/ 12192002 w 12192002"/>
              <a:gd name="connsiteY13" fmla="*/ 6497999 h 6858000"/>
              <a:gd name="connsiteX14" fmla="*/ 12192002 w 12192002"/>
              <a:gd name="connsiteY14" fmla="*/ 6857999 h 6858000"/>
              <a:gd name="connsiteX15" fmla="*/ 12192001 w 12192002"/>
              <a:gd name="connsiteY15" fmla="*/ 6857999 h 6858000"/>
              <a:gd name="connsiteX16" fmla="*/ 12192001 w 12192002"/>
              <a:gd name="connsiteY16" fmla="*/ 6858000 h 6858000"/>
              <a:gd name="connsiteX17" fmla="*/ 11832001 w 12192002"/>
              <a:gd name="connsiteY17" fmla="*/ 6858000 h 6858000"/>
              <a:gd name="connsiteX18" fmla="*/ 11832001 w 12192002"/>
              <a:gd name="connsiteY18" fmla="*/ 6857999 h 6858000"/>
              <a:gd name="connsiteX19" fmla="*/ 360001 w 12192002"/>
              <a:gd name="connsiteY19" fmla="*/ 6857999 h 6858000"/>
              <a:gd name="connsiteX20" fmla="*/ 360001 w 12192002"/>
              <a:gd name="connsiteY20" fmla="*/ 6858000 h 6858000"/>
              <a:gd name="connsiteX21" fmla="*/ 1 w 12192002"/>
              <a:gd name="connsiteY21" fmla="*/ 6858000 h 6858000"/>
              <a:gd name="connsiteX22" fmla="*/ 1 w 12192002"/>
              <a:gd name="connsiteY22" fmla="*/ 6857999 h 6858000"/>
              <a:gd name="connsiteX23" fmla="*/ 0 w 12192002"/>
              <a:gd name="connsiteY23" fmla="*/ 6857999 h 6858000"/>
              <a:gd name="connsiteX24" fmla="*/ 0 w 12192002"/>
              <a:gd name="connsiteY24" fmla="*/ 6497999 h 6858000"/>
              <a:gd name="connsiteX25" fmla="*/ 1 w 12192002"/>
              <a:gd name="connsiteY25" fmla="*/ 6497999 h 6858000"/>
              <a:gd name="connsiteX26" fmla="*/ 1 w 12192002"/>
              <a:gd name="connsiteY26" fmla="*/ 360000 h 6858000"/>
              <a:gd name="connsiteX27" fmla="*/ 0 w 12192002"/>
              <a:gd name="connsiteY27" fmla="*/ 360000 h 6858000"/>
              <a:gd name="connsiteX28" fmla="*/ 0 w 12192002"/>
              <a:gd name="connsiteY28" fmla="*/ 0 h 6858000"/>
              <a:gd name="connsiteX29" fmla="*/ 1 w 12192002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2" h="6858000">
                <a:moveTo>
                  <a:pt x="360001" y="360000"/>
                </a:moveTo>
                <a:lnTo>
                  <a:pt x="360001" y="6497999"/>
                </a:lnTo>
                <a:lnTo>
                  <a:pt x="11832001" y="6497999"/>
                </a:lnTo>
                <a:lnTo>
                  <a:pt x="11832001" y="360000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360001" y="0"/>
                </a:lnTo>
                <a:lnTo>
                  <a:pt x="11832001" y="0"/>
                </a:lnTo>
                <a:lnTo>
                  <a:pt x="12192001" y="0"/>
                </a:lnTo>
                <a:lnTo>
                  <a:pt x="12192002" y="0"/>
                </a:lnTo>
                <a:lnTo>
                  <a:pt x="12192002" y="360000"/>
                </a:lnTo>
                <a:lnTo>
                  <a:pt x="12192001" y="360000"/>
                </a:lnTo>
                <a:lnTo>
                  <a:pt x="12192001" y="6497999"/>
                </a:lnTo>
                <a:lnTo>
                  <a:pt x="12192002" y="6497999"/>
                </a:lnTo>
                <a:lnTo>
                  <a:pt x="12192002" y="6857999"/>
                </a:lnTo>
                <a:lnTo>
                  <a:pt x="12192001" y="6857999"/>
                </a:lnTo>
                <a:lnTo>
                  <a:pt x="12192001" y="6858000"/>
                </a:lnTo>
                <a:lnTo>
                  <a:pt x="11832001" y="6858000"/>
                </a:lnTo>
                <a:lnTo>
                  <a:pt x="11832001" y="6857999"/>
                </a:lnTo>
                <a:lnTo>
                  <a:pt x="360001" y="6857999"/>
                </a:lnTo>
                <a:lnTo>
                  <a:pt x="360001" y="6858000"/>
                </a:lnTo>
                <a:lnTo>
                  <a:pt x="1" y="6858000"/>
                </a:lnTo>
                <a:lnTo>
                  <a:pt x="1" y="6857999"/>
                </a:lnTo>
                <a:lnTo>
                  <a:pt x="0" y="6857999"/>
                </a:lnTo>
                <a:lnTo>
                  <a:pt x="0" y="6497999"/>
                </a:lnTo>
                <a:lnTo>
                  <a:pt x="1" y="6497999"/>
                </a:lnTo>
                <a:lnTo>
                  <a:pt x="1" y="360000"/>
                </a:lnTo>
                <a:lnTo>
                  <a:pt x="0" y="36000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583239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80CA58-B7DD-874A-B861-C00D59D51A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24312" y="1136078"/>
            <a:ext cx="4311579" cy="2503143"/>
          </a:xfrm>
          <a:solidFill>
            <a:schemeClr val="accent1"/>
          </a:solidFill>
          <a:ln>
            <a:noFill/>
          </a:ln>
        </p:spPr>
        <p:txBody>
          <a:bodyPr vert="horz" lIns="0" tIns="36000" rIns="72000" bIns="0" rtlCol="0"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400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Presentation Title</a:t>
            </a:r>
          </a:p>
        </p:txBody>
      </p:sp>
      <p:sp>
        <p:nvSpPr>
          <p:cNvPr id="44" name="Text Placeholder 12">
            <a:extLst>
              <a:ext uri="{FF2B5EF4-FFF2-40B4-BE49-F238E27FC236}">
                <a16:creationId xmlns:a16="http://schemas.microsoft.com/office/drawing/2014/main" id="{67A70469-0018-424E-A184-7DA2CDC0F6C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34759" y="3665115"/>
            <a:ext cx="4301133" cy="63175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0" tIns="72000" rIns="18000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 dirty="0"/>
              <a:t>Presentation subtitle</a:t>
            </a:r>
          </a:p>
        </p:txBody>
      </p:sp>
      <p:sp>
        <p:nvSpPr>
          <p:cNvPr id="43" name="Text Placeholder 12">
            <a:extLst>
              <a:ext uri="{FF2B5EF4-FFF2-40B4-BE49-F238E27FC236}">
                <a16:creationId xmlns:a16="http://schemas.microsoft.com/office/drawing/2014/main" id="{63748CCE-26B5-5D41-89FB-59B42FBB7D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34759" y="4301625"/>
            <a:ext cx="4301133" cy="3152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lIns="0" tIns="0" rIns="180000" b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 b="1" i="0" cap="all" baseline="0">
                <a:solidFill>
                  <a:schemeClr val="bg1"/>
                </a:solidFill>
                <a:latin typeface="IBM Plex Sans SmB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A2D2F57-8905-8542-879D-5BEC70B9E5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7524313" y="4804806"/>
            <a:ext cx="4317167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Picture Placeholder 9" descr="York University Logo.">
            <a:extLst>
              <a:ext uri="{FF2B5EF4-FFF2-40B4-BE49-F238E27FC236}">
                <a16:creationId xmlns:a16="http://schemas.microsoft.com/office/drawing/2014/main" id="{EAFBF119-0909-5F4E-9C66-1F58D09925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569357" y="5066521"/>
            <a:ext cx="4290917" cy="360000"/>
          </a:xfrm>
          <a:prstGeom prst="rect">
            <a:avLst/>
          </a:prstGeom>
        </p:spPr>
      </p:pic>
      <p:sp>
        <p:nvSpPr>
          <p:cNvPr id="45" name="Picture Placeholder 44">
            <a:extLst>
              <a:ext uri="{FF2B5EF4-FFF2-40B4-BE49-F238E27FC236}">
                <a16:creationId xmlns:a16="http://schemas.microsoft.com/office/drawing/2014/main" id="{F5BD97B7-13A7-B84E-93C8-BAEDDB323CA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55599" y="355922"/>
            <a:ext cx="11485301" cy="6146157"/>
          </a:xfrm>
          <a:custGeom>
            <a:avLst/>
            <a:gdLst>
              <a:gd name="connsiteX0" fmla="*/ 0 w 11485301"/>
              <a:gd name="connsiteY0" fmla="*/ 0 h 6146157"/>
              <a:gd name="connsiteX1" fmla="*/ 11485301 w 11485301"/>
              <a:gd name="connsiteY1" fmla="*/ 0 h 6146157"/>
              <a:gd name="connsiteX2" fmla="*/ 11485301 w 11485301"/>
              <a:gd name="connsiteY2" fmla="*/ 733078 h 6146157"/>
              <a:gd name="connsiteX3" fmla="*/ 6816166 w 11485301"/>
              <a:gd name="connsiteY3" fmla="*/ 733078 h 6146157"/>
              <a:gd name="connsiteX4" fmla="*/ 6816166 w 11485301"/>
              <a:gd name="connsiteY4" fmla="*/ 5413078 h 6146157"/>
              <a:gd name="connsiteX5" fmla="*/ 11485301 w 11485301"/>
              <a:gd name="connsiteY5" fmla="*/ 5413078 h 6146157"/>
              <a:gd name="connsiteX6" fmla="*/ 11485301 w 11485301"/>
              <a:gd name="connsiteY6" fmla="*/ 6146157 h 6146157"/>
              <a:gd name="connsiteX7" fmla="*/ 0 w 11485301"/>
              <a:gd name="connsiteY7" fmla="*/ 6146157 h 61461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1485301" h="6146157">
                <a:moveTo>
                  <a:pt x="0" y="0"/>
                </a:moveTo>
                <a:lnTo>
                  <a:pt x="11485301" y="0"/>
                </a:lnTo>
                <a:lnTo>
                  <a:pt x="11485301" y="733078"/>
                </a:lnTo>
                <a:lnTo>
                  <a:pt x="6816166" y="733078"/>
                </a:lnTo>
                <a:lnTo>
                  <a:pt x="6816166" y="5413078"/>
                </a:lnTo>
                <a:lnTo>
                  <a:pt x="11485301" y="5413078"/>
                </a:lnTo>
                <a:lnTo>
                  <a:pt x="11485301" y="6146157"/>
                </a:lnTo>
                <a:lnTo>
                  <a:pt x="0" y="6146157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288000" rIns="28800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Drop photo here to add background photo</a:t>
            </a:r>
            <a:br>
              <a:rPr lang="en-US" dirty="0"/>
            </a:br>
            <a:r>
              <a:rPr lang="en-US" dirty="0"/>
              <a:t>(then ensure alt text is assigned)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27E5C04-A6BF-204B-B6E3-6822700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"/>
            <a:ext cx="12192002" cy="6858000"/>
          </a:xfrm>
          <a:custGeom>
            <a:avLst/>
            <a:gdLst>
              <a:gd name="connsiteX0" fmla="*/ 360001 w 12192002"/>
              <a:gd name="connsiteY0" fmla="*/ 360000 h 6858000"/>
              <a:gd name="connsiteX1" fmla="*/ 360001 w 12192002"/>
              <a:gd name="connsiteY1" fmla="*/ 6497999 h 6858000"/>
              <a:gd name="connsiteX2" fmla="*/ 11832001 w 12192002"/>
              <a:gd name="connsiteY2" fmla="*/ 6497999 h 6858000"/>
              <a:gd name="connsiteX3" fmla="*/ 11832001 w 12192002"/>
              <a:gd name="connsiteY3" fmla="*/ 360000 h 6858000"/>
              <a:gd name="connsiteX4" fmla="*/ 1 w 12192002"/>
              <a:gd name="connsiteY4" fmla="*/ 0 h 6858000"/>
              <a:gd name="connsiteX5" fmla="*/ 360001 w 12192002"/>
              <a:gd name="connsiteY5" fmla="*/ 0 h 6858000"/>
              <a:gd name="connsiteX6" fmla="*/ 360001 w 12192002"/>
              <a:gd name="connsiteY6" fmla="*/ 0 h 6858000"/>
              <a:gd name="connsiteX7" fmla="*/ 11832001 w 12192002"/>
              <a:gd name="connsiteY7" fmla="*/ 0 h 6858000"/>
              <a:gd name="connsiteX8" fmla="*/ 12192001 w 12192002"/>
              <a:gd name="connsiteY8" fmla="*/ 0 h 6858000"/>
              <a:gd name="connsiteX9" fmla="*/ 12192002 w 12192002"/>
              <a:gd name="connsiteY9" fmla="*/ 0 h 6858000"/>
              <a:gd name="connsiteX10" fmla="*/ 12192002 w 12192002"/>
              <a:gd name="connsiteY10" fmla="*/ 360000 h 6858000"/>
              <a:gd name="connsiteX11" fmla="*/ 12192001 w 12192002"/>
              <a:gd name="connsiteY11" fmla="*/ 360000 h 6858000"/>
              <a:gd name="connsiteX12" fmla="*/ 12192001 w 12192002"/>
              <a:gd name="connsiteY12" fmla="*/ 6497999 h 6858000"/>
              <a:gd name="connsiteX13" fmla="*/ 12192002 w 12192002"/>
              <a:gd name="connsiteY13" fmla="*/ 6497999 h 6858000"/>
              <a:gd name="connsiteX14" fmla="*/ 12192002 w 12192002"/>
              <a:gd name="connsiteY14" fmla="*/ 6857999 h 6858000"/>
              <a:gd name="connsiteX15" fmla="*/ 12192001 w 12192002"/>
              <a:gd name="connsiteY15" fmla="*/ 6857999 h 6858000"/>
              <a:gd name="connsiteX16" fmla="*/ 12192001 w 12192002"/>
              <a:gd name="connsiteY16" fmla="*/ 6858000 h 6858000"/>
              <a:gd name="connsiteX17" fmla="*/ 11832001 w 12192002"/>
              <a:gd name="connsiteY17" fmla="*/ 6858000 h 6858000"/>
              <a:gd name="connsiteX18" fmla="*/ 11832001 w 12192002"/>
              <a:gd name="connsiteY18" fmla="*/ 6857999 h 6858000"/>
              <a:gd name="connsiteX19" fmla="*/ 360001 w 12192002"/>
              <a:gd name="connsiteY19" fmla="*/ 6857999 h 6858000"/>
              <a:gd name="connsiteX20" fmla="*/ 360001 w 12192002"/>
              <a:gd name="connsiteY20" fmla="*/ 6858000 h 6858000"/>
              <a:gd name="connsiteX21" fmla="*/ 1 w 12192002"/>
              <a:gd name="connsiteY21" fmla="*/ 6858000 h 6858000"/>
              <a:gd name="connsiteX22" fmla="*/ 1 w 12192002"/>
              <a:gd name="connsiteY22" fmla="*/ 6857999 h 6858000"/>
              <a:gd name="connsiteX23" fmla="*/ 0 w 12192002"/>
              <a:gd name="connsiteY23" fmla="*/ 6857999 h 6858000"/>
              <a:gd name="connsiteX24" fmla="*/ 0 w 12192002"/>
              <a:gd name="connsiteY24" fmla="*/ 6497999 h 6858000"/>
              <a:gd name="connsiteX25" fmla="*/ 1 w 12192002"/>
              <a:gd name="connsiteY25" fmla="*/ 6497999 h 6858000"/>
              <a:gd name="connsiteX26" fmla="*/ 1 w 12192002"/>
              <a:gd name="connsiteY26" fmla="*/ 360000 h 6858000"/>
              <a:gd name="connsiteX27" fmla="*/ 0 w 12192002"/>
              <a:gd name="connsiteY27" fmla="*/ 360000 h 6858000"/>
              <a:gd name="connsiteX28" fmla="*/ 0 w 12192002"/>
              <a:gd name="connsiteY28" fmla="*/ 0 h 6858000"/>
              <a:gd name="connsiteX29" fmla="*/ 1 w 12192002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2" h="6858000">
                <a:moveTo>
                  <a:pt x="360001" y="360000"/>
                </a:moveTo>
                <a:lnTo>
                  <a:pt x="360001" y="6497999"/>
                </a:lnTo>
                <a:lnTo>
                  <a:pt x="11832001" y="6497999"/>
                </a:lnTo>
                <a:lnTo>
                  <a:pt x="11832001" y="360000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360001" y="0"/>
                </a:lnTo>
                <a:lnTo>
                  <a:pt x="11832001" y="0"/>
                </a:lnTo>
                <a:lnTo>
                  <a:pt x="12192001" y="0"/>
                </a:lnTo>
                <a:lnTo>
                  <a:pt x="12192002" y="0"/>
                </a:lnTo>
                <a:lnTo>
                  <a:pt x="12192002" y="360000"/>
                </a:lnTo>
                <a:lnTo>
                  <a:pt x="12192001" y="360000"/>
                </a:lnTo>
                <a:lnTo>
                  <a:pt x="12192001" y="6497999"/>
                </a:lnTo>
                <a:lnTo>
                  <a:pt x="12192002" y="6497999"/>
                </a:lnTo>
                <a:lnTo>
                  <a:pt x="12192002" y="6857999"/>
                </a:lnTo>
                <a:lnTo>
                  <a:pt x="12192001" y="6857999"/>
                </a:lnTo>
                <a:lnTo>
                  <a:pt x="12192001" y="6858000"/>
                </a:lnTo>
                <a:lnTo>
                  <a:pt x="11832001" y="6858000"/>
                </a:lnTo>
                <a:lnTo>
                  <a:pt x="11832001" y="6857999"/>
                </a:lnTo>
                <a:lnTo>
                  <a:pt x="360001" y="6857999"/>
                </a:lnTo>
                <a:lnTo>
                  <a:pt x="360001" y="6858000"/>
                </a:lnTo>
                <a:lnTo>
                  <a:pt x="1" y="6858000"/>
                </a:lnTo>
                <a:lnTo>
                  <a:pt x="1" y="6857999"/>
                </a:lnTo>
                <a:lnTo>
                  <a:pt x="0" y="6857999"/>
                </a:lnTo>
                <a:lnTo>
                  <a:pt x="0" y="6497999"/>
                </a:lnTo>
                <a:lnTo>
                  <a:pt x="1" y="6497999"/>
                </a:lnTo>
                <a:lnTo>
                  <a:pt x="1" y="360000"/>
                </a:lnTo>
                <a:lnTo>
                  <a:pt x="0" y="36000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6238175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82B35-F4CA-DE48-914A-B88E50670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982" y="981075"/>
            <a:ext cx="4694238" cy="307101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0C7D67F-0EF8-B94F-8A1D-26E39847D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959" y="4293765"/>
            <a:ext cx="4697775" cy="631755"/>
          </a:xfrm>
          <a:prstGeom prst="rect">
            <a:avLst/>
          </a:prstGeom>
          <a:noFill/>
          <a:ln>
            <a:noFill/>
          </a:ln>
        </p:spPr>
        <p:txBody>
          <a:bodyPr lIns="0" tIns="72000" rIns="180000" bIns="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  <a:endParaRPr lang="en-US" dirty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2960A480-D3F7-A841-9ED5-0C19AF80E3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959" y="4930275"/>
            <a:ext cx="4697775" cy="315212"/>
          </a:xfrm>
          <a:prstGeom prst="rect">
            <a:avLst/>
          </a:prstGeom>
          <a:noFill/>
          <a:ln>
            <a:noFill/>
          </a:ln>
        </p:spPr>
        <p:txBody>
          <a:bodyPr lIns="0" tIns="0" rIns="180000" b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 b="1" i="0" cap="all" baseline="0">
                <a:solidFill>
                  <a:schemeClr val="bg1"/>
                </a:solidFill>
                <a:latin typeface="IBM Plex Sans SmB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 dirty="0"/>
              <a:t>Presenter name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769A60-1E88-804F-A912-2CBC69B84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74698" y="5433456"/>
            <a:ext cx="4678036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" name="Picture Placeholder 9" descr="York University Logo.">
            <a:extLst>
              <a:ext uri="{FF2B5EF4-FFF2-40B4-BE49-F238E27FC236}">
                <a16:creationId xmlns:a16="http://schemas.microsoft.com/office/drawing/2014/main" id="{2ED20F88-F063-1C44-B6C6-FB730D81F6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42293" y="5788897"/>
            <a:ext cx="4290917" cy="360000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F2924C3-2BEC-7C49-B3BE-B8B622BB3D2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6044" y="356400"/>
            <a:ext cx="5374800" cy="614520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Drop photo here to add background photo</a:t>
            </a:r>
            <a:br>
              <a:rPr lang="en-US" dirty="0"/>
            </a:br>
            <a:r>
              <a:rPr lang="en-US" dirty="0"/>
              <a:t>(then ensure alt text is assigned)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0F37B83-DB99-014C-A42F-9DA46E46F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5714999" y="381000"/>
            <a:ext cx="6858001" cy="6096001"/>
          </a:xfrm>
          <a:custGeom>
            <a:avLst/>
            <a:gdLst>
              <a:gd name="connsiteX0" fmla="*/ 360000 w 6858001"/>
              <a:gd name="connsiteY0" fmla="*/ 5736001 h 6096001"/>
              <a:gd name="connsiteX1" fmla="*/ 6498001 w 6858001"/>
              <a:gd name="connsiteY1" fmla="*/ 5736001 h 6096001"/>
              <a:gd name="connsiteX2" fmla="*/ 6498001 w 6858001"/>
              <a:gd name="connsiteY2" fmla="*/ 360001 h 6096001"/>
              <a:gd name="connsiteX3" fmla="*/ 360000 w 6858001"/>
              <a:gd name="connsiteY3" fmla="*/ 360001 h 6096001"/>
              <a:gd name="connsiteX4" fmla="*/ 0 w 6858001"/>
              <a:gd name="connsiteY4" fmla="*/ 6096000 h 6096001"/>
              <a:gd name="connsiteX5" fmla="*/ 0 w 6858001"/>
              <a:gd name="connsiteY5" fmla="*/ 0 h 6096001"/>
              <a:gd name="connsiteX6" fmla="*/ 360000 w 6858001"/>
              <a:gd name="connsiteY6" fmla="*/ 0 h 6096001"/>
              <a:gd name="connsiteX7" fmla="*/ 360000 w 6858001"/>
              <a:gd name="connsiteY7" fmla="*/ 1 h 6096001"/>
              <a:gd name="connsiteX8" fmla="*/ 6498001 w 6858001"/>
              <a:gd name="connsiteY8" fmla="*/ 1 h 6096001"/>
              <a:gd name="connsiteX9" fmla="*/ 6498001 w 6858001"/>
              <a:gd name="connsiteY9" fmla="*/ 0 h 6096001"/>
              <a:gd name="connsiteX10" fmla="*/ 6858001 w 6858001"/>
              <a:gd name="connsiteY10" fmla="*/ 0 h 6096001"/>
              <a:gd name="connsiteX11" fmla="*/ 6858001 w 6858001"/>
              <a:gd name="connsiteY11" fmla="*/ 6096000 h 6096001"/>
              <a:gd name="connsiteX12" fmla="*/ 6679406 w 6858001"/>
              <a:gd name="connsiteY12" fmla="*/ 6096000 h 6096001"/>
              <a:gd name="connsiteX13" fmla="*/ 6679406 w 6858001"/>
              <a:gd name="connsiteY13" fmla="*/ 6096001 h 6096001"/>
              <a:gd name="connsiteX14" fmla="*/ 212725 w 6858001"/>
              <a:gd name="connsiteY14" fmla="*/ 6096001 h 6096001"/>
              <a:gd name="connsiteX15" fmla="*/ 212725 w 6858001"/>
              <a:gd name="connsiteY15" fmla="*/ 6096000 h 609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58001" h="6096001">
                <a:moveTo>
                  <a:pt x="360000" y="5736001"/>
                </a:moveTo>
                <a:lnTo>
                  <a:pt x="6498001" y="5736001"/>
                </a:lnTo>
                <a:lnTo>
                  <a:pt x="6498001" y="360001"/>
                </a:lnTo>
                <a:lnTo>
                  <a:pt x="360000" y="360001"/>
                </a:lnTo>
                <a:close/>
                <a:moveTo>
                  <a:pt x="0" y="6096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6498001" y="1"/>
                </a:lnTo>
                <a:lnTo>
                  <a:pt x="6498001" y="0"/>
                </a:lnTo>
                <a:lnTo>
                  <a:pt x="6858001" y="0"/>
                </a:lnTo>
                <a:lnTo>
                  <a:pt x="6858001" y="6096000"/>
                </a:lnTo>
                <a:lnTo>
                  <a:pt x="6679406" y="6096000"/>
                </a:lnTo>
                <a:lnTo>
                  <a:pt x="6679406" y="6096001"/>
                </a:lnTo>
                <a:lnTo>
                  <a:pt x="212725" y="6096001"/>
                </a:lnTo>
                <a:lnTo>
                  <a:pt x="212725" y="6096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31515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29">
          <p15:clr>
            <a:srgbClr val="FBAE40"/>
          </p15:clr>
        </p15:guide>
        <p15:guide id="3" pos="350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82B35-F4CA-DE48-914A-B88E50670E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4982" y="981075"/>
            <a:ext cx="4694238" cy="307101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4000"/>
            </a:lvl1pPr>
          </a:lstStyle>
          <a:p>
            <a:r>
              <a:rPr lang="en-US" dirty="0"/>
              <a:t>Click to Add Presentation Title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0C7D67F-0EF8-B94F-8A1D-26E39847D4F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54959" y="4293765"/>
            <a:ext cx="4697775" cy="631755"/>
          </a:xfrm>
          <a:prstGeom prst="rect">
            <a:avLst/>
          </a:prstGeom>
          <a:noFill/>
          <a:ln>
            <a:noFill/>
          </a:ln>
        </p:spPr>
        <p:txBody>
          <a:bodyPr lIns="0" tIns="72000" rIns="180000" bIns="0" anchor="t">
            <a:no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 cap="none" baseline="0">
                <a:solidFill>
                  <a:schemeClr val="tx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/>
              <a:t>Presentation subtitle</a:t>
            </a:r>
            <a:endParaRPr lang="en-US" dirty="0"/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2960A480-D3F7-A841-9ED5-0C19AF80E3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4959" y="4930275"/>
            <a:ext cx="4697775" cy="315212"/>
          </a:xfrm>
          <a:prstGeom prst="rect">
            <a:avLst/>
          </a:prstGeom>
          <a:noFill/>
          <a:ln>
            <a:noFill/>
          </a:ln>
        </p:spPr>
        <p:txBody>
          <a:bodyPr lIns="0" tIns="0" rIns="180000" b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 b="1" i="0" cap="all" baseline="0">
                <a:solidFill>
                  <a:schemeClr val="tx1"/>
                </a:solidFill>
                <a:latin typeface="IBM Plex Sans SmB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/>
              <a:t>Presenter name</a:t>
            </a:r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D769A60-1E88-804F-A912-2CBC69B84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74698" y="5433456"/>
            <a:ext cx="467803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2" name="Picture 81" descr="York University Logo.">
            <a:extLst>
              <a:ext uri="{FF2B5EF4-FFF2-40B4-BE49-F238E27FC236}">
                <a16:creationId xmlns:a16="http://schemas.microsoft.com/office/drawing/2014/main" id="{58C577D5-343B-6C45-A119-B6AEA16834C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7056" y="5780114"/>
            <a:ext cx="1746774" cy="385200"/>
          </a:xfrm>
          <a:prstGeom prst="rect">
            <a:avLst/>
          </a:prstGeom>
        </p:spPr>
      </p:pic>
      <p:sp>
        <p:nvSpPr>
          <p:cNvPr id="70" name="Picture Placeholder 5">
            <a:extLst>
              <a:ext uri="{FF2B5EF4-FFF2-40B4-BE49-F238E27FC236}">
                <a16:creationId xmlns:a16="http://schemas.microsoft.com/office/drawing/2014/main" id="{20CEDC29-5AA0-A644-B60C-D80C69C12B4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456044" y="356400"/>
            <a:ext cx="5374800" cy="6145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Drop photo here to add background photo</a:t>
            </a:r>
            <a:br>
              <a:rPr lang="en-US" dirty="0"/>
            </a:br>
            <a:r>
              <a:rPr lang="en-US" dirty="0"/>
              <a:t>(then ensure alt text is assigned)</a:t>
            </a:r>
          </a:p>
        </p:txBody>
      </p:sp>
      <p:sp>
        <p:nvSpPr>
          <p:cNvPr id="26" name="Freeform 25">
            <a:extLst>
              <a:ext uri="{FF2B5EF4-FFF2-40B4-BE49-F238E27FC236}">
                <a16:creationId xmlns:a16="http://schemas.microsoft.com/office/drawing/2014/main" id="{10F37B83-DB99-014C-A42F-9DA46E46F3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5714999" y="381000"/>
            <a:ext cx="6858001" cy="6096001"/>
          </a:xfrm>
          <a:custGeom>
            <a:avLst/>
            <a:gdLst>
              <a:gd name="connsiteX0" fmla="*/ 360000 w 6858001"/>
              <a:gd name="connsiteY0" fmla="*/ 5736001 h 6096001"/>
              <a:gd name="connsiteX1" fmla="*/ 6498001 w 6858001"/>
              <a:gd name="connsiteY1" fmla="*/ 5736001 h 6096001"/>
              <a:gd name="connsiteX2" fmla="*/ 6498001 w 6858001"/>
              <a:gd name="connsiteY2" fmla="*/ 360001 h 6096001"/>
              <a:gd name="connsiteX3" fmla="*/ 360000 w 6858001"/>
              <a:gd name="connsiteY3" fmla="*/ 360001 h 6096001"/>
              <a:gd name="connsiteX4" fmla="*/ 0 w 6858001"/>
              <a:gd name="connsiteY4" fmla="*/ 6096000 h 6096001"/>
              <a:gd name="connsiteX5" fmla="*/ 0 w 6858001"/>
              <a:gd name="connsiteY5" fmla="*/ 0 h 6096001"/>
              <a:gd name="connsiteX6" fmla="*/ 360000 w 6858001"/>
              <a:gd name="connsiteY6" fmla="*/ 0 h 6096001"/>
              <a:gd name="connsiteX7" fmla="*/ 360000 w 6858001"/>
              <a:gd name="connsiteY7" fmla="*/ 1 h 6096001"/>
              <a:gd name="connsiteX8" fmla="*/ 6498001 w 6858001"/>
              <a:gd name="connsiteY8" fmla="*/ 1 h 6096001"/>
              <a:gd name="connsiteX9" fmla="*/ 6498001 w 6858001"/>
              <a:gd name="connsiteY9" fmla="*/ 0 h 6096001"/>
              <a:gd name="connsiteX10" fmla="*/ 6858001 w 6858001"/>
              <a:gd name="connsiteY10" fmla="*/ 0 h 6096001"/>
              <a:gd name="connsiteX11" fmla="*/ 6858001 w 6858001"/>
              <a:gd name="connsiteY11" fmla="*/ 6096000 h 6096001"/>
              <a:gd name="connsiteX12" fmla="*/ 6679406 w 6858001"/>
              <a:gd name="connsiteY12" fmla="*/ 6096000 h 6096001"/>
              <a:gd name="connsiteX13" fmla="*/ 6679406 w 6858001"/>
              <a:gd name="connsiteY13" fmla="*/ 6096001 h 6096001"/>
              <a:gd name="connsiteX14" fmla="*/ 212725 w 6858001"/>
              <a:gd name="connsiteY14" fmla="*/ 6096001 h 6096001"/>
              <a:gd name="connsiteX15" fmla="*/ 212725 w 6858001"/>
              <a:gd name="connsiteY15" fmla="*/ 6096000 h 609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858001" h="6096001">
                <a:moveTo>
                  <a:pt x="360000" y="5736001"/>
                </a:moveTo>
                <a:lnTo>
                  <a:pt x="6498001" y="5736001"/>
                </a:lnTo>
                <a:lnTo>
                  <a:pt x="6498001" y="360001"/>
                </a:lnTo>
                <a:lnTo>
                  <a:pt x="360000" y="360001"/>
                </a:lnTo>
                <a:close/>
                <a:moveTo>
                  <a:pt x="0" y="6096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6498001" y="1"/>
                </a:lnTo>
                <a:lnTo>
                  <a:pt x="6498001" y="0"/>
                </a:lnTo>
                <a:lnTo>
                  <a:pt x="6858001" y="0"/>
                </a:lnTo>
                <a:lnTo>
                  <a:pt x="6858001" y="6096000"/>
                </a:lnTo>
                <a:lnTo>
                  <a:pt x="6679406" y="6096000"/>
                </a:lnTo>
                <a:lnTo>
                  <a:pt x="6679406" y="6096001"/>
                </a:lnTo>
                <a:lnTo>
                  <a:pt x="212725" y="6096001"/>
                </a:lnTo>
                <a:lnTo>
                  <a:pt x="212725" y="6096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12364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29">
          <p15:clr>
            <a:srgbClr val="FBAE40"/>
          </p15:clr>
        </p15:guide>
        <p15:guide id="3" pos="350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DE83E69-D9AC-584D-8346-2152F0FC07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226003" y="3994099"/>
            <a:ext cx="2691994" cy="269199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7B927D-BB8E-8743-B943-3159959A0F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776332" y="5099673"/>
            <a:ext cx="1627049" cy="553998"/>
          </a:xfrm>
          <a:noFill/>
        </p:spPr>
        <p:txBody>
          <a:bodyPr wrap="none" rtlCol="0" anchor="ctr">
            <a:spAutoFit/>
          </a:bodyPr>
          <a:lstStyle>
            <a:lvl1pPr>
              <a:defRPr lang="en-US" sz="3600">
                <a:solidFill>
                  <a:schemeClr val="bg1"/>
                </a:solidFill>
              </a:defRPr>
            </a:lvl1pPr>
          </a:lstStyle>
          <a:p>
            <a:pPr marL="0" lvl="0" indent="0" algn="ctr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Agenda</a:t>
            </a:r>
          </a:p>
        </p:txBody>
      </p:sp>
      <p:sp>
        <p:nvSpPr>
          <p:cNvPr id="24" name="Content Placeholder 7">
            <a:extLst>
              <a:ext uri="{FF2B5EF4-FFF2-40B4-BE49-F238E27FC236}">
                <a16:creationId xmlns:a16="http://schemas.microsoft.com/office/drawing/2014/main" id="{428611D5-FB4F-8B43-84A5-66355A2D6AE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27800" y="512763"/>
            <a:ext cx="5160963" cy="5659437"/>
          </a:xfrm>
          <a:prstGeom prst="rect">
            <a:avLst/>
          </a:prstGeom>
        </p:spPr>
        <p:txBody>
          <a:bodyPr>
            <a:noAutofit/>
          </a:bodyPr>
          <a:lstStyle>
            <a:lvl1pPr marL="285750" indent="-285750">
              <a:buFontTx/>
              <a:buBlip>
                <a:blip r:embed="rId3"/>
              </a:buBlip>
              <a:defRPr sz="20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add agenda items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1F31E4-A063-1D4B-A816-3BC69BEB42A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527800" y="6304235"/>
            <a:ext cx="407628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9" name="Picture 18" descr="York University Logo.&#10;">
            <a:extLst>
              <a:ext uri="{FF2B5EF4-FFF2-40B4-BE49-F238E27FC236}">
                <a16:creationId xmlns:a16="http://schemas.microsoft.com/office/drawing/2014/main" id="{061155A8-A422-D24B-AE05-1D037E8CBFA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4971" y="6373999"/>
            <a:ext cx="1242613" cy="273603"/>
          </a:xfrm>
          <a:prstGeom prst="rect">
            <a:avLst/>
          </a:prstGeom>
        </p:spPr>
      </p:pic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9512E45-9B20-744C-82C6-01AAA946D70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360001" y="360002"/>
            <a:ext cx="5376000" cy="6137999"/>
          </a:xfrm>
          <a:custGeom>
            <a:avLst/>
            <a:gdLst>
              <a:gd name="connsiteX0" fmla="*/ 0 w 5376000"/>
              <a:gd name="connsiteY0" fmla="*/ 0 h 6137999"/>
              <a:gd name="connsiteX1" fmla="*/ 5376000 w 5376000"/>
              <a:gd name="connsiteY1" fmla="*/ 0 h 6137999"/>
              <a:gd name="connsiteX2" fmla="*/ 5376000 w 5376000"/>
              <a:gd name="connsiteY2" fmla="*/ 3634098 h 6137999"/>
              <a:gd name="connsiteX3" fmla="*/ 2875021 w 5376000"/>
              <a:gd name="connsiteY3" fmla="*/ 3634098 h 6137999"/>
              <a:gd name="connsiteX4" fmla="*/ 2875021 w 5376000"/>
              <a:gd name="connsiteY4" fmla="*/ 6137999 h 6137999"/>
              <a:gd name="connsiteX5" fmla="*/ 0 w 5376000"/>
              <a:gd name="connsiteY5" fmla="*/ 6137999 h 613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76000" h="6137999">
                <a:moveTo>
                  <a:pt x="0" y="0"/>
                </a:moveTo>
                <a:lnTo>
                  <a:pt x="5376000" y="0"/>
                </a:lnTo>
                <a:lnTo>
                  <a:pt x="5376000" y="3634098"/>
                </a:lnTo>
                <a:lnTo>
                  <a:pt x="2875021" y="3634098"/>
                </a:lnTo>
                <a:lnTo>
                  <a:pt x="2875021" y="6137999"/>
                </a:lnTo>
                <a:lnTo>
                  <a:pt x="0" y="6137999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accent1"/>
            </a:solidFill>
          </a:ln>
        </p:spPr>
        <p:txBody>
          <a:bodyPr wrap="square" lIns="180000" rIns="36000" bIns="1080000" anchor="ctr">
            <a:noAutofit/>
          </a:bodyPr>
          <a:lstStyle>
            <a:lvl1pPr marL="0" indent="0" algn="l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Drop photo here to add background photo</a:t>
            </a:r>
            <a:br>
              <a:rPr lang="en-US" dirty="0"/>
            </a:br>
            <a:r>
              <a:rPr lang="en-US" dirty="0"/>
              <a:t>(then ensure alt text is assigned)</a:t>
            </a:r>
          </a:p>
        </p:txBody>
      </p:sp>
      <p:sp>
        <p:nvSpPr>
          <p:cNvPr id="20" name="Freeform 19">
            <a:extLst>
              <a:ext uri="{FF2B5EF4-FFF2-40B4-BE49-F238E27FC236}">
                <a16:creationId xmlns:a16="http://schemas.microsoft.com/office/drawing/2014/main" id="{94AC1224-3BA0-134E-BC2C-FA6E6F4DBC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-380999" y="381000"/>
            <a:ext cx="6858000" cy="6096001"/>
          </a:xfrm>
          <a:custGeom>
            <a:avLst/>
            <a:gdLst>
              <a:gd name="connsiteX0" fmla="*/ 360000 w 6858000"/>
              <a:gd name="connsiteY0" fmla="*/ 5736001 h 6096001"/>
              <a:gd name="connsiteX1" fmla="*/ 6497999 w 6858000"/>
              <a:gd name="connsiteY1" fmla="*/ 5736001 h 6096001"/>
              <a:gd name="connsiteX2" fmla="*/ 6497999 w 6858000"/>
              <a:gd name="connsiteY2" fmla="*/ 360001 h 6096001"/>
              <a:gd name="connsiteX3" fmla="*/ 360000 w 6858000"/>
              <a:gd name="connsiteY3" fmla="*/ 360001 h 6096001"/>
              <a:gd name="connsiteX4" fmla="*/ 0 w 6858000"/>
              <a:gd name="connsiteY4" fmla="*/ 360001 h 6096001"/>
              <a:gd name="connsiteX5" fmla="*/ 0 w 6858000"/>
              <a:gd name="connsiteY5" fmla="*/ 1 h 6096001"/>
              <a:gd name="connsiteX6" fmla="*/ 6497999 w 6858000"/>
              <a:gd name="connsiteY6" fmla="*/ 1 h 6096001"/>
              <a:gd name="connsiteX7" fmla="*/ 6497999 w 6858000"/>
              <a:gd name="connsiteY7" fmla="*/ 0 h 6096001"/>
              <a:gd name="connsiteX8" fmla="*/ 6857999 w 6858000"/>
              <a:gd name="connsiteY8" fmla="*/ 0 h 6096001"/>
              <a:gd name="connsiteX9" fmla="*/ 6857999 w 6858000"/>
              <a:gd name="connsiteY9" fmla="*/ 1 h 6096001"/>
              <a:gd name="connsiteX10" fmla="*/ 6858000 w 6858000"/>
              <a:gd name="connsiteY10" fmla="*/ 1 h 6096001"/>
              <a:gd name="connsiteX11" fmla="*/ 6858000 w 6858000"/>
              <a:gd name="connsiteY11" fmla="*/ 360001 h 6096001"/>
              <a:gd name="connsiteX12" fmla="*/ 6857999 w 6858000"/>
              <a:gd name="connsiteY12" fmla="*/ 360001 h 6096001"/>
              <a:gd name="connsiteX13" fmla="*/ 6857999 w 6858000"/>
              <a:gd name="connsiteY13" fmla="*/ 5736001 h 6096001"/>
              <a:gd name="connsiteX14" fmla="*/ 6858000 w 6858000"/>
              <a:gd name="connsiteY14" fmla="*/ 5736001 h 6096001"/>
              <a:gd name="connsiteX15" fmla="*/ 6858000 w 6858000"/>
              <a:gd name="connsiteY15" fmla="*/ 6096001 h 6096001"/>
              <a:gd name="connsiteX16" fmla="*/ 0 w 6858000"/>
              <a:gd name="connsiteY16" fmla="*/ 6096001 h 6096001"/>
              <a:gd name="connsiteX17" fmla="*/ 0 w 6858000"/>
              <a:gd name="connsiteY17" fmla="*/ 5736001 h 6096001"/>
              <a:gd name="connsiteX18" fmla="*/ 0 w 6858000"/>
              <a:gd name="connsiteY18" fmla="*/ 5736001 h 6096001"/>
              <a:gd name="connsiteX19" fmla="*/ 0 w 6858000"/>
              <a:gd name="connsiteY19" fmla="*/ 360001 h 6096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6858000" h="6096001">
                <a:moveTo>
                  <a:pt x="360000" y="5736001"/>
                </a:moveTo>
                <a:lnTo>
                  <a:pt x="6497999" y="5736001"/>
                </a:lnTo>
                <a:lnTo>
                  <a:pt x="6497999" y="360001"/>
                </a:lnTo>
                <a:lnTo>
                  <a:pt x="360000" y="360001"/>
                </a:lnTo>
                <a:close/>
                <a:moveTo>
                  <a:pt x="0" y="360001"/>
                </a:moveTo>
                <a:lnTo>
                  <a:pt x="0" y="1"/>
                </a:lnTo>
                <a:lnTo>
                  <a:pt x="6497999" y="1"/>
                </a:lnTo>
                <a:lnTo>
                  <a:pt x="6497999" y="0"/>
                </a:lnTo>
                <a:lnTo>
                  <a:pt x="6857999" y="0"/>
                </a:lnTo>
                <a:lnTo>
                  <a:pt x="6857999" y="1"/>
                </a:lnTo>
                <a:lnTo>
                  <a:pt x="6858000" y="1"/>
                </a:lnTo>
                <a:lnTo>
                  <a:pt x="6858000" y="360001"/>
                </a:lnTo>
                <a:lnTo>
                  <a:pt x="6857999" y="360001"/>
                </a:lnTo>
                <a:lnTo>
                  <a:pt x="6857999" y="5736001"/>
                </a:lnTo>
                <a:lnTo>
                  <a:pt x="6858000" y="5736001"/>
                </a:lnTo>
                <a:lnTo>
                  <a:pt x="6858000" y="6096001"/>
                </a:lnTo>
                <a:lnTo>
                  <a:pt x="0" y="6096001"/>
                </a:lnTo>
                <a:lnTo>
                  <a:pt x="0" y="5736001"/>
                </a:lnTo>
                <a:lnTo>
                  <a:pt x="0" y="5736001"/>
                </a:lnTo>
                <a:lnTo>
                  <a:pt x="0" y="36000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055060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4112">
          <p15:clr>
            <a:srgbClr val="FBAE40"/>
          </p15:clr>
        </p15:guide>
        <p15:guide id="4" pos="7363">
          <p15:clr>
            <a:srgbClr val="FBAE40"/>
          </p15:clr>
        </p15:guide>
        <p15:guide id="7" orient="horz" pos="323">
          <p15:clr>
            <a:srgbClr val="FBAE40"/>
          </p15:clr>
        </p15:guide>
        <p15:guide id="8" orient="horz" pos="3888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03924A13-79EE-1D47-B49D-1565C986DA2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55599" y="349579"/>
            <a:ext cx="11485301" cy="6146157"/>
          </a:xfrm>
          <a:prstGeom prst="rect">
            <a:avLst/>
          </a:prstGeom>
          <a:solidFill>
            <a:schemeClr val="bg1"/>
          </a:solidFill>
        </p:spPr>
        <p:txBody>
          <a:bodyPr wrap="square" rIns="288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Drop photo here to add background photo</a:t>
            </a:r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5B0AA002-EEF2-0444-877C-29A9E56032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59228" y="1443600"/>
            <a:ext cx="11484000" cy="5059585"/>
          </a:xfrm>
          <a:prstGeom prst="rect">
            <a:avLst/>
          </a:prstGeom>
          <a:gradFill flip="none" rotWithShape="1">
            <a:gsLst>
              <a:gs pos="52000">
                <a:srgbClr val="000000">
                  <a:alpha val="54000"/>
                </a:srgb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</p:spPr>
        <p:txBody>
          <a:bodyPr vert="horz" wrap="square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5A6E5F-ADC7-664D-A129-7CB283571BD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94023" y="2677886"/>
            <a:ext cx="10507378" cy="1697066"/>
          </a:xfrm>
          <a:noFill/>
          <a:ln>
            <a:noFill/>
          </a:ln>
        </p:spPr>
        <p:txBody>
          <a:bodyPr vert="horz" lIns="0" tIns="0" rIns="0" bIns="0" rtlCol="0" anchor="b">
            <a:noAutofit/>
          </a:bodyPr>
          <a:lstStyle>
            <a:lvl1pPr marL="571500" indent="-571500">
              <a:buFont typeface="Arial" panose="020B0604020202020204" pitchFamily="34" charset="0"/>
              <a:buNone/>
              <a:defRPr lang="en-US" sz="400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Section Title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0C179A9A-C7C8-7C48-A97C-FBC66812BEE9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704469" y="4410731"/>
            <a:ext cx="10496932" cy="6317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b="0" i="0" cap="none" baseline="0">
                <a:solidFill>
                  <a:schemeClr val="bg1"/>
                </a:solidFill>
                <a:latin typeface="IBM Plex Sans Light" panose="020B04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9E978879-4384-7944-8E60-E6FEF4E21A9D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704469" y="5047241"/>
            <a:ext cx="10496932" cy="3152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 b="1" i="0" cap="all" baseline="0">
                <a:solidFill>
                  <a:schemeClr val="bg1"/>
                </a:solidFill>
                <a:latin typeface="IBM Plex Sans SmBld" panose="020B0503050203000203" pitchFamily="34" charset="0"/>
              </a:defRPr>
            </a:lvl1pPr>
            <a:lvl2pPr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4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 dirty="0"/>
              <a:t>Additional information if needed</a:t>
            </a: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027E5C04-A6BF-204B-B6E3-68227002AE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1"/>
            <a:ext cx="12192002" cy="6858000"/>
          </a:xfrm>
          <a:custGeom>
            <a:avLst/>
            <a:gdLst>
              <a:gd name="connsiteX0" fmla="*/ 360001 w 12192002"/>
              <a:gd name="connsiteY0" fmla="*/ 360000 h 6858000"/>
              <a:gd name="connsiteX1" fmla="*/ 360001 w 12192002"/>
              <a:gd name="connsiteY1" fmla="*/ 6497999 h 6858000"/>
              <a:gd name="connsiteX2" fmla="*/ 11832001 w 12192002"/>
              <a:gd name="connsiteY2" fmla="*/ 6497999 h 6858000"/>
              <a:gd name="connsiteX3" fmla="*/ 11832001 w 12192002"/>
              <a:gd name="connsiteY3" fmla="*/ 360000 h 6858000"/>
              <a:gd name="connsiteX4" fmla="*/ 1 w 12192002"/>
              <a:gd name="connsiteY4" fmla="*/ 0 h 6858000"/>
              <a:gd name="connsiteX5" fmla="*/ 360001 w 12192002"/>
              <a:gd name="connsiteY5" fmla="*/ 0 h 6858000"/>
              <a:gd name="connsiteX6" fmla="*/ 360001 w 12192002"/>
              <a:gd name="connsiteY6" fmla="*/ 0 h 6858000"/>
              <a:gd name="connsiteX7" fmla="*/ 11832001 w 12192002"/>
              <a:gd name="connsiteY7" fmla="*/ 0 h 6858000"/>
              <a:gd name="connsiteX8" fmla="*/ 12192001 w 12192002"/>
              <a:gd name="connsiteY8" fmla="*/ 0 h 6858000"/>
              <a:gd name="connsiteX9" fmla="*/ 12192002 w 12192002"/>
              <a:gd name="connsiteY9" fmla="*/ 0 h 6858000"/>
              <a:gd name="connsiteX10" fmla="*/ 12192002 w 12192002"/>
              <a:gd name="connsiteY10" fmla="*/ 360000 h 6858000"/>
              <a:gd name="connsiteX11" fmla="*/ 12192001 w 12192002"/>
              <a:gd name="connsiteY11" fmla="*/ 360000 h 6858000"/>
              <a:gd name="connsiteX12" fmla="*/ 12192001 w 12192002"/>
              <a:gd name="connsiteY12" fmla="*/ 6497999 h 6858000"/>
              <a:gd name="connsiteX13" fmla="*/ 12192002 w 12192002"/>
              <a:gd name="connsiteY13" fmla="*/ 6497999 h 6858000"/>
              <a:gd name="connsiteX14" fmla="*/ 12192002 w 12192002"/>
              <a:gd name="connsiteY14" fmla="*/ 6857999 h 6858000"/>
              <a:gd name="connsiteX15" fmla="*/ 12192001 w 12192002"/>
              <a:gd name="connsiteY15" fmla="*/ 6857999 h 6858000"/>
              <a:gd name="connsiteX16" fmla="*/ 12192001 w 12192002"/>
              <a:gd name="connsiteY16" fmla="*/ 6858000 h 6858000"/>
              <a:gd name="connsiteX17" fmla="*/ 11832001 w 12192002"/>
              <a:gd name="connsiteY17" fmla="*/ 6858000 h 6858000"/>
              <a:gd name="connsiteX18" fmla="*/ 11832001 w 12192002"/>
              <a:gd name="connsiteY18" fmla="*/ 6857999 h 6858000"/>
              <a:gd name="connsiteX19" fmla="*/ 360001 w 12192002"/>
              <a:gd name="connsiteY19" fmla="*/ 6857999 h 6858000"/>
              <a:gd name="connsiteX20" fmla="*/ 360001 w 12192002"/>
              <a:gd name="connsiteY20" fmla="*/ 6858000 h 6858000"/>
              <a:gd name="connsiteX21" fmla="*/ 1 w 12192002"/>
              <a:gd name="connsiteY21" fmla="*/ 6858000 h 6858000"/>
              <a:gd name="connsiteX22" fmla="*/ 1 w 12192002"/>
              <a:gd name="connsiteY22" fmla="*/ 6857999 h 6858000"/>
              <a:gd name="connsiteX23" fmla="*/ 0 w 12192002"/>
              <a:gd name="connsiteY23" fmla="*/ 6857999 h 6858000"/>
              <a:gd name="connsiteX24" fmla="*/ 0 w 12192002"/>
              <a:gd name="connsiteY24" fmla="*/ 6497999 h 6858000"/>
              <a:gd name="connsiteX25" fmla="*/ 1 w 12192002"/>
              <a:gd name="connsiteY25" fmla="*/ 6497999 h 6858000"/>
              <a:gd name="connsiteX26" fmla="*/ 1 w 12192002"/>
              <a:gd name="connsiteY26" fmla="*/ 360000 h 6858000"/>
              <a:gd name="connsiteX27" fmla="*/ 0 w 12192002"/>
              <a:gd name="connsiteY27" fmla="*/ 360000 h 6858000"/>
              <a:gd name="connsiteX28" fmla="*/ 0 w 12192002"/>
              <a:gd name="connsiteY28" fmla="*/ 0 h 6858000"/>
              <a:gd name="connsiteX29" fmla="*/ 1 w 12192002"/>
              <a:gd name="connsiteY2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2192002" h="6858000">
                <a:moveTo>
                  <a:pt x="360001" y="360000"/>
                </a:moveTo>
                <a:lnTo>
                  <a:pt x="360001" y="6497999"/>
                </a:lnTo>
                <a:lnTo>
                  <a:pt x="11832001" y="6497999"/>
                </a:lnTo>
                <a:lnTo>
                  <a:pt x="11832001" y="360000"/>
                </a:lnTo>
                <a:close/>
                <a:moveTo>
                  <a:pt x="1" y="0"/>
                </a:moveTo>
                <a:lnTo>
                  <a:pt x="360001" y="0"/>
                </a:lnTo>
                <a:lnTo>
                  <a:pt x="360001" y="0"/>
                </a:lnTo>
                <a:lnTo>
                  <a:pt x="11832001" y="0"/>
                </a:lnTo>
                <a:lnTo>
                  <a:pt x="12192001" y="0"/>
                </a:lnTo>
                <a:lnTo>
                  <a:pt x="12192002" y="0"/>
                </a:lnTo>
                <a:lnTo>
                  <a:pt x="12192002" y="360000"/>
                </a:lnTo>
                <a:lnTo>
                  <a:pt x="12192001" y="360000"/>
                </a:lnTo>
                <a:lnTo>
                  <a:pt x="12192001" y="6497999"/>
                </a:lnTo>
                <a:lnTo>
                  <a:pt x="12192002" y="6497999"/>
                </a:lnTo>
                <a:lnTo>
                  <a:pt x="12192002" y="6857999"/>
                </a:lnTo>
                <a:lnTo>
                  <a:pt x="12192001" y="6857999"/>
                </a:lnTo>
                <a:lnTo>
                  <a:pt x="12192001" y="6858000"/>
                </a:lnTo>
                <a:lnTo>
                  <a:pt x="11832001" y="6858000"/>
                </a:lnTo>
                <a:lnTo>
                  <a:pt x="11832001" y="6857999"/>
                </a:lnTo>
                <a:lnTo>
                  <a:pt x="360001" y="6857999"/>
                </a:lnTo>
                <a:lnTo>
                  <a:pt x="360001" y="6858000"/>
                </a:lnTo>
                <a:lnTo>
                  <a:pt x="1" y="6858000"/>
                </a:lnTo>
                <a:lnTo>
                  <a:pt x="1" y="6857999"/>
                </a:lnTo>
                <a:lnTo>
                  <a:pt x="0" y="6857999"/>
                </a:lnTo>
                <a:lnTo>
                  <a:pt x="0" y="6497999"/>
                </a:lnTo>
                <a:lnTo>
                  <a:pt x="1" y="6497999"/>
                </a:lnTo>
                <a:lnTo>
                  <a:pt x="1" y="360000"/>
                </a:lnTo>
                <a:lnTo>
                  <a:pt x="0" y="360000"/>
                </a:lnTo>
                <a:lnTo>
                  <a:pt x="0" y="0"/>
                </a:lnTo>
                <a:lnTo>
                  <a:pt x="1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12470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75B15DF3-21ED-6E41-B51C-925362B13EF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436914" y="1438679"/>
            <a:ext cx="9322526" cy="3986762"/>
          </a:xfrm>
          <a:prstGeom prst="rect">
            <a:avLst/>
          </a:prstGeom>
          <a:noFill/>
        </p:spPr>
        <p:txBody>
          <a:bodyPr wrap="square" rIns="288000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Drop photo here to add</a:t>
            </a:r>
            <a:br>
              <a:rPr lang="en-US" dirty="0"/>
            </a:br>
            <a:r>
              <a:rPr lang="en-US" dirty="0"/>
              <a:t>background photo </a:t>
            </a:r>
          </a:p>
          <a:p>
            <a:r>
              <a:rPr lang="en-US" dirty="0"/>
              <a:t>(then ensure alt text is assigned)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24931A-81CD-7C42-B650-1CE7B7075C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36400" y="1436400"/>
            <a:ext cx="9310369" cy="3992400"/>
          </a:xfrm>
          <a:prstGeom prst="rect">
            <a:avLst/>
          </a:prstGeom>
          <a:gradFill flip="none" rotWithShape="1">
            <a:gsLst>
              <a:gs pos="49000">
                <a:srgbClr val="000000">
                  <a:alpha val="54000"/>
                </a:srgbClr>
              </a:gs>
              <a:gs pos="12000">
                <a:schemeClr val="tx1">
                  <a:alpha val="55000"/>
                </a:schemeClr>
              </a:gs>
              <a:gs pos="75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vert="horz" wrap="square" lIns="0" tIns="0" rIns="0" bIns="0" rtlCol="0">
            <a:noAutofit/>
          </a:bodyPr>
          <a:lstStyle>
            <a:lvl1pPr marL="0" indent="0">
              <a:buFont typeface="Arial" panose="020B0604020202020204" pitchFamily="34" charset="0"/>
              <a:buNone/>
              <a:defRPr lang="en-US" dirty="0"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EEFB8F-4A79-464A-9960-012F07BC89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45231" y="1432558"/>
            <a:ext cx="5594349" cy="3983715"/>
          </a:xfrm>
          <a:noFill/>
          <a:ln>
            <a:noFill/>
          </a:ln>
        </p:spPr>
        <p:txBody>
          <a:bodyPr vert="horz" lIns="216000" tIns="0" rIns="0" bIns="0" rtlCol="0" anchor="ctr">
            <a:noAutofit/>
          </a:bodyPr>
          <a:lstStyle>
            <a:lvl1pPr>
              <a:defRPr lang="en-US" sz="4000" dirty="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a Title To Your Divider Slide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DE443D4-724C-5D4E-9520-760A3A823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667001" y="-2667001"/>
            <a:ext cx="6858000" cy="12192002"/>
          </a:xfrm>
          <a:custGeom>
            <a:avLst/>
            <a:gdLst>
              <a:gd name="connsiteX0" fmla="*/ 5418000 w 6858000"/>
              <a:gd name="connsiteY0" fmla="*/ 1440001 h 12192002"/>
              <a:gd name="connsiteX1" fmla="*/ 1440000 w 6858000"/>
              <a:gd name="connsiteY1" fmla="*/ 1440001 h 12192002"/>
              <a:gd name="connsiteX2" fmla="*/ 1440000 w 6858000"/>
              <a:gd name="connsiteY2" fmla="*/ 10752001 h 12192002"/>
              <a:gd name="connsiteX3" fmla="*/ 5418000 w 6858000"/>
              <a:gd name="connsiteY3" fmla="*/ 10752001 h 12192002"/>
              <a:gd name="connsiteX4" fmla="*/ 6858000 w 6858000"/>
              <a:gd name="connsiteY4" fmla="*/ 1 h 12192002"/>
              <a:gd name="connsiteX5" fmla="*/ 6858000 w 6858000"/>
              <a:gd name="connsiteY5" fmla="*/ 1440001 h 12192002"/>
              <a:gd name="connsiteX6" fmla="*/ 6858000 w 6858000"/>
              <a:gd name="connsiteY6" fmla="*/ 1440001 h 12192002"/>
              <a:gd name="connsiteX7" fmla="*/ 6858000 w 6858000"/>
              <a:gd name="connsiteY7" fmla="*/ 10752001 h 12192002"/>
              <a:gd name="connsiteX8" fmla="*/ 6858000 w 6858000"/>
              <a:gd name="connsiteY8" fmla="*/ 10752001 h 12192002"/>
              <a:gd name="connsiteX9" fmla="*/ 6858000 w 6858000"/>
              <a:gd name="connsiteY9" fmla="*/ 12192001 h 12192002"/>
              <a:gd name="connsiteX10" fmla="*/ 6858000 w 6858000"/>
              <a:gd name="connsiteY10" fmla="*/ 12192001 h 12192002"/>
              <a:gd name="connsiteX11" fmla="*/ 6858000 w 6858000"/>
              <a:gd name="connsiteY11" fmla="*/ 12192002 h 12192002"/>
              <a:gd name="connsiteX12" fmla="*/ 5418000 w 6858000"/>
              <a:gd name="connsiteY12" fmla="*/ 12192002 h 12192002"/>
              <a:gd name="connsiteX13" fmla="*/ 5418000 w 6858000"/>
              <a:gd name="connsiteY13" fmla="*/ 12192001 h 12192002"/>
              <a:gd name="connsiteX14" fmla="*/ 1440000 w 6858000"/>
              <a:gd name="connsiteY14" fmla="*/ 12192001 h 12192002"/>
              <a:gd name="connsiteX15" fmla="*/ 1440000 w 6858000"/>
              <a:gd name="connsiteY15" fmla="*/ 12192002 h 12192002"/>
              <a:gd name="connsiteX16" fmla="*/ 0 w 6858000"/>
              <a:gd name="connsiteY16" fmla="*/ 12192002 h 12192002"/>
              <a:gd name="connsiteX17" fmla="*/ 0 w 6858000"/>
              <a:gd name="connsiteY17" fmla="*/ 12192001 h 12192002"/>
              <a:gd name="connsiteX18" fmla="*/ 0 w 6858000"/>
              <a:gd name="connsiteY18" fmla="*/ 10752001 h 12192002"/>
              <a:gd name="connsiteX19" fmla="*/ 0 w 6858000"/>
              <a:gd name="connsiteY19" fmla="*/ 1440001 h 12192002"/>
              <a:gd name="connsiteX20" fmla="*/ 0 w 6858000"/>
              <a:gd name="connsiteY20" fmla="*/ 1 h 12192002"/>
              <a:gd name="connsiteX21" fmla="*/ 0 w 6858000"/>
              <a:gd name="connsiteY21" fmla="*/ 0 h 12192002"/>
              <a:gd name="connsiteX22" fmla="*/ 1440000 w 6858000"/>
              <a:gd name="connsiteY22" fmla="*/ 0 h 12192002"/>
              <a:gd name="connsiteX23" fmla="*/ 1440000 w 6858000"/>
              <a:gd name="connsiteY23" fmla="*/ 1 h 12192002"/>
              <a:gd name="connsiteX24" fmla="*/ 5418000 w 6858000"/>
              <a:gd name="connsiteY24" fmla="*/ 1 h 12192002"/>
              <a:gd name="connsiteX25" fmla="*/ 5418000 w 6858000"/>
              <a:gd name="connsiteY25" fmla="*/ 0 h 12192002"/>
              <a:gd name="connsiteX26" fmla="*/ 6858000 w 6858000"/>
              <a:gd name="connsiteY26" fmla="*/ 0 h 12192002"/>
              <a:gd name="connsiteX27" fmla="*/ 6858000 w 6858000"/>
              <a:gd name="connsiteY27" fmla="*/ 1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858000" h="12192002">
                <a:moveTo>
                  <a:pt x="5418000" y="1440001"/>
                </a:moveTo>
                <a:lnTo>
                  <a:pt x="1440000" y="1440001"/>
                </a:lnTo>
                <a:lnTo>
                  <a:pt x="1440000" y="10752001"/>
                </a:lnTo>
                <a:lnTo>
                  <a:pt x="5418000" y="10752001"/>
                </a:lnTo>
                <a:close/>
                <a:moveTo>
                  <a:pt x="6858000" y="1"/>
                </a:moveTo>
                <a:lnTo>
                  <a:pt x="6858000" y="1440001"/>
                </a:lnTo>
                <a:lnTo>
                  <a:pt x="6858000" y="1440001"/>
                </a:lnTo>
                <a:lnTo>
                  <a:pt x="6858000" y="10752001"/>
                </a:lnTo>
                <a:lnTo>
                  <a:pt x="6858000" y="10752001"/>
                </a:lnTo>
                <a:lnTo>
                  <a:pt x="6858000" y="12192001"/>
                </a:lnTo>
                <a:lnTo>
                  <a:pt x="6858000" y="12192001"/>
                </a:lnTo>
                <a:lnTo>
                  <a:pt x="6858000" y="12192002"/>
                </a:lnTo>
                <a:lnTo>
                  <a:pt x="5418000" y="12192002"/>
                </a:lnTo>
                <a:lnTo>
                  <a:pt x="5418000" y="12192001"/>
                </a:lnTo>
                <a:lnTo>
                  <a:pt x="1440000" y="12192001"/>
                </a:lnTo>
                <a:lnTo>
                  <a:pt x="1440000" y="12192002"/>
                </a:lnTo>
                <a:lnTo>
                  <a:pt x="0" y="12192002"/>
                </a:lnTo>
                <a:lnTo>
                  <a:pt x="0" y="12192001"/>
                </a:lnTo>
                <a:lnTo>
                  <a:pt x="0" y="10752001"/>
                </a:lnTo>
                <a:lnTo>
                  <a:pt x="0" y="1440001"/>
                </a:lnTo>
                <a:lnTo>
                  <a:pt x="0" y="1"/>
                </a:lnTo>
                <a:lnTo>
                  <a:pt x="0" y="0"/>
                </a:lnTo>
                <a:lnTo>
                  <a:pt x="1440000" y="0"/>
                </a:lnTo>
                <a:lnTo>
                  <a:pt x="1440000" y="1"/>
                </a:lnTo>
                <a:lnTo>
                  <a:pt x="5418000" y="1"/>
                </a:lnTo>
                <a:lnTo>
                  <a:pt x="5418000" y="0"/>
                </a:lnTo>
                <a:lnTo>
                  <a:pt x="6858000" y="0"/>
                </a:lnTo>
                <a:lnTo>
                  <a:pt x="685800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6891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D51DD35D-8795-6E48-9089-530B53B7B85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57729 w 12192000"/>
              <a:gd name="connsiteY0" fmla="*/ 1085850 h 6858000"/>
              <a:gd name="connsiteX1" fmla="*/ 11359044 w 12192000"/>
              <a:gd name="connsiteY1" fmla="*/ 1085850 h 6858000"/>
              <a:gd name="connsiteX2" fmla="*/ 11359044 w 12192000"/>
              <a:gd name="connsiteY2" fmla="*/ 5815013 h 6858000"/>
              <a:gd name="connsiteX3" fmla="*/ 857729 w 12192000"/>
              <a:gd name="connsiteY3" fmla="*/ 5815013 h 6858000"/>
              <a:gd name="connsiteX4" fmla="*/ 500542 w 12192000"/>
              <a:gd name="connsiteY4" fmla="*/ 728663 h 6858000"/>
              <a:gd name="connsiteX5" fmla="*/ 500542 w 12192000"/>
              <a:gd name="connsiteY5" fmla="*/ 6129339 h 6858000"/>
              <a:gd name="connsiteX6" fmla="*/ 500543 w 12192000"/>
              <a:gd name="connsiteY6" fmla="*/ 6129339 h 6858000"/>
              <a:gd name="connsiteX7" fmla="*/ 500543 w 12192000"/>
              <a:gd name="connsiteY7" fmla="*/ 6172200 h 6858000"/>
              <a:gd name="connsiteX8" fmla="*/ 11712576 w 12192000"/>
              <a:gd name="connsiteY8" fmla="*/ 6172200 h 6858000"/>
              <a:gd name="connsiteX9" fmla="*/ 11712576 w 12192000"/>
              <a:gd name="connsiteY9" fmla="*/ 6129340 h 6858000"/>
              <a:gd name="connsiteX10" fmla="*/ 11716230 w 12192000"/>
              <a:gd name="connsiteY10" fmla="*/ 6129340 h 6858000"/>
              <a:gd name="connsiteX11" fmla="*/ 11716230 w 12192000"/>
              <a:gd name="connsiteY11" fmla="*/ 728664 h 6858000"/>
              <a:gd name="connsiteX12" fmla="*/ 11712576 w 12192000"/>
              <a:gd name="connsiteY12" fmla="*/ 728664 h 6858000"/>
              <a:gd name="connsiteX13" fmla="*/ 11712576 w 12192000"/>
              <a:gd name="connsiteY13" fmla="*/ 728663 h 6858000"/>
              <a:gd name="connsiteX14" fmla="*/ 857729 w 12192000"/>
              <a:gd name="connsiteY14" fmla="*/ 728663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857729" y="1085850"/>
                </a:moveTo>
                <a:lnTo>
                  <a:pt x="11359044" y="1085850"/>
                </a:lnTo>
                <a:lnTo>
                  <a:pt x="11359044" y="5815013"/>
                </a:lnTo>
                <a:lnTo>
                  <a:pt x="857729" y="5815013"/>
                </a:lnTo>
                <a:close/>
                <a:moveTo>
                  <a:pt x="500542" y="728663"/>
                </a:moveTo>
                <a:lnTo>
                  <a:pt x="500542" y="6129339"/>
                </a:lnTo>
                <a:lnTo>
                  <a:pt x="500543" y="6129339"/>
                </a:lnTo>
                <a:lnTo>
                  <a:pt x="500543" y="6172200"/>
                </a:lnTo>
                <a:lnTo>
                  <a:pt x="11712576" y="6172200"/>
                </a:lnTo>
                <a:lnTo>
                  <a:pt x="11712576" y="6129340"/>
                </a:lnTo>
                <a:lnTo>
                  <a:pt x="11716230" y="6129340"/>
                </a:lnTo>
                <a:lnTo>
                  <a:pt x="11716230" y="728664"/>
                </a:lnTo>
                <a:lnTo>
                  <a:pt x="11712576" y="728664"/>
                </a:lnTo>
                <a:lnTo>
                  <a:pt x="11712576" y="728663"/>
                </a:lnTo>
                <a:lnTo>
                  <a:pt x="857729" y="72866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1188000" anchor="ctr" anchorCtr="0">
            <a:noAutofit/>
          </a:bodyPr>
          <a:lstStyle>
            <a:lvl1pPr marL="285750" marR="0" indent="-2857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85750" marR="0" lvl="0" indent="-2857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Drop photo here to add</a:t>
            </a:r>
            <a:br>
              <a:rPr lang="en-US" dirty="0"/>
            </a:br>
            <a:r>
              <a:rPr lang="en-US" dirty="0"/>
              <a:t>background photo.</a:t>
            </a:r>
            <a:br>
              <a:rPr lang="en-US" dirty="0"/>
            </a:br>
            <a:r>
              <a:rPr lang="en-US" dirty="0"/>
              <a:t>(then ensure alt text is assigned)</a:t>
            </a:r>
          </a:p>
        </p:txBody>
      </p:sp>
      <p:sp>
        <p:nvSpPr>
          <p:cNvPr id="42" name="Text Placeholder 41">
            <a:extLst>
              <a:ext uri="{FF2B5EF4-FFF2-40B4-BE49-F238E27FC236}">
                <a16:creationId xmlns:a16="http://schemas.microsoft.com/office/drawing/2014/main" id="{90D4015A-9A81-034F-AC64-D2D5054A7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857729 w 12192000"/>
              <a:gd name="connsiteY0" fmla="*/ 1085850 h 6858000"/>
              <a:gd name="connsiteX1" fmla="*/ 11359044 w 12192000"/>
              <a:gd name="connsiteY1" fmla="*/ 1085850 h 6858000"/>
              <a:gd name="connsiteX2" fmla="*/ 11359044 w 12192000"/>
              <a:gd name="connsiteY2" fmla="*/ 5815013 h 6858000"/>
              <a:gd name="connsiteX3" fmla="*/ 857729 w 12192000"/>
              <a:gd name="connsiteY3" fmla="*/ 5815012 h 6858000"/>
              <a:gd name="connsiteX4" fmla="*/ 500542 w 12192000"/>
              <a:gd name="connsiteY4" fmla="*/ 728662 h 6858000"/>
              <a:gd name="connsiteX5" fmla="*/ 500542 w 12192000"/>
              <a:gd name="connsiteY5" fmla="*/ 6129338 h 6858000"/>
              <a:gd name="connsiteX6" fmla="*/ 500543 w 12192000"/>
              <a:gd name="connsiteY6" fmla="*/ 6129338 h 6858000"/>
              <a:gd name="connsiteX7" fmla="*/ 500543 w 12192000"/>
              <a:gd name="connsiteY7" fmla="*/ 6172199 h 6858000"/>
              <a:gd name="connsiteX8" fmla="*/ 11712576 w 12192000"/>
              <a:gd name="connsiteY8" fmla="*/ 6172200 h 6858000"/>
              <a:gd name="connsiteX9" fmla="*/ 11712576 w 12192000"/>
              <a:gd name="connsiteY9" fmla="*/ 6129339 h 6858000"/>
              <a:gd name="connsiteX10" fmla="*/ 11716230 w 12192000"/>
              <a:gd name="connsiteY10" fmla="*/ 6129339 h 6858000"/>
              <a:gd name="connsiteX11" fmla="*/ 11716230 w 12192000"/>
              <a:gd name="connsiteY11" fmla="*/ 728663 h 6858000"/>
              <a:gd name="connsiteX12" fmla="*/ 11712576 w 12192000"/>
              <a:gd name="connsiteY12" fmla="*/ 728663 h 6858000"/>
              <a:gd name="connsiteX13" fmla="*/ 857729 w 12192000"/>
              <a:gd name="connsiteY13" fmla="*/ 728663 h 6858000"/>
              <a:gd name="connsiteX14" fmla="*/ 857729 w 12192000"/>
              <a:gd name="connsiteY14" fmla="*/ 728662 h 6858000"/>
              <a:gd name="connsiteX15" fmla="*/ 0 w 12192000"/>
              <a:gd name="connsiteY15" fmla="*/ 0 h 6858000"/>
              <a:gd name="connsiteX16" fmla="*/ 12192000 w 12192000"/>
              <a:gd name="connsiteY16" fmla="*/ 0 h 6858000"/>
              <a:gd name="connsiteX17" fmla="*/ 12192000 w 12192000"/>
              <a:gd name="connsiteY17" fmla="*/ 6858000 h 6858000"/>
              <a:gd name="connsiteX18" fmla="*/ 0 w 12192000"/>
              <a:gd name="connsiteY1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0" h="6858000">
                <a:moveTo>
                  <a:pt x="857729" y="1085850"/>
                </a:moveTo>
                <a:lnTo>
                  <a:pt x="11359044" y="1085850"/>
                </a:lnTo>
                <a:lnTo>
                  <a:pt x="11359044" y="5815013"/>
                </a:lnTo>
                <a:lnTo>
                  <a:pt x="857729" y="5815012"/>
                </a:lnTo>
                <a:close/>
                <a:moveTo>
                  <a:pt x="500542" y="728662"/>
                </a:moveTo>
                <a:lnTo>
                  <a:pt x="500542" y="6129338"/>
                </a:lnTo>
                <a:lnTo>
                  <a:pt x="500543" y="6129338"/>
                </a:lnTo>
                <a:lnTo>
                  <a:pt x="500543" y="6172199"/>
                </a:lnTo>
                <a:lnTo>
                  <a:pt x="11712576" y="6172200"/>
                </a:lnTo>
                <a:lnTo>
                  <a:pt x="11712576" y="6129339"/>
                </a:lnTo>
                <a:lnTo>
                  <a:pt x="11716230" y="6129339"/>
                </a:lnTo>
                <a:lnTo>
                  <a:pt x="11716230" y="728663"/>
                </a:lnTo>
                <a:lnTo>
                  <a:pt x="11712576" y="728663"/>
                </a:lnTo>
                <a:lnTo>
                  <a:pt x="857729" y="728663"/>
                </a:lnTo>
                <a:lnTo>
                  <a:pt x="857729" y="728662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52000">
                <a:srgbClr val="000000">
                  <a:alpha val="54000"/>
                </a:srgbClr>
              </a:gs>
              <a:gs pos="12000">
                <a:schemeClr val="tx1">
                  <a:alpha val="55000"/>
                </a:schemeClr>
              </a:gs>
              <a:gs pos="79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0CF07F2-AD50-A94E-BFA6-92053CF133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273" y="1446604"/>
            <a:ext cx="4823871" cy="3951962"/>
          </a:xfrm>
          <a:noFill/>
          <a:ln>
            <a:noFill/>
          </a:ln>
        </p:spPr>
        <p:txBody>
          <a:bodyPr vert="horz" wrap="square" lIns="0" tIns="360000" rIns="180000" bIns="0" rtlCol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4800" baseline="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a Title To Your Divider Slide</a:t>
            </a:r>
          </a:p>
        </p:txBody>
      </p:sp>
      <p:sp>
        <p:nvSpPr>
          <p:cNvPr id="43" name="Freeform 42">
            <a:extLst>
              <a:ext uri="{FF2B5EF4-FFF2-40B4-BE49-F238E27FC236}">
                <a16:creationId xmlns:a16="http://schemas.microsoft.com/office/drawing/2014/main" id="{84B4DA2E-2D00-194E-8177-1800958BB9EF}"/>
              </a:ext>
            </a:extLst>
          </p:cNvPr>
          <p:cNvSpPr/>
          <p:nvPr userDrawn="1"/>
        </p:nvSpPr>
        <p:spPr>
          <a:xfrm rot="5400000">
            <a:off x="3386617" y="-2157413"/>
            <a:ext cx="5443538" cy="11215688"/>
          </a:xfrm>
          <a:custGeom>
            <a:avLst/>
            <a:gdLst>
              <a:gd name="connsiteX0" fmla="*/ 357188 w 5443538"/>
              <a:gd name="connsiteY0" fmla="*/ 10858501 h 11215688"/>
              <a:gd name="connsiteX1" fmla="*/ 5086350 w 5443538"/>
              <a:gd name="connsiteY1" fmla="*/ 10858501 h 11215688"/>
              <a:gd name="connsiteX2" fmla="*/ 5086351 w 5443538"/>
              <a:gd name="connsiteY2" fmla="*/ 357186 h 11215688"/>
              <a:gd name="connsiteX3" fmla="*/ 357188 w 5443538"/>
              <a:gd name="connsiteY3" fmla="*/ 357186 h 11215688"/>
              <a:gd name="connsiteX4" fmla="*/ 0 w 5443538"/>
              <a:gd name="connsiteY4" fmla="*/ 11215688 h 11215688"/>
              <a:gd name="connsiteX5" fmla="*/ 0 w 5443538"/>
              <a:gd name="connsiteY5" fmla="*/ 10858501 h 11215688"/>
              <a:gd name="connsiteX6" fmla="*/ 1 w 5443538"/>
              <a:gd name="connsiteY6" fmla="*/ 10858501 h 11215688"/>
              <a:gd name="connsiteX7" fmla="*/ 1 w 5443538"/>
              <a:gd name="connsiteY7" fmla="*/ 3654 h 11215688"/>
              <a:gd name="connsiteX8" fmla="*/ 1 w 5443538"/>
              <a:gd name="connsiteY8" fmla="*/ 3654 h 11215688"/>
              <a:gd name="connsiteX9" fmla="*/ 1 w 5443538"/>
              <a:gd name="connsiteY9" fmla="*/ 0 h 11215688"/>
              <a:gd name="connsiteX10" fmla="*/ 5400677 w 5443538"/>
              <a:gd name="connsiteY10" fmla="*/ 0 h 11215688"/>
              <a:gd name="connsiteX11" fmla="*/ 5400677 w 5443538"/>
              <a:gd name="connsiteY11" fmla="*/ 3654 h 11215688"/>
              <a:gd name="connsiteX12" fmla="*/ 5443538 w 5443538"/>
              <a:gd name="connsiteY12" fmla="*/ 3654 h 11215688"/>
              <a:gd name="connsiteX13" fmla="*/ 5443537 w 5443538"/>
              <a:gd name="connsiteY13" fmla="*/ 11215687 h 11215688"/>
              <a:gd name="connsiteX14" fmla="*/ 5400676 w 5443538"/>
              <a:gd name="connsiteY14" fmla="*/ 11215687 h 11215688"/>
              <a:gd name="connsiteX15" fmla="*/ 5400676 w 5443538"/>
              <a:gd name="connsiteY15" fmla="*/ 11215688 h 112156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5443538" h="11215688">
                <a:moveTo>
                  <a:pt x="357188" y="10858501"/>
                </a:moveTo>
                <a:lnTo>
                  <a:pt x="5086350" y="10858501"/>
                </a:lnTo>
                <a:lnTo>
                  <a:pt x="5086351" y="357186"/>
                </a:lnTo>
                <a:lnTo>
                  <a:pt x="357188" y="357186"/>
                </a:lnTo>
                <a:close/>
                <a:moveTo>
                  <a:pt x="0" y="11215688"/>
                </a:moveTo>
                <a:lnTo>
                  <a:pt x="0" y="10858501"/>
                </a:lnTo>
                <a:lnTo>
                  <a:pt x="1" y="10858501"/>
                </a:lnTo>
                <a:lnTo>
                  <a:pt x="1" y="3654"/>
                </a:lnTo>
                <a:lnTo>
                  <a:pt x="1" y="3654"/>
                </a:lnTo>
                <a:lnTo>
                  <a:pt x="1" y="0"/>
                </a:lnTo>
                <a:lnTo>
                  <a:pt x="5400677" y="0"/>
                </a:lnTo>
                <a:lnTo>
                  <a:pt x="5400677" y="3654"/>
                </a:lnTo>
                <a:lnTo>
                  <a:pt x="5443538" y="3654"/>
                </a:lnTo>
                <a:lnTo>
                  <a:pt x="5443537" y="11215687"/>
                </a:lnTo>
                <a:lnTo>
                  <a:pt x="5400676" y="11215687"/>
                </a:lnTo>
                <a:lnTo>
                  <a:pt x="5400676" y="11215688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741771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78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45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FACCA2D9-CDD7-A74F-9151-CF6D728F3E9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64511 w 12192000"/>
              <a:gd name="connsiteY0" fmla="*/ 887497 h 6858000"/>
              <a:gd name="connsiteX1" fmla="*/ 11527491 w 12192000"/>
              <a:gd name="connsiteY1" fmla="*/ 887497 h 6858000"/>
              <a:gd name="connsiteX2" fmla="*/ 11527491 w 12192000"/>
              <a:gd name="connsiteY2" fmla="*/ 5967543 h 6858000"/>
              <a:gd name="connsiteX3" fmla="*/ 664511 w 12192000"/>
              <a:gd name="connsiteY3" fmla="*/ 5967543 h 6858000"/>
              <a:gd name="connsiteX4" fmla="*/ 484509 w 12192000"/>
              <a:gd name="connsiteY4" fmla="*/ 707497 h 6858000"/>
              <a:gd name="connsiteX5" fmla="*/ 484509 w 12192000"/>
              <a:gd name="connsiteY5" fmla="*/ 887497 h 6858000"/>
              <a:gd name="connsiteX6" fmla="*/ 484510 w 12192000"/>
              <a:gd name="connsiteY6" fmla="*/ 887497 h 6858000"/>
              <a:gd name="connsiteX7" fmla="*/ 484510 w 12192000"/>
              <a:gd name="connsiteY7" fmla="*/ 5967543 h 6858000"/>
              <a:gd name="connsiteX8" fmla="*/ 484509 w 12192000"/>
              <a:gd name="connsiteY8" fmla="*/ 5967543 h 6858000"/>
              <a:gd name="connsiteX9" fmla="*/ 484509 w 12192000"/>
              <a:gd name="connsiteY9" fmla="*/ 6147543 h 6858000"/>
              <a:gd name="connsiteX10" fmla="*/ 484510 w 12192000"/>
              <a:gd name="connsiteY10" fmla="*/ 6147543 h 6858000"/>
              <a:gd name="connsiteX11" fmla="*/ 484510 w 12192000"/>
              <a:gd name="connsiteY11" fmla="*/ 6150504 h 6858000"/>
              <a:gd name="connsiteX12" fmla="*/ 664511 w 12192000"/>
              <a:gd name="connsiteY12" fmla="*/ 6150504 h 6858000"/>
              <a:gd name="connsiteX13" fmla="*/ 664511 w 12192000"/>
              <a:gd name="connsiteY13" fmla="*/ 6147543 h 6858000"/>
              <a:gd name="connsiteX14" fmla="*/ 11527491 w 12192000"/>
              <a:gd name="connsiteY14" fmla="*/ 6147543 h 6858000"/>
              <a:gd name="connsiteX15" fmla="*/ 11527491 w 12192000"/>
              <a:gd name="connsiteY15" fmla="*/ 6150504 h 6858000"/>
              <a:gd name="connsiteX16" fmla="*/ 11707491 w 12192000"/>
              <a:gd name="connsiteY16" fmla="*/ 6150504 h 6858000"/>
              <a:gd name="connsiteX17" fmla="*/ 11707491 w 12192000"/>
              <a:gd name="connsiteY17" fmla="*/ 6147543 h 6858000"/>
              <a:gd name="connsiteX18" fmla="*/ 11707491 w 12192000"/>
              <a:gd name="connsiteY18" fmla="*/ 5967543 h 6858000"/>
              <a:gd name="connsiteX19" fmla="*/ 11707491 w 12192000"/>
              <a:gd name="connsiteY19" fmla="*/ 887497 h 6858000"/>
              <a:gd name="connsiteX20" fmla="*/ 11707491 w 12192000"/>
              <a:gd name="connsiteY20" fmla="*/ 734964 h 6858000"/>
              <a:gd name="connsiteX21" fmla="*/ 11707491 w 12192000"/>
              <a:gd name="connsiteY21" fmla="*/ 707497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6858000 h 6858000"/>
              <a:gd name="connsiteX25" fmla="*/ 0 w 12192000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664511" y="887497"/>
                </a:moveTo>
                <a:lnTo>
                  <a:pt x="11527491" y="887497"/>
                </a:lnTo>
                <a:lnTo>
                  <a:pt x="11527491" y="5967543"/>
                </a:lnTo>
                <a:lnTo>
                  <a:pt x="664511" y="5967543"/>
                </a:lnTo>
                <a:close/>
                <a:moveTo>
                  <a:pt x="484509" y="707497"/>
                </a:moveTo>
                <a:lnTo>
                  <a:pt x="484509" y="887497"/>
                </a:lnTo>
                <a:lnTo>
                  <a:pt x="484510" y="887497"/>
                </a:lnTo>
                <a:lnTo>
                  <a:pt x="484510" y="5967543"/>
                </a:lnTo>
                <a:lnTo>
                  <a:pt x="484509" y="5967543"/>
                </a:lnTo>
                <a:lnTo>
                  <a:pt x="484509" y="6147543"/>
                </a:lnTo>
                <a:lnTo>
                  <a:pt x="484510" y="6147543"/>
                </a:lnTo>
                <a:lnTo>
                  <a:pt x="484510" y="6150504"/>
                </a:lnTo>
                <a:lnTo>
                  <a:pt x="664511" y="6150504"/>
                </a:lnTo>
                <a:lnTo>
                  <a:pt x="664511" y="6147543"/>
                </a:lnTo>
                <a:lnTo>
                  <a:pt x="11527491" y="6147543"/>
                </a:lnTo>
                <a:lnTo>
                  <a:pt x="11527491" y="6150504"/>
                </a:lnTo>
                <a:lnTo>
                  <a:pt x="11707491" y="6150504"/>
                </a:lnTo>
                <a:lnTo>
                  <a:pt x="11707491" y="6147543"/>
                </a:lnTo>
                <a:lnTo>
                  <a:pt x="11707491" y="5967543"/>
                </a:lnTo>
                <a:lnTo>
                  <a:pt x="11707491" y="887497"/>
                </a:lnTo>
                <a:lnTo>
                  <a:pt x="11707491" y="734964"/>
                </a:lnTo>
                <a:lnTo>
                  <a:pt x="11707491" y="70749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Ins="1188000" anchor="ctr" anchorCtr="0">
            <a:noAutofit/>
          </a:bodyPr>
          <a:lstStyle>
            <a:lvl1pPr marL="285750" marR="0" indent="-2857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285750" marR="0" lvl="0" indent="-28575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Drop photo here to add</a:t>
            </a:r>
            <a:br>
              <a:rPr lang="en-US" dirty="0"/>
            </a:br>
            <a:r>
              <a:rPr lang="en-US" dirty="0"/>
              <a:t>background photo.</a:t>
            </a:r>
            <a:br>
              <a:rPr lang="en-US" dirty="0"/>
            </a:br>
            <a:r>
              <a:rPr lang="en-US" dirty="0"/>
              <a:t>(then ensure alt text is assigned)</a:t>
            </a:r>
          </a:p>
        </p:txBody>
      </p:sp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39316D4C-C12B-3449-B9EE-F7CCDFBAA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664511 w 12192000"/>
              <a:gd name="connsiteY0" fmla="*/ 887497 h 6858000"/>
              <a:gd name="connsiteX1" fmla="*/ 11527491 w 12192000"/>
              <a:gd name="connsiteY1" fmla="*/ 887497 h 6858000"/>
              <a:gd name="connsiteX2" fmla="*/ 11527491 w 12192000"/>
              <a:gd name="connsiteY2" fmla="*/ 5967543 h 6858000"/>
              <a:gd name="connsiteX3" fmla="*/ 664511 w 12192000"/>
              <a:gd name="connsiteY3" fmla="*/ 5967543 h 6858000"/>
              <a:gd name="connsiteX4" fmla="*/ 484509 w 12192000"/>
              <a:gd name="connsiteY4" fmla="*/ 707497 h 6858000"/>
              <a:gd name="connsiteX5" fmla="*/ 484509 w 12192000"/>
              <a:gd name="connsiteY5" fmla="*/ 887497 h 6858000"/>
              <a:gd name="connsiteX6" fmla="*/ 484510 w 12192000"/>
              <a:gd name="connsiteY6" fmla="*/ 887497 h 6858000"/>
              <a:gd name="connsiteX7" fmla="*/ 484510 w 12192000"/>
              <a:gd name="connsiteY7" fmla="*/ 5967543 h 6858000"/>
              <a:gd name="connsiteX8" fmla="*/ 484509 w 12192000"/>
              <a:gd name="connsiteY8" fmla="*/ 5967543 h 6858000"/>
              <a:gd name="connsiteX9" fmla="*/ 484509 w 12192000"/>
              <a:gd name="connsiteY9" fmla="*/ 6147543 h 6858000"/>
              <a:gd name="connsiteX10" fmla="*/ 484510 w 12192000"/>
              <a:gd name="connsiteY10" fmla="*/ 6147543 h 6858000"/>
              <a:gd name="connsiteX11" fmla="*/ 484510 w 12192000"/>
              <a:gd name="connsiteY11" fmla="*/ 6150504 h 6858000"/>
              <a:gd name="connsiteX12" fmla="*/ 664511 w 12192000"/>
              <a:gd name="connsiteY12" fmla="*/ 6150504 h 6858000"/>
              <a:gd name="connsiteX13" fmla="*/ 664511 w 12192000"/>
              <a:gd name="connsiteY13" fmla="*/ 6147543 h 6858000"/>
              <a:gd name="connsiteX14" fmla="*/ 11527491 w 12192000"/>
              <a:gd name="connsiteY14" fmla="*/ 6147543 h 6858000"/>
              <a:gd name="connsiteX15" fmla="*/ 11527491 w 12192000"/>
              <a:gd name="connsiteY15" fmla="*/ 6150504 h 6858000"/>
              <a:gd name="connsiteX16" fmla="*/ 11707491 w 12192000"/>
              <a:gd name="connsiteY16" fmla="*/ 6150504 h 6858000"/>
              <a:gd name="connsiteX17" fmla="*/ 11707491 w 12192000"/>
              <a:gd name="connsiteY17" fmla="*/ 6147543 h 6858000"/>
              <a:gd name="connsiteX18" fmla="*/ 11707491 w 12192000"/>
              <a:gd name="connsiteY18" fmla="*/ 5967543 h 6858000"/>
              <a:gd name="connsiteX19" fmla="*/ 11707491 w 12192000"/>
              <a:gd name="connsiteY19" fmla="*/ 887497 h 6858000"/>
              <a:gd name="connsiteX20" fmla="*/ 11707491 w 12192000"/>
              <a:gd name="connsiteY20" fmla="*/ 734964 h 6858000"/>
              <a:gd name="connsiteX21" fmla="*/ 11707491 w 12192000"/>
              <a:gd name="connsiteY21" fmla="*/ 707497 h 6858000"/>
              <a:gd name="connsiteX22" fmla="*/ 0 w 12192000"/>
              <a:gd name="connsiteY22" fmla="*/ 0 h 6858000"/>
              <a:gd name="connsiteX23" fmla="*/ 12192000 w 12192000"/>
              <a:gd name="connsiteY23" fmla="*/ 0 h 6858000"/>
              <a:gd name="connsiteX24" fmla="*/ 12192000 w 12192000"/>
              <a:gd name="connsiteY24" fmla="*/ 6858000 h 6858000"/>
              <a:gd name="connsiteX25" fmla="*/ 0 w 12192000"/>
              <a:gd name="connsiteY2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12192000" h="6858000">
                <a:moveTo>
                  <a:pt x="664511" y="887497"/>
                </a:moveTo>
                <a:lnTo>
                  <a:pt x="11527491" y="887497"/>
                </a:lnTo>
                <a:lnTo>
                  <a:pt x="11527491" y="5967543"/>
                </a:lnTo>
                <a:lnTo>
                  <a:pt x="664511" y="5967543"/>
                </a:lnTo>
                <a:close/>
                <a:moveTo>
                  <a:pt x="484509" y="707497"/>
                </a:moveTo>
                <a:lnTo>
                  <a:pt x="484509" y="887497"/>
                </a:lnTo>
                <a:lnTo>
                  <a:pt x="484510" y="887497"/>
                </a:lnTo>
                <a:lnTo>
                  <a:pt x="484510" y="5967543"/>
                </a:lnTo>
                <a:lnTo>
                  <a:pt x="484509" y="5967543"/>
                </a:lnTo>
                <a:lnTo>
                  <a:pt x="484509" y="6147543"/>
                </a:lnTo>
                <a:lnTo>
                  <a:pt x="484510" y="6147543"/>
                </a:lnTo>
                <a:lnTo>
                  <a:pt x="484510" y="6150504"/>
                </a:lnTo>
                <a:lnTo>
                  <a:pt x="664511" y="6150504"/>
                </a:lnTo>
                <a:lnTo>
                  <a:pt x="664511" y="6147543"/>
                </a:lnTo>
                <a:lnTo>
                  <a:pt x="11527491" y="6147543"/>
                </a:lnTo>
                <a:lnTo>
                  <a:pt x="11527491" y="6150504"/>
                </a:lnTo>
                <a:lnTo>
                  <a:pt x="11707491" y="6150504"/>
                </a:lnTo>
                <a:lnTo>
                  <a:pt x="11707491" y="6147543"/>
                </a:lnTo>
                <a:lnTo>
                  <a:pt x="11707491" y="5967543"/>
                </a:lnTo>
                <a:lnTo>
                  <a:pt x="11707491" y="887497"/>
                </a:lnTo>
                <a:lnTo>
                  <a:pt x="11707491" y="734964"/>
                </a:lnTo>
                <a:lnTo>
                  <a:pt x="11707491" y="707497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50000">
                <a:srgbClr val="000000">
                  <a:alpha val="54000"/>
                </a:srgbClr>
              </a:gs>
              <a:gs pos="12000">
                <a:schemeClr val="tx1">
                  <a:alpha val="55000"/>
                </a:schemeClr>
              </a:gs>
              <a:gs pos="82000">
                <a:schemeClr val="tx1">
                  <a:alpha val="0"/>
                </a:schemeClr>
              </a:gs>
            </a:gsLst>
            <a:lin ang="0" scaled="1"/>
            <a:tileRect/>
          </a:gradFill>
        </p:spPr>
        <p:txBody>
          <a:bodyPr wrap="square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55BA3F-6864-D84A-9233-DC55336FAC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28955" y="1635814"/>
            <a:ext cx="4867046" cy="3769166"/>
          </a:xfrm>
          <a:noFill/>
          <a:ln>
            <a:noFill/>
          </a:ln>
        </p:spPr>
        <p:txBody>
          <a:bodyPr vert="horz" wrap="square" lIns="0" tIns="360000" rIns="180000" bIns="0" rtlCol="0" anchor="ctr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None/>
              <a:defRPr lang="en-US" sz="4800" baseline="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a Title To Your Divider Slide</a:t>
            </a:r>
          </a:p>
        </p:txBody>
      </p:sp>
      <p:sp>
        <p:nvSpPr>
          <p:cNvPr id="31" name="Freeform 30">
            <a:extLst>
              <a:ext uri="{FF2B5EF4-FFF2-40B4-BE49-F238E27FC236}">
                <a16:creationId xmlns:a16="http://schemas.microsoft.com/office/drawing/2014/main" id="{2C857AFE-1172-BA41-AF85-C4A51E95B2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 userDrawn="1"/>
        </p:nvSpPr>
        <p:spPr>
          <a:xfrm>
            <a:off x="484509" y="707497"/>
            <a:ext cx="11222982" cy="5443007"/>
          </a:xfrm>
          <a:custGeom>
            <a:avLst/>
            <a:gdLst>
              <a:gd name="connsiteX0" fmla="*/ 180002 w 11222982"/>
              <a:gd name="connsiteY0" fmla="*/ 180000 h 5443007"/>
              <a:gd name="connsiteX1" fmla="*/ 180002 w 11222982"/>
              <a:gd name="connsiteY1" fmla="*/ 5260046 h 5443007"/>
              <a:gd name="connsiteX2" fmla="*/ 11042982 w 11222982"/>
              <a:gd name="connsiteY2" fmla="*/ 5260046 h 5443007"/>
              <a:gd name="connsiteX3" fmla="*/ 11042982 w 11222982"/>
              <a:gd name="connsiteY3" fmla="*/ 180000 h 5443007"/>
              <a:gd name="connsiteX4" fmla="*/ 0 w 11222982"/>
              <a:gd name="connsiteY4" fmla="*/ 0 h 5443007"/>
              <a:gd name="connsiteX5" fmla="*/ 11222982 w 11222982"/>
              <a:gd name="connsiteY5" fmla="*/ 0 h 5443007"/>
              <a:gd name="connsiteX6" fmla="*/ 11222982 w 11222982"/>
              <a:gd name="connsiteY6" fmla="*/ 27467 h 5443007"/>
              <a:gd name="connsiteX7" fmla="*/ 11222982 w 11222982"/>
              <a:gd name="connsiteY7" fmla="*/ 180000 h 5443007"/>
              <a:gd name="connsiteX8" fmla="*/ 11222982 w 11222982"/>
              <a:gd name="connsiteY8" fmla="*/ 5260046 h 5443007"/>
              <a:gd name="connsiteX9" fmla="*/ 11222982 w 11222982"/>
              <a:gd name="connsiteY9" fmla="*/ 5440046 h 5443007"/>
              <a:gd name="connsiteX10" fmla="*/ 11222982 w 11222982"/>
              <a:gd name="connsiteY10" fmla="*/ 5443007 h 5443007"/>
              <a:gd name="connsiteX11" fmla="*/ 11042982 w 11222982"/>
              <a:gd name="connsiteY11" fmla="*/ 5443007 h 5443007"/>
              <a:gd name="connsiteX12" fmla="*/ 11042982 w 11222982"/>
              <a:gd name="connsiteY12" fmla="*/ 5440046 h 5443007"/>
              <a:gd name="connsiteX13" fmla="*/ 180002 w 11222982"/>
              <a:gd name="connsiteY13" fmla="*/ 5440046 h 5443007"/>
              <a:gd name="connsiteX14" fmla="*/ 180002 w 11222982"/>
              <a:gd name="connsiteY14" fmla="*/ 5443007 h 5443007"/>
              <a:gd name="connsiteX15" fmla="*/ 1 w 11222982"/>
              <a:gd name="connsiteY15" fmla="*/ 5443007 h 5443007"/>
              <a:gd name="connsiteX16" fmla="*/ 1 w 11222982"/>
              <a:gd name="connsiteY16" fmla="*/ 5440046 h 5443007"/>
              <a:gd name="connsiteX17" fmla="*/ 0 w 11222982"/>
              <a:gd name="connsiteY17" fmla="*/ 5440046 h 5443007"/>
              <a:gd name="connsiteX18" fmla="*/ 0 w 11222982"/>
              <a:gd name="connsiteY18" fmla="*/ 5260046 h 5443007"/>
              <a:gd name="connsiteX19" fmla="*/ 1 w 11222982"/>
              <a:gd name="connsiteY19" fmla="*/ 5260046 h 5443007"/>
              <a:gd name="connsiteX20" fmla="*/ 1 w 11222982"/>
              <a:gd name="connsiteY20" fmla="*/ 180000 h 5443007"/>
              <a:gd name="connsiteX21" fmla="*/ 0 w 11222982"/>
              <a:gd name="connsiteY21" fmla="*/ 180000 h 54430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1222982" h="5443007">
                <a:moveTo>
                  <a:pt x="180002" y="180000"/>
                </a:moveTo>
                <a:lnTo>
                  <a:pt x="180002" y="5260046"/>
                </a:lnTo>
                <a:lnTo>
                  <a:pt x="11042982" y="5260046"/>
                </a:lnTo>
                <a:lnTo>
                  <a:pt x="11042982" y="180000"/>
                </a:lnTo>
                <a:close/>
                <a:moveTo>
                  <a:pt x="0" y="0"/>
                </a:moveTo>
                <a:lnTo>
                  <a:pt x="11222982" y="0"/>
                </a:lnTo>
                <a:lnTo>
                  <a:pt x="11222982" y="27467"/>
                </a:lnTo>
                <a:lnTo>
                  <a:pt x="11222982" y="180000"/>
                </a:lnTo>
                <a:lnTo>
                  <a:pt x="11222982" y="5260046"/>
                </a:lnTo>
                <a:lnTo>
                  <a:pt x="11222982" y="5440046"/>
                </a:lnTo>
                <a:lnTo>
                  <a:pt x="11222982" y="5443007"/>
                </a:lnTo>
                <a:lnTo>
                  <a:pt x="11042982" y="5443007"/>
                </a:lnTo>
                <a:lnTo>
                  <a:pt x="11042982" y="5440046"/>
                </a:lnTo>
                <a:lnTo>
                  <a:pt x="180002" y="5440046"/>
                </a:lnTo>
                <a:lnTo>
                  <a:pt x="180002" y="5443007"/>
                </a:lnTo>
                <a:lnTo>
                  <a:pt x="1" y="5443007"/>
                </a:lnTo>
                <a:lnTo>
                  <a:pt x="1" y="5440046"/>
                </a:lnTo>
                <a:lnTo>
                  <a:pt x="0" y="5440046"/>
                </a:lnTo>
                <a:lnTo>
                  <a:pt x="0" y="5260046"/>
                </a:lnTo>
                <a:lnTo>
                  <a:pt x="1" y="5260046"/>
                </a:lnTo>
                <a:lnTo>
                  <a:pt x="1" y="180000"/>
                </a:lnTo>
                <a:lnTo>
                  <a:pt x="0" y="180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263648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778">
          <p15:clr>
            <a:srgbClr val="FBAE40"/>
          </p15:clr>
        </p15:guide>
        <p15:guide id="4" orient="horz" pos="3884">
          <p15:clr>
            <a:srgbClr val="FBAE40"/>
          </p15:clr>
        </p15:guide>
        <p15:guide id="5" pos="7378">
          <p15:clr>
            <a:srgbClr val="FBAE40"/>
          </p15:clr>
        </p15:guide>
        <p15:guide id="6" orient="horz" pos="459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_Accessi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EEFB8F-4A79-464A-9960-012F07BC89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38274" y="1437141"/>
            <a:ext cx="9324000" cy="3983715"/>
          </a:xfr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vert="horz" lIns="540000" tIns="540000" rIns="540000" bIns="540000" rtlCol="0" anchor="ctr">
            <a:noAutofit/>
          </a:bodyPr>
          <a:lstStyle>
            <a:lvl1pPr algn="ctr">
              <a:lnSpc>
                <a:spcPct val="100000"/>
              </a:lnSpc>
              <a:defRPr lang="en-US" sz="4000" dirty="0">
                <a:solidFill>
                  <a:schemeClr val="bg1"/>
                </a:solidFill>
                <a:cs typeface="+mn-cs"/>
              </a:defRPr>
            </a:lvl1pPr>
          </a:lstStyle>
          <a:p>
            <a:pPr marL="0" lvl="0" indent="0">
              <a:lnSpc>
                <a:spcPct val="9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</a:pPr>
            <a:r>
              <a:rPr lang="en-US" dirty="0"/>
              <a:t>Click to Add a Title </a:t>
            </a:r>
            <a:br>
              <a:rPr lang="en-US" dirty="0"/>
            </a:br>
            <a:r>
              <a:rPr lang="en-US" dirty="0"/>
              <a:t>to your Divider Slide</a:t>
            </a: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7DE443D4-724C-5D4E-9520-760A3A8238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667001" y="-2667001"/>
            <a:ext cx="6858000" cy="12192002"/>
          </a:xfrm>
          <a:custGeom>
            <a:avLst/>
            <a:gdLst>
              <a:gd name="connsiteX0" fmla="*/ 5418000 w 6858000"/>
              <a:gd name="connsiteY0" fmla="*/ 1440001 h 12192002"/>
              <a:gd name="connsiteX1" fmla="*/ 1440000 w 6858000"/>
              <a:gd name="connsiteY1" fmla="*/ 1440001 h 12192002"/>
              <a:gd name="connsiteX2" fmla="*/ 1440000 w 6858000"/>
              <a:gd name="connsiteY2" fmla="*/ 10752001 h 12192002"/>
              <a:gd name="connsiteX3" fmla="*/ 5418000 w 6858000"/>
              <a:gd name="connsiteY3" fmla="*/ 10752001 h 12192002"/>
              <a:gd name="connsiteX4" fmla="*/ 6858000 w 6858000"/>
              <a:gd name="connsiteY4" fmla="*/ 1 h 12192002"/>
              <a:gd name="connsiteX5" fmla="*/ 6858000 w 6858000"/>
              <a:gd name="connsiteY5" fmla="*/ 1440001 h 12192002"/>
              <a:gd name="connsiteX6" fmla="*/ 6858000 w 6858000"/>
              <a:gd name="connsiteY6" fmla="*/ 1440001 h 12192002"/>
              <a:gd name="connsiteX7" fmla="*/ 6858000 w 6858000"/>
              <a:gd name="connsiteY7" fmla="*/ 10752001 h 12192002"/>
              <a:gd name="connsiteX8" fmla="*/ 6858000 w 6858000"/>
              <a:gd name="connsiteY8" fmla="*/ 10752001 h 12192002"/>
              <a:gd name="connsiteX9" fmla="*/ 6858000 w 6858000"/>
              <a:gd name="connsiteY9" fmla="*/ 12192001 h 12192002"/>
              <a:gd name="connsiteX10" fmla="*/ 6858000 w 6858000"/>
              <a:gd name="connsiteY10" fmla="*/ 12192001 h 12192002"/>
              <a:gd name="connsiteX11" fmla="*/ 6858000 w 6858000"/>
              <a:gd name="connsiteY11" fmla="*/ 12192002 h 12192002"/>
              <a:gd name="connsiteX12" fmla="*/ 5418000 w 6858000"/>
              <a:gd name="connsiteY12" fmla="*/ 12192002 h 12192002"/>
              <a:gd name="connsiteX13" fmla="*/ 5418000 w 6858000"/>
              <a:gd name="connsiteY13" fmla="*/ 12192001 h 12192002"/>
              <a:gd name="connsiteX14" fmla="*/ 1440000 w 6858000"/>
              <a:gd name="connsiteY14" fmla="*/ 12192001 h 12192002"/>
              <a:gd name="connsiteX15" fmla="*/ 1440000 w 6858000"/>
              <a:gd name="connsiteY15" fmla="*/ 12192002 h 12192002"/>
              <a:gd name="connsiteX16" fmla="*/ 0 w 6858000"/>
              <a:gd name="connsiteY16" fmla="*/ 12192002 h 12192002"/>
              <a:gd name="connsiteX17" fmla="*/ 0 w 6858000"/>
              <a:gd name="connsiteY17" fmla="*/ 12192001 h 12192002"/>
              <a:gd name="connsiteX18" fmla="*/ 0 w 6858000"/>
              <a:gd name="connsiteY18" fmla="*/ 10752001 h 12192002"/>
              <a:gd name="connsiteX19" fmla="*/ 0 w 6858000"/>
              <a:gd name="connsiteY19" fmla="*/ 1440001 h 12192002"/>
              <a:gd name="connsiteX20" fmla="*/ 0 w 6858000"/>
              <a:gd name="connsiteY20" fmla="*/ 1 h 12192002"/>
              <a:gd name="connsiteX21" fmla="*/ 0 w 6858000"/>
              <a:gd name="connsiteY21" fmla="*/ 0 h 12192002"/>
              <a:gd name="connsiteX22" fmla="*/ 1440000 w 6858000"/>
              <a:gd name="connsiteY22" fmla="*/ 0 h 12192002"/>
              <a:gd name="connsiteX23" fmla="*/ 1440000 w 6858000"/>
              <a:gd name="connsiteY23" fmla="*/ 1 h 12192002"/>
              <a:gd name="connsiteX24" fmla="*/ 5418000 w 6858000"/>
              <a:gd name="connsiteY24" fmla="*/ 1 h 12192002"/>
              <a:gd name="connsiteX25" fmla="*/ 5418000 w 6858000"/>
              <a:gd name="connsiteY25" fmla="*/ 0 h 12192002"/>
              <a:gd name="connsiteX26" fmla="*/ 6858000 w 6858000"/>
              <a:gd name="connsiteY26" fmla="*/ 0 h 12192002"/>
              <a:gd name="connsiteX27" fmla="*/ 6858000 w 6858000"/>
              <a:gd name="connsiteY27" fmla="*/ 1 h 12192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858000" h="12192002">
                <a:moveTo>
                  <a:pt x="5418000" y="1440001"/>
                </a:moveTo>
                <a:lnTo>
                  <a:pt x="1440000" y="1440001"/>
                </a:lnTo>
                <a:lnTo>
                  <a:pt x="1440000" y="10752001"/>
                </a:lnTo>
                <a:lnTo>
                  <a:pt x="5418000" y="10752001"/>
                </a:lnTo>
                <a:close/>
                <a:moveTo>
                  <a:pt x="6858000" y="1"/>
                </a:moveTo>
                <a:lnTo>
                  <a:pt x="6858000" y="1440001"/>
                </a:lnTo>
                <a:lnTo>
                  <a:pt x="6858000" y="1440001"/>
                </a:lnTo>
                <a:lnTo>
                  <a:pt x="6858000" y="10752001"/>
                </a:lnTo>
                <a:lnTo>
                  <a:pt x="6858000" y="10752001"/>
                </a:lnTo>
                <a:lnTo>
                  <a:pt x="6858000" y="12192001"/>
                </a:lnTo>
                <a:lnTo>
                  <a:pt x="6858000" y="12192001"/>
                </a:lnTo>
                <a:lnTo>
                  <a:pt x="6858000" y="12192002"/>
                </a:lnTo>
                <a:lnTo>
                  <a:pt x="5418000" y="12192002"/>
                </a:lnTo>
                <a:lnTo>
                  <a:pt x="5418000" y="12192001"/>
                </a:lnTo>
                <a:lnTo>
                  <a:pt x="1440000" y="12192001"/>
                </a:lnTo>
                <a:lnTo>
                  <a:pt x="1440000" y="12192002"/>
                </a:lnTo>
                <a:lnTo>
                  <a:pt x="0" y="12192002"/>
                </a:lnTo>
                <a:lnTo>
                  <a:pt x="0" y="12192001"/>
                </a:lnTo>
                <a:lnTo>
                  <a:pt x="0" y="10752001"/>
                </a:lnTo>
                <a:lnTo>
                  <a:pt x="0" y="1440001"/>
                </a:lnTo>
                <a:lnTo>
                  <a:pt x="0" y="1"/>
                </a:lnTo>
                <a:lnTo>
                  <a:pt x="0" y="0"/>
                </a:lnTo>
                <a:lnTo>
                  <a:pt x="1440000" y="0"/>
                </a:lnTo>
                <a:lnTo>
                  <a:pt x="1440000" y="1"/>
                </a:lnTo>
                <a:lnTo>
                  <a:pt x="5418000" y="1"/>
                </a:lnTo>
                <a:lnTo>
                  <a:pt x="5418000" y="0"/>
                </a:lnTo>
                <a:lnTo>
                  <a:pt x="6858000" y="0"/>
                </a:lnTo>
                <a:lnTo>
                  <a:pt x="6858000" y="1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9477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D6D2240-FA47-0D4F-A2AD-9029D09437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24821D-45D2-4B44-B568-237094D560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C6AF4E3-7C7A-4050-BF98-8B639F08A4A8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25D5AC-D5C1-442A-8896-7992656AB03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1" name="Picture 10" descr="York University Logo.">
            <a:extLst>
              <a:ext uri="{FF2B5EF4-FFF2-40B4-BE49-F238E27FC236}">
                <a16:creationId xmlns:a16="http://schemas.microsoft.com/office/drawing/2014/main" id="{8DB00395-58E4-2940-BEC1-A7ECD6C19A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3AF607-A535-AE46-91A2-C2853802B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4D340AE-33AC-42B7-BF23-605B0E3EC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00" y="1198800"/>
            <a:ext cx="11159999" cy="496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73136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36BA87-6AC7-49B4-92F6-F4CA10F638AF}"/>
              </a:ext>
            </a:extLst>
          </p:cNvPr>
          <p:cNvSpPr/>
          <p:nvPr userDrawn="1"/>
        </p:nvSpPr>
        <p:spPr>
          <a:xfrm>
            <a:off x="-87464" y="129619"/>
            <a:ext cx="12356327" cy="91563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4D6D2240-FA47-0D4F-A2AD-9029D09437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88000"/>
            <a:ext cx="11161240" cy="720000"/>
          </a:xfrm>
        </p:spPr>
        <p:txBody>
          <a:bodyPr anchor="ctr" anchorCtr="0">
            <a:noAutofit/>
          </a:bodyPr>
          <a:lstStyle>
            <a:lvl1pPr>
              <a:defRPr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824821D-45D2-4B44-B568-237094D560A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4C6AF4E3-7C7A-4050-BF98-8B639F08A4A8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725D5AC-D5C1-442A-8896-7992656AB03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1" name="Picture 10" descr="York University Logo.">
            <a:extLst>
              <a:ext uri="{FF2B5EF4-FFF2-40B4-BE49-F238E27FC236}">
                <a16:creationId xmlns:a16="http://schemas.microsoft.com/office/drawing/2014/main" id="{8DB00395-58E4-2940-BEC1-A7ECD6C19A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3AF607-A535-AE46-91A2-C2853802B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4D340AE-33AC-42B7-BF23-605B0E3ECA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400" y="1198800"/>
            <a:ext cx="11159999" cy="496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744443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EA3B59-861D-CC42-A8F6-D7799EDD6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9" name="Text Placeholder 57">
            <a:extLst>
              <a:ext uri="{FF2B5EF4-FFF2-40B4-BE49-F238E27FC236}">
                <a16:creationId xmlns:a16="http://schemas.microsoft.com/office/drawing/2014/main" id="{82A7616C-08E1-5C4A-94C3-59BF945740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196975"/>
            <a:ext cx="5469192" cy="4975225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522F2D5-E9EF-4343-8DC4-709C8E32AE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6203951" y="1196975"/>
            <a:ext cx="5469190" cy="497522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 descr="York University Logo.">
            <a:extLst>
              <a:ext uri="{FF2B5EF4-FFF2-40B4-BE49-F238E27FC236}">
                <a16:creationId xmlns:a16="http://schemas.microsoft.com/office/drawing/2014/main" id="{ACA75758-CE2F-AD4D-9C00-A5C4D75409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1649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3772">
          <p15:clr>
            <a:srgbClr val="FBAE40"/>
          </p15:clr>
        </p15:guide>
        <p15:guide id="5" pos="3908">
          <p15:clr>
            <a:srgbClr val="FBAE40"/>
          </p15:clr>
        </p15:guide>
        <p15:guide id="6" pos="7363">
          <p15:clr>
            <a:srgbClr val="FBAE40"/>
          </p15:clr>
        </p15:guide>
        <p15:guide id="9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Slide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62" name="Text Placeholder 53">
            <a:extLst>
              <a:ext uri="{FF2B5EF4-FFF2-40B4-BE49-F238E27FC236}">
                <a16:creationId xmlns:a16="http://schemas.microsoft.com/office/drawing/2014/main" id="{A0672088-1724-3342-BFB3-A9C3D78E98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1" y="1196975"/>
            <a:ext cx="5420895" cy="522097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0" name="Text Placeholder 57">
            <a:extLst>
              <a:ext uri="{FF2B5EF4-FFF2-40B4-BE49-F238E27FC236}">
                <a16:creationId xmlns:a16="http://schemas.microsoft.com/office/drawing/2014/main" id="{76B0A7DC-3DDF-4F4C-9115-94893364EA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773239"/>
            <a:ext cx="5420468" cy="4451938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spcBef>
                <a:spcPts val="600"/>
              </a:spcBef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3" name="Text Placeholder 53">
            <a:extLst>
              <a:ext uri="{FF2B5EF4-FFF2-40B4-BE49-F238E27FC236}">
                <a16:creationId xmlns:a16="http://schemas.microsoft.com/office/drawing/2014/main" id="{A88E9F13-81DC-8F4C-8230-3311B1E57D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54750" y="1196975"/>
            <a:ext cx="5430910" cy="522097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1" name="Text Placeholder 57">
            <a:extLst>
              <a:ext uri="{FF2B5EF4-FFF2-40B4-BE49-F238E27FC236}">
                <a16:creationId xmlns:a16="http://schemas.microsoft.com/office/drawing/2014/main" id="{FBDE887A-1A03-0340-A830-921CEFD4973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54634" y="1773238"/>
            <a:ext cx="5434130" cy="4451939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3" name="Picture 12" descr="York University Logo.">
            <a:extLst>
              <a:ext uri="{FF2B5EF4-FFF2-40B4-BE49-F238E27FC236}">
                <a16:creationId xmlns:a16="http://schemas.microsoft.com/office/drawing/2014/main" id="{AECA45BF-7B1F-5649-9576-D519983F0E8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5669" y="6372792"/>
            <a:ext cx="1240699" cy="27360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E2808EE8-9812-924F-92E0-A705FC0A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744981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3739">
          <p15:clr>
            <a:srgbClr val="FBAE40"/>
          </p15:clr>
        </p15:guide>
        <p15:guide id="5" pos="3940">
          <p15:clr>
            <a:srgbClr val="FBAE40"/>
          </p15:clr>
        </p15:guide>
        <p15:guide id="6" pos="7363">
          <p15:clr>
            <a:srgbClr val="FBAE40"/>
          </p15:clr>
        </p15:guide>
        <p15:guide id="9" orient="horz" pos="754">
          <p15:clr>
            <a:srgbClr val="FBAE40"/>
          </p15:clr>
        </p15:guide>
        <p15:guide id="10" orient="horz" pos="1117">
          <p15:clr>
            <a:srgbClr val="FBAE40"/>
          </p15:clr>
        </p15:guide>
        <p15:guide id="12" orient="horz" pos="3884">
          <p15:clr>
            <a:srgbClr val="FBAE40"/>
          </p15:clr>
        </p15:guide>
        <p15:guide id="13" orient="horz" pos="4269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lumn Slide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19" name="Text Placeholder 53">
            <a:extLst>
              <a:ext uri="{FF2B5EF4-FFF2-40B4-BE49-F238E27FC236}">
                <a16:creationId xmlns:a16="http://schemas.microsoft.com/office/drawing/2014/main" id="{413C845C-EAE6-AF41-B604-B795A78D3EE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1651" y="1196975"/>
            <a:ext cx="3503625" cy="522097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5" name="Text Placeholder 57">
            <a:extLst>
              <a:ext uri="{FF2B5EF4-FFF2-40B4-BE49-F238E27FC236}">
                <a16:creationId xmlns:a16="http://schemas.microsoft.com/office/drawing/2014/main" id="{8FDBC224-29B7-D94D-A917-7189CF9D8DF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01650" y="1773238"/>
            <a:ext cx="3510001" cy="4392612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0" name="Text Placeholder 53">
            <a:extLst>
              <a:ext uri="{FF2B5EF4-FFF2-40B4-BE49-F238E27FC236}">
                <a16:creationId xmlns:a16="http://schemas.microsoft.com/office/drawing/2014/main" id="{231CCB01-79F2-F34F-BC4D-1031450FD5B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332288" y="1196975"/>
            <a:ext cx="3524932" cy="522097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6" name="Text Placeholder 57">
            <a:extLst>
              <a:ext uri="{FF2B5EF4-FFF2-40B4-BE49-F238E27FC236}">
                <a16:creationId xmlns:a16="http://schemas.microsoft.com/office/drawing/2014/main" id="{1ED52BD2-E8AE-D447-A7FC-9FAAD041AC0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8637" y="1773238"/>
            <a:ext cx="3510000" cy="4392612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1" name="Text Placeholder 53">
            <a:extLst>
              <a:ext uri="{FF2B5EF4-FFF2-40B4-BE49-F238E27FC236}">
                <a16:creationId xmlns:a16="http://schemas.microsoft.com/office/drawing/2014/main" id="{CF16F710-257F-5041-8125-90E471B9BAE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4232" y="1196975"/>
            <a:ext cx="3504531" cy="522097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7" name="Text Placeholder 57">
            <a:extLst>
              <a:ext uri="{FF2B5EF4-FFF2-40B4-BE49-F238E27FC236}">
                <a16:creationId xmlns:a16="http://schemas.microsoft.com/office/drawing/2014/main" id="{70C5ADD5-F228-C64F-9A1A-553837A1E71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84231" y="1797540"/>
            <a:ext cx="3510000" cy="4368309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3" name="Picture 12" descr="York University Logo.">
            <a:extLst>
              <a:ext uri="{FF2B5EF4-FFF2-40B4-BE49-F238E27FC236}">
                <a16:creationId xmlns:a16="http://schemas.microsoft.com/office/drawing/2014/main" id="{31E90577-5A07-9849-88E9-86D615B77F9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65670" y="6372792"/>
            <a:ext cx="1240699" cy="273600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E2808EE8-9812-924F-92E0-A705FC0A11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701153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6" pos="7363">
          <p15:clr>
            <a:srgbClr val="FBAE40"/>
          </p15:clr>
        </p15:guide>
        <p15:guide id="9" orient="horz" pos="1117">
          <p15:clr>
            <a:srgbClr val="FBAE40"/>
          </p15:clr>
        </p15:guide>
        <p15:guide id="12" orient="horz" pos="3888">
          <p15:clr>
            <a:srgbClr val="FBAE40"/>
          </p15:clr>
        </p15:guide>
        <p15:guide id="13" orient="horz" pos="754">
          <p15:clr>
            <a:srgbClr val="FBAE40"/>
          </p15:clr>
        </p15:guide>
        <p15:guide id="14" pos="2729">
          <p15:clr>
            <a:srgbClr val="FBAE40"/>
          </p15:clr>
        </p15:guide>
        <p15:guide id="15" pos="2525" userDrawn="1">
          <p15:clr>
            <a:srgbClr val="FBAE40"/>
          </p15:clr>
        </p15:guide>
        <p15:guide id="16" pos="4951">
          <p15:clr>
            <a:srgbClr val="FBAE40"/>
          </p15:clr>
        </p15:guide>
        <p15:guide id="17" pos="5155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Slide - 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23" name="Text Placeholder 53">
            <a:extLst>
              <a:ext uri="{FF2B5EF4-FFF2-40B4-BE49-F238E27FC236}">
                <a16:creationId xmlns:a16="http://schemas.microsoft.com/office/drawing/2014/main" id="{214B3C36-FAD2-2946-B5D2-577C63AC01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2" y="1218329"/>
            <a:ext cx="2540681" cy="522097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8" name="Text Placeholder 57">
            <a:extLst>
              <a:ext uri="{FF2B5EF4-FFF2-40B4-BE49-F238E27FC236}">
                <a16:creationId xmlns:a16="http://schemas.microsoft.com/office/drawing/2014/main" id="{E695CA26-1919-114C-BC11-38C996B851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844674"/>
            <a:ext cx="2540528" cy="4321175"/>
          </a:xfrm>
          <a:prstGeom prst="rect">
            <a:avLst/>
          </a:prstGeom>
        </p:spPr>
        <p:txBody>
          <a:bodyPr lIns="0">
            <a:noAutofit/>
          </a:bodyPr>
          <a:lstStyle>
            <a:lvl1pPr marL="126000" indent="-126000">
              <a:defRPr sz="1400"/>
            </a:lvl1pPr>
            <a:lvl2pPr marL="252000" indent="-126000"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4" name="Text Placeholder 53">
            <a:extLst>
              <a:ext uri="{FF2B5EF4-FFF2-40B4-BE49-F238E27FC236}">
                <a16:creationId xmlns:a16="http://schemas.microsoft.com/office/drawing/2014/main" id="{364A19A7-DFB3-7E45-9878-76EAFAAC7717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386591" y="1211906"/>
            <a:ext cx="2540681" cy="522097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9" name="Text Placeholder 57">
            <a:extLst>
              <a:ext uri="{FF2B5EF4-FFF2-40B4-BE49-F238E27FC236}">
                <a16:creationId xmlns:a16="http://schemas.microsoft.com/office/drawing/2014/main" id="{E13C6EED-B55A-9647-A753-CA6B53800D1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78200" y="1844674"/>
            <a:ext cx="2553131" cy="4321175"/>
          </a:xfrm>
          <a:prstGeom prst="rect">
            <a:avLst/>
          </a:prstGeom>
        </p:spPr>
        <p:txBody>
          <a:bodyPr lIns="0">
            <a:noAutofit/>
          </a:bodyPr>
          <a:lstStyle>
            <a:lvl1pPr marL="126000" indent="-126000">
              <a:defRPr sz="1400"/>
            </a:lvl1pPr>
            <a:lvl2pPr marL="252000" indent="-126000"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6" name="Text Placeholder 53">
            <a:extLst>
              <a:ext uri="{FF2B5EF4-FFF2-40B4-BE49-F238E27FC236}">
                <a16:creationId xmlns:a16="http://schemas.microsoft.com/office/drawing/2014/main" id="{D881590F-FC81-0046-A179-47970EA06C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54750" y="1203325"/>
            <a:ext cx="2540681" cy="522097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20" name="Text Placeholder 57">
            <a:extLst>
              <a:ext uri="{FF2B5EF4-FFF2-40B4-BE49-F238E27FC236}">
                <a16:creationId xmlns:a16="http://schemas.microsoft.com/office/drawing/2014/main" id="{F78578F5-EFC6-BC40-9724-A634789392C1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750" y="1844674"/>
            <a:ext cx="2547914" cy="4321176"/>
          </a:xfrm>
          <a:prstGeom prst="rect">
            <a:avLst/>
          </a:prstGeom>
        </p:spPr>
        <p:txBody>
          <a:bodyPr lIns="0">
            <a:noAutofit/>
          </a:bodyPr>
          <a:lstStyle>
            <a:lvl1pPr marL="126000" indent="-126000">
              <a:defRPr sz="1400"/>
            </a:lvl1pPr>
            <a:lvl2pPr marL="252000" indent="-126000"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27" name="Text Placeholder 53">
            <a:extLst>
              <a:ext uri="{FF2B5EF4-FFF2-40B4-BE49-F238E27FC236}">
                <a16:creationId xmlns:a16="http://schemas.microsoft.com/office/drawing/2014/main" id="{EE21CEE7-7C87-8948-B4EA-C94A7874924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153504" y="1203325"/>
            <a:ext cx="2540681" cy="522097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21" name="Text Placeholder 57">
            <a:extLst>
              <a:ext uri="{FF2B5EF4-FFF2-40B4-BE49-F238E27FC236}">
                <a16:creationId xmlns:a16="http://schemas.microsoft.com/office/drawing/2014/main" id="{F63C3783-BFD5-CE47-813A-DDB4E37BAA61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53504" y="1844674"/>
            <a:ext cx="2549800" cy="4327526"/>
          </a:xfrm>
          <a:prstGeom prst="rect">
            <a:avLst/>
          </a:prstGeom>
        </p:spPr>
        <p:txBody>
          <a:bodyPr lIns="0">
            <a:noAutofit/>
          </a:bodyPr>
          <a:lstStyle>
            <a:lvl1pPr marL="126000" indent="-126000">
              <a:defRPr sz="1400"/>
            </a:lvl1pPr>
            <a:lvl2pPr marL="252000" indent="-126000">
              <a:defRPr sz="14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5" name="Picture 14" descr="York University Logo.&#10;">
            <a:extLst>
              <a:ext uri="{FF2B5EF4-FFF2-40B4-BE49-F238E27FC236}">
                <a16:creationId xmlns:a16="http://schemas.microsoft.com/office/drawing/2014/main" id="{A51EE3BB-C5D8-7748-AC61-802ED7AA1D7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5ACEF09-F0CD-7449-9B9E-747B150BFF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721936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1927">
          <p15:clr>
            <a:srgbClr val="FBAE40"/>
          </p15:clr>
        </p15:guide>
        <p15:guide id="5" pos="2128">
          <p15:clr>
            <a:srgbClr val="FBAE40"/>
          </p15:clr>
        </p15:guide>
        <p15:guide id="6" pos="3739">
          <p15:clr>
            <a:srgbClr val="FBAE40"/>
          </p15:clr>
        </p15:guide>
        <p15:guide id="7" pos="3940">
          <p15:clr>
            <a:srgbClr val="FBAE40"/>
          </p15:clr>
        </p15:guide>
        <p15:guide id="8" pos="5551">
          <p15:clr>
            <a:srgbClr val="FBAE40"/>
          </p15:clr>
        </p15:guide>
        <p15:guide id="9" pos="5752">
          <p15:clr>
            <a:srgbClr val="FBAE40"/>
          </p15:clr>
        </p15:guide>
        <p15:guide id="10" pos="7363">
          <p15:clr>
            <a:srgbClr val="FBAE40"/>
          </p15:clr>
        </p15:guide>
        <p15:guide id="14" orient="horz" pos="1162" userDrawn="1">
          <p15:clr>
            <a:srgbClr val="FBAE40"/>
          </p15:clr>
        </p15:guide>
        <p15:guide id="15" orient="horz" pos="754">
          <p15:clr>
            <a:srgbClr val="FBAE40"/>
          </p15:clr>
        </p15:guide>
        <p15:guide id="16" orient="horz" pos="3888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603B2061-D856-4A41-B120-2B85C6C79AAD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55512" y="358954"/>
            <a:ext cx="11480977" cy="1558925"/>
          </a:xfrm>
          <a:prstGeom prst="rect">
            <a:avLst/>
          </a:prstGeom>
        </p:spPr>
        <p:txBody>
          <a:bodyPr bIns="1800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and drop photo onto slide to add header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800" y="357216"/>
            <a:ext cx="11480400" cy="1562400"/>
          </a:xfrm>
          <a:solidFill>
            <a:schemeClr val="tx1">
              <a:alpha val="54000"/>
            </a:schemeClr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A1CF8A-1741-6B40-A154-613324130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432" y="2468097"/>
            <a:ext cx="5400000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3" name="Text Placeholder 57">
            <a:extLst>
              <a:ext uri="{FF2B5EF4-FFF2-40B4-BE49-F238E27FC236}">
                <a16:creationId xmlns:a16="http://schemas.microsoft.com/office/drawing/2014/main" id="{29A5CBBC-4A91-4C72-AE28-46A6B97D7626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31" y="3011997"/>
            <a:ext cx="5421633" cy="3138341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 marL="669600" indent="0">
              <a:buNone/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5" name="Text Placeholder 53">
            <a:extLst>
              <a:ext uri="{FF2B5EF4-FFF2-40B4-BE49-F238E27FC236}">
                <a16:creationId xmlns:a16="http://schemas.microsoft.com/office/drawing/2014/main" id="{85171A1C-33F0-154B-A90A-134189461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64399" y="2468097"/>
            <a:ext cx="5412090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  <a:endParaRPr lang="en-US" dirty="0"/>
          </a:p>
        </p:txBody>
      </p:sp>
      <p:sp>
        <p:nvSpPr>
          <p:cNvPr id="20" name="Text Placeholder 57">
            <a:extLst>
              <a:ext uri="{FF2B5EF4-FFF2-40B4-BE49-F238E27FC236}">
                <a16:creationId xmlns:a16="http://schemas.microsoft.com/office/drawing/2014/main" id="{D832DB65-C34A-724C-BC2D-C88133F6D6C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264399" y="3015397"/>
            <a:ext cx="5421633" cy="3138341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28" name="Picture 27" descr="York University Logo.&#10;">
            <a:extLst>
              <a:ext uri="{FF2B5EF4-FFF2-40B4-BE49-F238E27FC236}">
                <a16:creationId xmlns:a16="http://schemas.microsoft.com/office/drawing/2014/main" id="{9C3BBD24-06A8-1A4A-99ED-8A60807077D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7AA6FF0F-EF68-C34F-8441-557C608E3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957584" y="-4957585"/>
            <a:ext cx="2276833" cy="12192003"/>
          </a:xfrm>
          <a:custGeom>
            <a:avLst/>
            <a:gdLst>
              <a:gd name="connsiteX0" fmla="*/ 360000 w 2276833"/>
              <a:gd name="connsiteY0" fmla="*/ 11832003 h 12192003"/>
              <a:gd name="connsiteX1" fmla="*/ 1916832 w 2276833"/>
              <a:gd name="connsiteY1" fmla="*/ 11832003 h 12192003"/>
              <a:gd name="connsiteX2" fmla="*/ 1916833 w 2276833"/>
              <a:gd name="connsiteY2" fmla="*/ 360002 h 12192003"/>
              <a:gd name="connsiteX3" fmla="*/ 360000 w 2276833"/>
              <a:gd name="connsiteY3" fmla="*/ 360002 h 12192003"/>
              <a:gd name="connsiteX4" fmla="*/ 0 w 2276833"/>
              <a:gd name="connsiteY4" fmla="*/ 12192000 h 12192003"/>
              <a:gd name="connsiteX5" fmla="*/ 0 w 2276833"/>
              <a:gd name="connsiteY5" fmla="*/ 0 h 12192003"/>
              <a:gd name="connsiteX6" fmla="*/ 360000 w 2276833"/>
              <a:gd name="connsiteY6" fmla="*/ 0 h 12192003"/>
              <a:gd name="connsiteX7" fmla="*/ 360000 w 2276833"/>
              <a:gd name="connsiteY7" fmla="*/ 1 h 12192003"/>
              <a:gd name="connsiteX8" fmla="*/ 1916833 w 2276833"/>
              <a:gd name="connsiteY8" fmla="*/ 1 h 12192003"/>
              <a:gd name="connsiteX9" fmla="*/ 1916833 w 2276833"/>
              <a:gd name="connsiteY9" fmla="*/ 0 h 12192003"/>
              <a:gd name="connsiteX10" fmla="*/ 2276833 w 2276833"/>
              <a:gd name="connsiteY10" fmla="*/ 0 h 12192003"/>
              <a:gd name="connsiteX11" fmla="*/ 2276832 w 2276833"/>
              <a:gd name="connsiteY11" fmla="*/ 12192000 h 12192003"/>
              <a:gd name="connsiteX12" fmla="*/ 2266791 w 2276833"/>
              <a:gd name="connsiteY12" fmla="*/ 12192000 h 12192003"/>
              <a:gd name="connsiteX13" fmla="*/ 2266791 w 2276833"/>
              <a:gd name="connsiteY13" fmla="*/ 12192003 h 12192003"/>
              <a:gd name="connsiteX14" fmla="*/ 0 w 2276833"/>
              <a:gd name="connsiteY14" fmla="*/ 12192003 h 12192003"/>
              <a:gd name="connsiteX15" fmla="*/ 0 w 2276833"/>
              <a:gd name="connsiteY15" fmla="*/ 12192000 h 1219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6833" h="12192003">
                <a:moveTo>
                  <a:pt x="360000" y="11832003"/>
                </a:moveTo>
                <a:lnTo>
                  <a:pt x="1916832" y="11832003"/>
                </a:lnTo>
                <a:lnTo>
                  <a:pt x="1916833" y="360002"/>
                </a:lnTo>
                <a:lnTo>
                  <a:pt x="360000" y="360002"/>
                </a:lnTo>
                <a:close/>
                <a:moveTo>
                  <a:pt x="0" y="12192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1916833" y="1"/>
                </a:lnTo>
                <a:lnTo>
                  <a:pt x="1916833" y="0"/>
                </a:lnTo>
                <a:lnTo>
                  <a:pt x="2276833" y="0"/>
                </a:lnTo>
                <a:lnTo>
                  <a:pt x="2276832" y="12192000"/>
                </a:lnTo>
                <a:lnTo>
                  <a:pt x="2266791" y="12192000"/>
                </a:lnTo>
                <a:lnTo>
                  <a:pt x="2266791" y="12192003"/>
                </a:lnTo>
                <a:lnTo>
                  <a:pt x="0" y="12192003"/>
                </a:lnTo>
                <a:lnTo>
                  <a:pt x="0" y="12192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F9C4D6D-A922-1345-A1A8-1C756DCF58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4402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3739">
          <p15:clr>
            <a:srgbClr val="FBAE40"/>
          </p15:clr>
        </p15:guide>
        <p15:guide id="5" pos="3940">
          <p15:clr>
            <a:srgbClr val="FBAE40"/>
          </p15:clr>
        </p15:guide>
        <p15:guide id="6" pos="7363">
          <p15:clr>
            <a:srgbClr val="FBAE40"/>
          </p15:clr>
        </p15:guide>
        <p15:guide id="9" orient="horz" pos="1842">
          <p15:clr>
            <a:srgbClr val="FBAE40"/>
          </p15:clr>
        </p15:guide>
        <p15:guide id="10" orient="horz" pos="3884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6">
            <a:extLst>
              <a:ext uri="{FF2B5EF4-FFF2-40B4-BE49-F238E27FC236}">
                <a16:creationId xmlns:a16="http://schemas.microsoft.com/office/drawing/2014/main" id="{53769F31-6ABB-C943-BB08-2C41A9CE09B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355512" y="358954"/>
            <a:ext cx="11480977" cy="1558925"/>
          </a:xfrm>
          <a:prstGeom prst="rect">
            <a:avLst/>
          </a:prstGeom>
        </p:spPr>
        <p:txBody>
          <a:bodyPr bIns="1800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and drop photo onto slide to add header image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F4A2716-629B-9C45-AADD-DE61D864D5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800" y="348748"/>
            <a:ext cx="11480400" cy="1569600"/>
          </a:xfrm>
          <a:solidFill>
            <a:schemeClr val="tx1">
              <a:alpha val="54000"/>
            </a:schemeClr>
          </a:solidFill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A1CF8A-1741-6B40-A154-613324130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59" y="2468097"/>
            <a:ext cx="3514725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4" name="Text Placeholder 57">
            <a:extLst>
              <a:ext uri="{FF2B5EF4-FFF2-40B4-BE49-F238E27FC236}">
                <a16:creationId xmlns:a16="http://schemas.microsoft.com/office/drawing/2014/main" id="{A0685936-FD89-8644-B6EC-36AD7532FB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3015397"/>
            <a:ext cx="3523302" cy="3138341"/>
          </a:xfrm>
          <a:prstGeom prst="rect">
            <a:avLst/>
          </a:prstGeom>
        </p:spPr>
        <p:txBody>
          <a:bodyPr lIns="0">
            <a:noAutofit/>
          </a:bodyPr>
          <a:lstStyle>
            <a:lvl1pPr marL="180000" indent="-180000">
              <a:defRPr sz="1600"/>
            </a:lvl1pPr>
            <a:lvl2pPr marL="360000" indent="-180000">
              <a:defRPr sz="1600"/>
            </a:lvl2pPr>
            <a:lvl3pPr marL="540000" indent="-180000"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5" name="Text Placeholder 53">
            <a:extLst>
              <a:ext uri="{FF2B5EF4-FFF2-40B4-BE49-F238E27FC236}">
                <a16:creationId xmlns:a16="http://schemas.microsoft.com/office/drawing/2014/main" id="{85171A1C-33F0-154B-A90A-13418946156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38637" y="2468097"/>
            <a:ext cx="3514725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/>
              <a:t>CLICK TO ADD SUBHEADER</a:t>
            </a:r>
            <a:endParaRPr lang="en-US" dirty="0"/>
          </a:p>
        </p:txBody>
      </p:sp>
      <p:sp>
        <p:nvSpPr>
          <p:cNvPr id="16" name="Text Placeholder 57">
            <a:extLst>
              <a:ext uri="{FF2B5EF4-FFF2-40B4-BE49-F238E27FC236}">
                <a16:creationId xmlns:a16="http://schemas.microsoft.com/office/drawing/2014/main" id="{1490539A-E4E2-DE44-B3A7-F6ADD2E83C6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338637" y="3015397"/>
            <a:ext cx="3510000" cy="3138341"/>
          </a:xfrm>
          <a:prstGeom prst="rect">
            <a:avLst/>
          </a:prstGeom>
        </p:spPr>
        <p:txBody>
          <a:bodyPr lIns="0">
            <a:noAutofit/>
          </a:bodyPr>
          <a:lstStyle>
            <a:lvl1pPr marL="180000" indent="-180000">
              <a:defRPr sz="1600"/>
            </a:lvl1pPr>
            <a:lvl2pPr marL="360000" indent="-180000">
              <a:defRPr sz="1600"/>
            </a:lvl2pPr>
            <a:lvl3pPr marL="540000" indent="-180000"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6" name="Text Placeholder 53">
            <a:extLst>
              <a:ext uri="{FF2B5EF4-FFF2-40B4-BE49-F238E27FC236}">
                <a16:creationId xmlns:a16="http://schemas.microsoft.com/office/drawing/2014/main" id="{A0CAE2A1-4EB9-AE45-A294-C7AF8E330E2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175244" y="2468097"/>
            <a:ext cx="3513519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7" name="Text Placeholder 57">
            <a:extLst>
              <a:ext uri="{FF2B5EF4-FFF2-40B4-BE49-F238E27FC236}">
                <a16:creationId xmlns:a16="http://schemas.microsoft.com/office/drawing/2014/main" id="{6A290EEA-CFEC-614B-B849-D38F318885F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175244" y="3015397"/>
            <a:ext cx="3514385" cy="3138341"/>
          </a:xfrm>
          <a:prstGeom prst="rect">
            <a:avLst/>
          </a:prstGeom>
        </p:spPr>
        <p:txBody>
          <a:bodyPr lIns="0">
            <a:noAutofit/>
          </a:bodyPr>
          <a:lstStyle>
            <a:lvl1pPr marL="180000" indent="-180000">
              <a:defRPr sz="1600"/>
            </a:lvl1pPr>
            <a:lvl2pPr marL="360000" indent="-180000">
              <a:defRPr sz="1600"/>
            </a:lvl2pPr>
            <a:lvl3pPr marL="540000" indent="-180000"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30" name="Picture 29" descr="York University Logo.">
            <a:extLst>
              <a:ext uri="{FF2B5EF4-FFF2-40B4-BE49-F238E27FC236}">
                <a16:creationId xmlns:a16="http://schemas.microsoft.com/office/drawing/2014/main" id="{F1CD1720-798A-2144-8E95-90329F56E55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7AA6FF0F-EF68-C34F-8441-557C608E34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957584" y="-4957585"/>
            <a:ext cx="2276833" cy="12192003"/>
          </a:xfrm>
          <a:custGeom>
            <a:avLst/>
            <a:gdLst>
              <a:gd name="connsiteX0" fmla="*/ 360000 w 2276833"/>
              <a:gd name="connsiteY0" fmla="*/ 11832003 h 12192003"/>
              <a:gd name="connsiteX1" fmla="*/ 1916832 w 2276833"/>
              <a:gd name="connsiteY1" fmla="*/ 11832003 h 12192003"/>
              <a:gd name="connsiteX2" fmla="*/ 1916833 w 2276833"/>
              <a:gd name="connsiteY2" fmla="*/ 360002 h 12192003"/>
              <a:gd name="connsiteX3" fmla="*/ 360000 w 2276833"/>
              <a:gd name="connsiteY3" fmla="*/ 360002 h 12192003"/>
              <a:gd name="connsiteX4" fmla="*/ 0 w 2276833"/>
              <a:gd name="connsiteY4" fmla="*/ 12192000 h 12192003"/>
              <a:gd name="connsiteX5" fmla="*/ 0 w 2276833"/>
              <a:gd name="connsiteY5" fmla="*/ 0 h 12192003"/>
              <a:gd name="connsiteX6" fmla="*/ 360000 w 2276833"/>
              <a:gd name="connsiteY6" fmla="*/ 0 h 12192003"/>
              <a:gd name="connsiteX7" fmla="*/ 360000 w 2276833"/>
              <a:gd name="connsiteY7" fmla="*/ 1 h 12192003"/>
              <a:gd name="connsiteX8" fmla="*/ 1916833 w 2276833"/>
              <a:gd name="connsiteY8" fmla="*/ 1 h 12192003"/>
              <a:gd name="connsiteX9" fmla="*/ 1916833 w 2276833"/>
              <a:gd name="connsiteY9" fmla="*/ 0 h 12192003"/>
              <a:gd name="connsiteX10" fmla="*/ 2276833 w 2276833"/>
              <a:gd name="connsiteY10" fmla="*/ 0 h 12192003"/>
              <a:gd name="connsiteX11" fmla="*/ 2276832 w 2276833"/>
              <a:gd name="connsiteY11" fmla="*/ 12192000 h 12192003"/>
              <a:gd name="connsiteX12" fmla="*/ 2266791 w 2276833"/>
              <a:gd name="connsiteY12" fmla="*/ 12192000 h 12192003"/>
              <a:gd name="connsiteX13" fmla="*/ 2266791 w 2276833"/>
              <a:gd name="connsiteY13" fmla="*/ 12192003 h 12192003"/>
              <a:gd name="connsiteX14" fmla="*/ 0 w 2276833"/>
              <a:gd name="connsiteY14" fmla="*/ 12192003 h 12192003"/>
              <a:gd name="connsiteX15" fmla="*/ 0 w 2276833"/>
              <a:gd name="connsiteY15" fmla="*/ 12192000 h 1219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6833" h="12192003">
                <a:moveTo>
                  <a:pt x="360000" y="11832003"/>
                </a:moveTo>
                <a:lnTo>
                  <a:pt x="1916832" y="11832003"/>
                </a:lnTo>
                <a:lnTo>
                  <a:pt x="1916833" y="360002"/>
                </a:lnTo>
                <a:lnTo>
                  <a:pt x="360000" y="360002"/>
                </a:lnTo>
                <a:close/>
                <a:moveTo>
                  <a:pt x="0" y="12192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1916833" y="1"/>
                </a:lnTo>
                <a:lnTo>
                  <a:pt x="1916833" y="0"/>
                </a:lnTo>
                <a:lnTo>
                  <a:pt x="2276833" y="0"/>
                </a:lnTo>
                <a:lnTo>
                  <a:pt x="2276832" y="12192000"/>
                </a:lnTo>
                <a:lnTo>
                  <a:pt x="2266791" y="12192000"/>
                </a:lnTo>
                <a:lnTo>
                  <a:pt x="2266791" y="12192003"/>
                </a:lnTo>
                <a:lnTo>
                  <a:pt x="0" y="12192003"/>
                </a:lnTo>
                <a:lnTo>
                  <a:pt x="0" y="12192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3A69CB-0B60-2E46-9CE9-075656CED1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3919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2547">
          <p15:clr>
            <a:srgbClr val="FBAE40"/>
          </p15:clr>
        </p15:guide>
        <p15:guide id="5" pos="2732">
          <p15:clr>
            <a:srgbClr val="FBAE40"/>
          </p15:clr>
        </p15:guide>
        <p15:guide id="6" pos="4947">
          <p15:clr>
            <a:srgbClr val="FBAE40"/>
          </p15:clr>
        </p15:guide>
        <p15:guide id="7" pos="5148">
          <p15:clr>
            <a:srgbClr val="FBAE40"/>
          </p15:clr>
        </p15:guide>
        <p15:guide id="8" pos="7363">
          <p15:clr>
            <a:srgbClr val="FBAE40"/>
          </p15:clr>
        </p15:guide>
        <p15:guide id="11" orient="horz" pos="1843">
          <p15:clr>
            <a:srgbClr val="FBAE40"/>
          </p15:clr>
        </p15:guide>
        <p15:guide id="12" orient="horz" pos="3888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6">
            <a:extLst>
              <a:ext uri="{FF2B5EF4-FFF2-40B4-BE49-F238E27FC236}">
                <a16:creationId xmlns:a16="http://schemas.microsoft.com/office/drawing/2014/main" id="{072FC477-98CC-A64C-82A6-5D6E46920DD4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355512" y="358954"/>
            <a:ext cx="11480977" cy="1558925"/>
          </a:xfrm>
          <a:prstGeom prst="rect">
            <a:avLst/>
          </a:prstGeom>
        </p:spPr>
        <p:txBody>
          <a:bodyPr bIns="180000" anchor="b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6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Drag and drop photo onto slide to add header image</a:t>
            </a:r>
          </a:p>
        </p:txBody>
      </p:sp>
      <p:sp>
        <p:nvSpPr>
          <p:cNvPr id="69" name="Title 1">
            <a:extLst>
              <a:ext uri="{FF2B5EF4-FFF2-40B4-BE49-F238E27FC236}">
                <a16:creationId xmlns:a16="http://schemas.microsoft.com/office/drawing/2014/main" id="{20E1D805-0FBE-4047-AA28-F7B71DA35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5800" y="357216"/>
            <a:ext cx="11480400" cy="1562400"/>
          </a:xfrm>
          <a:solidFill>
            <a:schemeClr val="tx1">
              <a:alpha val="54000"/>
            </a:schemeClr>
          </a:solidFill>
        </p:spPr>
        <p:txBody>
          <a:bodyPr anchor="ctr"/>
          <a:lstStyle>
            <a:lvl1pPr algn="ctr">
              <a:defRPr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DA1CF8A-1741-6B40-A154-613324130EC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60" y="2467711"/>
            <a:ext cx="2539980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6" name="Text Placeholder 57">
            <a:extLst>
              <a:ext uri="{FF2B5EF4-FFF2-40B4-BE49-F238E27FC236}">
                <a16:creationId xmlns:a16="http://schemas.microsoft.com/office/drawing/2014/main" id="{CD95C082-98A0-6748-A678-AAFE8DE67E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3015397"/>
            <a:ext cx="2540254" cy="3138341"/>
          </a:xfrm>
          <a:prstGeom prst="rect">
            <a:avLst/>
          </a:prstGeom>
        </p:spPr>
        <p:txBody>
          <a:bodyPr lIns="0">
            <a:noAutofit/>
          </a:bodyPr>
          <a:lstStyle>
            <a:lvl1pPr marL="126000" indent="-126000">
              <a:defRPr sz="1400"/>
            </a:lvl1pPr>
            <a:lvl2pPr marL="252000" indent="-126000">
              <a:defRPr sz="1400"/>
            </a:lvl2pPr>
            <a:lvl3pPr marL="396000" indent="-126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7" name="Text Placeholder 53">
            <a:extLst>
              <a:ext uri="{FF2B5EF4-FFF2-40B4-BE49-F238E27FC236}">
                <a16:creationId xmlns:a16="http://schemas.microsoft.com/office/drawing/2014/main" id="{05ABEBBB-8B74-7A42-8A9F-A3DDD027B0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82808" y="2467711"/>
            <a:ext cx="2552855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8" name="Text Placeholder 57">
            <a:extLst>
              <a:ext uri="{FF2B5EF4-FFF2-40B4-BE49-F238E27FC236}">
                <a16:creationId xmlns:a16="http://schemas.microsoft.com/office/drawing/2014/main" id="{D443BBF1-455E-AF49-A986-735889667730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382530" y="3015397"/>
            <a:ext cx="2553130" cy="3138341"/>
          </a:xfrm>
          <a:prstGeom prst="rect">
            <a:avLst/>
          </a:prstGeom>
        </p:spPr>
        <p:txBody>
          <a:bodyPr lIns="0">
            <a:noAutofit/>
          </a:bodyPr>
          <a:lstStyle>
            <a:lvl1pPr marL="126000" marR="0" indent="-12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Blip>
                <a:blip r:embed="rId3"/>
              </a:buBlip>
              <a:tabLst/>
              <a:defRPr sz="1400"/>
            </a:lvl1pPr>
            <a:lvl2pPr marL="252000" marR="0" indent="-12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31837"/>
              </a:buClr>
              <a:buSzTx/>
              <a:buFont typeface="Arial" panose="020B0604020202020204" pitchFamily="34" charset="0"/>
              <a:buChar char="•"/>
              <a:tabLst/>
              <a:defRPr sz="1400"/>
            </a:lvl2pPr>
            <a:lvl3pPr marL="396000" marR="0" indent="-12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>
                <a:srgbClr val="E31837"/>
              </a:buClr>
              <a:buSzTx/>
              <a:buFont typeface="Wingdings" panose="05000000000000000000" pitchFamily="2" charset="2"/>
              <a:buChar char="§"/>
              <a:tabLst/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2" name="Text Placeholder 53">
            <a:extLst>
              <a:ext uri="{FF2B5EF4-FFF2-40B4-BE49-F238E27FC236}">
                <a16:creationId xmlns:a16="http://schemas.microsoft.com/office/drawing/2014/main" id="{4952AB17-501E-A84A-B8E5-47E1F3E0544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54750" y="2467711"/>
            <a:ext cx="2562128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19" name="Text Placeholder 57">
            <a:extLst>
              <a:ext uri="{FF2B5EF4-FFF2-40B4-BE49-F238E27FC236}">
                <a16:creationId xmlns:a16="http://schemas.microsoft.com/office/drawing/2014/main" id="{993B8260-5652-8746-BF74-85470FB8550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254751" y="3015397"/>
            <a:ext cx="2562404" cy="3138341"/>
          </a:xfrm>
          <a:prstGeom prst="rect">
            <a:avLst/>
          </a:prstGeom>
        </p:spPr>
        <p:txBody>
          <a:bodyPr lIns="0">
            <a:noAutofit/>
          </a:bodyPr>
          <a:lstStyle>
            <a:lvl1pPr marL="126000" indent="-126000">
              <a:defRPr sz="1400"/>
            </a:lvl1pPr>
            <a:lvl2pPr marL="252000" indent="-126000">
              <a:defRPr sz="1400"/>
            </a:lvl2pPr>
            <a:lvl3pPr marL="396000" indent="-126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4" name="Text Placeholder 53">
            <a:extLst>
              <a:ext uri="{FF2B5EF4-FFF2-40B4-BE49-F238E27FC236}">
                <a16:creationId xmlns:a16="http://schemas.microsoft.com/office/drawing/2014/main" id="{DF00A96C-E66D-9343-B080-A9DE193668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132890" y="2467711"/>
            <a:ext cx="2555873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SUBHEADER</a:t>
            </a:r>
          </a:p>
        </p:txBody>
      </p:sp>
      <p:sp>
        <p:nvSpPr>
          <p:cNvPr id="20" name="Text Placeholder 57">
            <a:extLst>
              <a:ext uri="{FF2B5EF4-FFF2-40B4-BE49-F238E27FC236}">
                <a16:creationId xmlns:a16="http://schemas.microsoft.com/office/drawing/2014/main" id="{0E4B3554-1F36-134D-A7B1-C7726BF5C8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132890" y="3015397"/>
            <a:ext cx="2556148" cy="3138341"/>
          </a:xfrm>
          <a:prstGeom prst="rect">
            <a:avLst/>
          </a:prstGeom>
        </p:spPr>
        <p:txBody>
          <a:bodyPr lIns="0">
            <a:noAutofit/>
          </a:bodyPr>
          <a:lstStyle>
            <a:lvl1pPr marL="126000" indent="-126000">
              <a:defRPr sz="1400"/>
            </a:lvl1pPr>
            <a:lvl2pPr marL="252000" indent="-126000">
              <a:defRPr sz="1400"/>
            </a:lvl2pPr>
            <a:lvl3pPr marL="396000" indent="-126000"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7C10F-9D8C-A146-A92B-CA4D61DD154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08593E-DD51-5A43-8811-462C3D56F12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32" name="Picture 31" descr="York University Logo.">
            <a:extLst>
              <a:ext uri="{FF2B5EF4-FFF2-40B4-BE49-F238E27FC236}">
                <a16:creationId xmlns:a16="http://schemas.microsoft.com/office/drawing/2014/main" id="{E8D4B176-2C79-484B-A8DE-FEC4A3AFEB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79E4E51C-FB87-8B4E-8FE3-8608D14255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A81A7D1D-57C2-7F4D-86FF-CCB8244B5F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4957584" y="-4957585"/>
            <a:ext cx="2276833" cy="12192003"/>
          </a:xfrm>
          <a:custGeom>
            <a:avLst/>
            <a:gdLst>
              <a:gd name="connsiteX0" fmla="*/ 360000 w 2276833"/>
              <a:gd name="connsiteY0" fmla="*/ 11832003 h 12192003"/>
              <a:gd name="connsiteX1" fmla="*/ 1916832 w 2276833"/>
              <a:gd name="connsiteY1" fmla="*/ 11832003 h 12192003"/>
              <a:gd name="connsiteX2" fmla="*/ 1916833 w 2276833"/>
              <a:gd name="connsiteY2" fmla="*/ 360002 h 12192003"/>
              <a:gd name="connsiteX3" fmla="*/ 360000 w 2276833"/>
              <a:gd name="connsiteY3" fmla="*/ 360002 h 12192003"/>
              <a:gd name="connsiteX4" fmla="*/ 0 w 2276833"/>
              <a:gd name="connsiteY4" fmla="*/ 12192000 h 12192003"/>
              <a:gd name="connsiteX5" fmla="*/ 0 w 2276833"/>
              <a:gd name="connsiteY5" fmla="*/ 0 h 12192003"/>
              <a:gd name="connsiteX6" fmla="*/ 360000 w 2276833"/>
              <a:gd name="connsiteY6" fmla="*/ 0 h 12192003"/>
              <a:gd name="connsiteX7" fmla="*/ 360000 w 2276833"/>
              <a:gd name="connsiteY7" fmla="*/ 1 h 12192003"/>
              <a:gd name="connsiteX8" fmla="*/ 1916833 w 2276833"/>
              <a:gd name="connsiteY8" fmla="*/ 1 h 12192003"/>
              <a:gd name="connsiteX9" fmla="*/ 1916833 w 2276833"/>
              <a:gd name="connsiteY9" fmla="*/ 0 h 12192003"/>
              <a:gd name="connsiteX10" fmla="*/ 2276833 w 2276833"/>
              <a:gd name="connsiteY10" fmla="*/ 0 h 12192003"/>
              <a:gd name="connsiteX11" fmla="*/ 2276832 w 2276833"/>
              <a:gd name="connsiteY11" fmla="*/ 12192000 h 12192003"/>
              <a:gd name="connsiteX12" fmla="*/ 2266791 w 2276833"/>
              <a:gd name="connsiteY12" fmla="*/ 12192000 h 12192003"/>
              <a:gd name="connsiteX13" fmla="*/ 2266791 w 2276833"/>
              <a:gd name="connsiteY13" fmla="*/ 12192003 h 12192003"/>
              <a:gd name="connsiteX14" fmla="*/ 0 w 2276833"/>
              <a:gd name="connsiteY14" fmla="*/ 12192003 h 12192003"/>
              <a:gd name="connsiteX15" fmla="*/ 0 w 2276833"/>
              <a:gd name="connsiteY15" fmla="*/ 12192000 h 12192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2276833" h="12192003">
                <a:moveTo>
                  <a:pt x="360000" y="11832003"/>
                </a:moveTo>
                <a:lnTo>
                  <a:pt x="1916832" y="11832003"/>
                </a:lnTo>
                <a:lnTo>
                  <a:pt x="1916833" y="360002"/>
                </a:lnTo>
                <a:lnTo>
                  <a:pt x="360000" y="360002"/>
                </a:lnTo>
                <a:close/>
                <a:moveTo>
                  <a:pt x="0" y="12192000"/>
                </a:moveTo>
                <a:lnTo>
                  <a:pt x="0" y="0"/>
                </a:lnTo>
                <a:lnTo>
                  <a:pt x="360000" y="0"/>
                </a:lnTo>
                <a:lnTo>
                  <a:pt x="360000" y="1"/>
                </a:lnTo>
                <a:lnTo>
                  <a:pt x="1916833" y="1"/>
                </a:lnTo>
                <a:lnTo>
                  <a:pt x="1916833" y="0"/>
                </a:lnTo>
                <a:lnTo>
                  <a:pt x="2276833" y="0"/>
                </a:lnTo>
                <a:lnTo>
                  <a:pt x="2276832" y="12192000"/>
                </a:lnTo>
                <a:lnTo>
                  <a:pt x="2266791" y="12192000"/>
                </a:lnTo>
                <a:lnTo>
                  <a:pt x="2266791" y="12192003"/>
                </a:lnTo>
                <a:lnTo>
                  <a:pt x="0" y="12192003"/>
                </a:lnTo>
                <a:lnTo>
                  <a:pt x="0" y="12192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79051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>
          <p15:clr>
            <a:srgbClr val="FBAE40"/>
          </p15:clr>
        </p15:guide>
        <p15:guide id="2" pos="7680">
          <p15:clr>
            <a:srgbClr val="FBAE40"/>
          </p15:clr>
        </p15:guide>
        <p15:guide id="3" pos="316">
          <p15:clr>
            <a:srgbClr val="FBAE40"/>
          </p15:clr>
        </p15:guide>
        <p15:guide id="4" pos="1927">
          <p15:clr>
            <a:srgbClr val="FBAE40"/>
          </p15:clr>
        </p15:guide>
        <p15:guide id="5" pos="2128">
          <p15:clr>
            <a:srgbClr val="FBAE40"/>
          </p15:clr>
        </p15:guide>
        <p15:guide id="6" pos="3739">
          <p15:clr>
            <a:srgbClr val="FBAE40"/>
          </p15:clr>
        </p15:guide>
        <p15:guide id="7" pos="3940">
          <p15:clr>
            <a:srgbClr val="FBAE40"/>
          </p15:clr>
        </p15:guide>
        <p15:guide id="8" pos="5551">
          <p15:clr>
            <a:srgbClr val="FBAE40"/>
          </p15:clr>
        </p15:guide>
        <p15:guide id="9" pos="5752">
          <p15:clr>
            <a:srgbClr val="FBAE40"/>
          </p15:clr>
        </p15:guide>
        <p15:guide id="10" pos="7363">
          <p15:clr>
            <a:srgbClr val="FBAE40"/>
          </p15:clr>
        </p15:guide>
        <p15:guide id="11" orient="horz">
          <p15:clr>
            <a:srgbClr val="FBAE40"/>
          </p15:clr>
        </p15:guide>
        <p15:guide id="12" orient="horz" pos="4320">
          <p15:clr>
            <a:srgbClr val="FBAE40"/>
          </p15:clr>
        </p15:guide>
        <p15:guide id="13" orient="horz" pos="1843">
          <p15:clr>
            <a:srgbClr val="FBAE40"/>
          </p15:clr>
        </p15:guide>
        <p15:guide id="14" orient="horz" pos="3888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- Full Widt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3">
            <a:extLst>
              <a:ext uri="{FF2B5EF4-FFF2-40B4-BE49-F238E27FC236}">
                <a16:creationId xmlns:a16="http://schemas.microsoft.com/office/drawing/2014/main" id="{5217D531-B496-054C-9BDC-E7096734FC7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03273" y="8428"/>
            <a:ext cx="6292132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C0373C-6C5D-1F40-86FF-5BD9724B62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7344" y="1529200"/>
            <a:ext cx="10497312" cy="3443288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3600" b="0" i="0">
                <a:latin typeface="IBM Plex Serif Medm" panose="02060503050406000203" pitchFamily="18" charset="77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A35A8FC-F629-EA4D-B295-B916CFA54C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1175" y="5858415"/>
            <a:ext cx="11169650" cy="338036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r">
              <a:buFont typeface="Arial" panose="020B0604020202020204" pitchFamily="34" charset="0"/>
              <a:buNone/>
              <a:defRPr sz="1600" b="0" i="0">
                <a:latin typeface="IBM Plex Serif ExtLt" panose="02060303050406000203" pitchFamily="18" charset="77"/>
              </a:defRPr>
            </a:lvl1pPr>
          </a:lstStyle>
          <a:p>
            <a:pPr lvl="0"/>
            <a:r>
              <a:rPr lang="en-US" dirty="0"/>
              <a:t>- Click to add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8AC99A-40A8-394A-8D4C-61EB6EC27A1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A40D6-3962-3843-866A-C5845A9048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3" name="Picture 12" descr="York University Logo.">
            <a:extLst>
              <a:ext uri="{FF2B5EF4-FFF2-40B4-BE49-F238E27FC236}">
                <a16:creationId xmlns:a16="http://schemas.microsoft.com/office/drawing/2014/main" id="{E7FE781F-0518-2345-A57C-DEB4B8BFF1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15" name="Freeform 14">
            <a:extLst>
              <a:ext uri="{FF2B5EF4-FFF2-40B4-BE49-F238E27FC236}">
                <a16:creationId xmlns:a16="http://schemas.microsoft.com/office/drawing/2014/main" id="{D0FD2320-9916-B945-8520-A241812174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603504" y="4781035"/>
            <a:ext cx="10991088" cy="548640"/>
          </a:xfrm>
          <a:custGeom>
            <a:avLst/>
            <a:gdLst>
              <a:gd name="connsiteX0" fmla="*/ 0 w 10991088"/>
              <a:gd name="connsiteY0" fmla="*/ 493776 h 530352"/>
              <a:gd name="connsiteX1" fmla="*/ 0 w 10991088"/>
              <a:gd name="connsiteY1" fmla="*/ 0 h 530352"/>
              <a:gd name="connsiteX2" fmla="*/ 10991088 w 10991088"/>
              <a:gd name="connsiteY2" fmla="*/ 0 h 530352"/>
              <a:gd name="connsiteX3" fmla="*/ 10991088 w 10991088"/>
              <a:gd name="connsiteY3" fmla="*/ 530352 h 53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1088" h="530352">
                <a:moveTo>
                  <a:pt x="0" y="493776"/>
                </a:moveTo>
                <a:lnTo>
                  <a:pt x="0" y="0"/>
                </a:lnTo>
                <a:lnTo>
                  <a:pt x="10991088" y="0"/>
                </a:lnTo>
                <a:lnTo>
                  <a:pt x="10991088" y="530352"/>
                </a:lnTo>
              </a:path>
            </a:pathLst>
          </a:custGeom>
          <a:noFill/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BB48568B-1C7F-1043-8FB4-C347226494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3504" y="1016374"/>
            <a:ext cx="10991088" cy="548640"/>
          </a:xfrm>
          <a:custGeom>
            <a:avLst/>
            <a:gdLst>
              <a:gd name="connsiteX0" fmla="*/ 0 w 10991088"/>
              <a:gd name="connsiteY0" fmla="*/ 493776 h 530352"/>
              <a:gd name="connsiteX1" fmla="*/ 0 w 10991088"/>
              <a:gd name="connsiteY1" fmla="*/ 0 h 530352"/>
              <a:gd name="connsiteX2" fmla="*/ 10991088 w 10991088"/>
              <a:gd name="connsiteY2" fmla="*/ 0 h 530352"/>
              <a:gd name="connsiteX3" fmla="*/ 10991088 w 10991088"/>
              <a:gd name="connsiteY3" fmla="*/ 530352 h 530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991088" h="530352">
                <a:moveTo>
                  <a:pt x="0" y="493776"/>
                </a:moveTo>
                <a:lnTo>
                  <a:pt x="0" y="0"/>
                </a:lnTo>
                <a:lnTo>
                  <a:pt x="10991088" y="0"/>
                </a:lnTo>
                <a:lnTo>
                  <a:pt x="10991088" y="530352"/>
                </a:lnTo>
              </a:path>
            </a:pathLst>
          </a:custGeom>
          <a:noFill/>
          <a:ln w="1524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CCB49D-21BD-7E44-AE19-8BE23A6D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308452" y="4671805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 dirty="0">
                <a:solidFill>
                  <a:schemeClr val="accent2"/>
                </a:solidFill>
                <a:latin typeface="IBM Plex Serif" panose="02060503050406000203" pitchFamily="18" charset="77"/>
              </a:rPr>
              <a:t>”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410E56-EAA4-184C-A88F-39DBFF3B3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8881" y="138550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 dirty="0">
                <a:solidFill>
                  <a:schemeClr val="accent2"/>
                </a:solidFill>
                <a:latin typeface="IBM Plex Serif" panose="02060503050406000203" pitchFamily="18" charset="77"/>
              </a:rPr>
              <a:t>“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38516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5">
          <p15:clr>
            <a:srgbClr val="FBAE40"/>
          </p15:clr>
        </p15:guide>
        <p15:guide id="4" pos="7355">
          <p15:clr>
            <a:srgbClr val="FBAE40"/>
          </p15:clr>
        </p15:guide>
        <p15:guide id="7" orient="horz" pos="958" userDrawn="1">
          <p15:clr>
            <a:srgbClr val="FBAE40"/>
          </p15:clr>
        </p15:guide>
        <p15:guide id="8" orient="horz" pos="3680" userDrawn="1">
          <p15:clr>
            <a:srgbClr val="FBAE40"/>
          </p15:clr>
        </p15:guide>
        <p15:guide id="9" orient="horz" pos="3135" userDrawn="1">
          <p15:clr>
            <a:srgbClr val="FBAE40"/>
          </p15:clr>
        </p15:guide>
        <p15:guide id="10" orient="horz" pos="390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Slide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14DB51F-2F9B-5243-A42A-C53BF2CEDB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3016" y="-1"/>
            <a:ext cx="5432389" cy="644163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64C0373C-6C5D-1F40-86FF-5BD9724B620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08775" y="962828"/>
            <a:ext cx="4986630" cy="4589526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 sz="3600" b="0" i="0">
                <a:latin typeface="IBM Plex Serif Medm" panose="02060503050406000203" pitchFamily="18" charset="77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16" name="Text Placeholder 7">
            <a:extLst>
              <a:ext uri="{FF2B5EF4-FFF2-40B4-BE49-F238E27FC236}">
                <a16:creationId xmlns:a16="http://schemas.microsoft.com/office/drawing/2014/main" id="{4A35A8FC-F629-EA4D-B295-B916CFA54C3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712008" y="5913438"/>
            <a:ext cx="4967961" cy="323850"/>
          </a:xfrm>
          <a:prstGeom prst="rect">
            <a:avLst/>
          </a:prstGeom>
          <a:solidFill>
            <a:schemeClr val="bg1"/>
          </a:solidFill>
        </p:spPr>
        <p:txBody>
          <a:bodyPr anchor="ctr"/>
          <a:lstStyle>
            <a:lvl1pPr marL="0" indent="0" algn="r">
              <a:buFont typeface="Arial" panose="020B0604020202020204" pitchFamily="34" charset="0"/>
              <a:buNone/>
              <a:defRPr sz="1600" b="0" i="0">
                <a:latin typeface="IBM Plex Serif ExtLt" panose="02060303050406000203" pitchFamily="18" charset="77"/>
              </a:defRPr>
            </a:lvl1pPr>
          </a:lstStyle>
          <a:p>
            <a:pPr lvl="0"/>
            <a:r>
              <a:rPr lang="en-US" dirty="0"/>
              <a:t>- Click to add name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5A40D6-3962-3843-866A-C5845A9048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6718434" y="6331945"/>
            <a:ext cx="3885652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 descr="York University Logo.">
            <a:extLst>
              <a:ext uri="{FF2B5EF4-FFF2-40B4-BE49-F238E27FC236}">
                <a16:creationId xmlns:a16="http://schemas.microsoft.com/office/drawing/2014/main" id="{6D022EC4-CA4B-2540-B156-F5767CE456F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18" name="Picture Placeholder 7">
            <a:extLst>
              <a:ext uri="{FF2B5EF4-FFF2-40B4-BE49-F238E27FC236}">
                <a16:creationId xmlns:a16="http://schemas.microsoft.com/office/drawing/2014/main" id="{73AF9339-E113-EA49-B120-160ADDC548F9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77799" y="178129"/>
            <a:ext cx="5740401" cy="6511595"/>
          </a:xfrm>
          <a:prstGeom prst="rect">
            <a:avLst/>
          </a:prstGeom>
          <a:solidFill>
            <a:schemeClr val="bg1"/>
          </a:solidFill>
        </p:spPr>
        <p:txBody>
          <a:bodyPr wrap="square" rIns="36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en-US" dirty="0"/>
              <a:t>Drop photo here</a:t>
            </a:r>
            <a:br>
              <a:rPr lang="en-US" dirty="0"/>
            </a:br>
            <a:r>
              <a:rPr lang="en-US" dirty="0"/>
              <a:t>to add background photo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01CCB49D-21BD-7E44-AE19-8BE23A6D65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760656" y="4644929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 dirty="0">
                <a:solidFill>
                  <a:schemeClr val="accent2"/>
                </a:solidFill>
                <a:latin typeface="IBM Plex Serif" panose="02060503050406000203" pitchFamily="18" charset="77"/>
              </a:rPr>
              <a:t>”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F410E56-EAA4-184C-A88F-39DBFF3B31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6000" y="193970"/>
            <a:ext cx="1285929" cy="264687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600" b="1" i="0" dirty="0">
                <a:solidFill>
                  <a:schemeClr val="accent2"/>
                </a:solidFill>
                <a:latin typeface="IBM Plex Serif" panose="02060503050406000203" pitchFamily="18" charset="77"/>
              </a:rPr>
              <a:t>“</a:t>
            </a:r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73AC0119-2425-DB42-917D-CE92E1BED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6096000" cy="6866389"/>
          </a:xfrm>
          <a:custGeom>
            <a:avLst/>
            <a:gdLst>
              <a:gd name="connsiteX0" fmla="*/ 180000 w 6096000"/>
              <a:gd name="connsiteY0" fmla="*/ 180001 h 6866389"/>
              <a:gd name="connsiteX1" fmla="*/ 180000 w 6096000"/>
              <a:gd name="connsiteY1" fmla="*/ 6686389 h 6866389"/>
              <a:gd name="connsiteX2" fmla="*/ 5916000 w 6096000"/>
              <a:gd name="connsiteY2" fmla="*/ 6686389 h 6866389"/>
              <a:gd name="connsiteX3" fmla="*/ 5916000 w 6096000"/>
              <a:gd name="connsiteY3" fmla="*/ 180001 h 6866389"/>
              <a:gd name="connsiteX4" fmla="*/ 0 w 6096000"/>
              <a:gd name="connsiteY4" fmla="*/ 0 h 6866389"/>
              <a:gd name="connsiteX5" fmla="*/ 180000 w 6096000"/>
              <a:gd name="connsiteY5" fmla="*/ 0 h 6866389"/>
              <a:gd name="connsiteX6" fmla="*/ 180000 w 6096000"/>
              <a:gd name="connsiteY6" fmla="*/ 1 h 6866389"/>
              <a:gd name="connsiteX7" fmla="*/ 5916000 w 6096000"/>
              <a:gd name="connsiteY7" fmla="*/ 1 h 6866389"/>
              <a:gd name="connsiteX8" fmla="*/ 5916000 w 6096000"/>
              <a:gd name="connsiteY8" fmla="*/ 0 h 6866389"/>
              <a:gd name="connsiteX9" fmla="*/ 6096000 w 6096000"/>
              <a:gd name="connsiteY9" fmla="*/ 0 h 6866389"/>
              <a:gd name="connsiteX10" fmla="*/ 6096000 w 6096000"/>
              <a:gd name="connsiteY10" fmla="*/ 6858000 h 6866389"/>
              <a:gd name="connsiteX11" fmla="*/ 6006096 w 6096000"/>
              <a:gd name="connsiteY11" fmla="*/ 6858000 h 6866389"/>
              <a:gd name="connsiteX12" fmla="*/ 6006096 w 6096000"/>
              <a:gd name="connsiteY12" fmla="*/ 6866389 h 6866389"/>
              <a:gd name="connsiteX13" fmla="*/ 1 w 6096000"/>
              <a:gd name="connsiteY13" fmla="*/ 6866389 h 6866389"/>
              <a:gd name="connsiteX14" fmla="*/ 1 w 6096000"/>
              <a:gd name="connsiteY14" fmla="*/ 6858000 h 6866389"/>
              <a:gd name="connsiteX15" fmla="*/ 0 w 6096000"/>
              <a:gd name="connsiteY15" fmla="*/ 6858000 h 6866389"/>
              <a:gd name="connsiteX0" fmla="*/ 180000 w 6096000"/>
              <a:gd name="connsiteY0" fmla="*/ 180001 h 6866389"/>
              <a:gd name="connsiteX1" fmla="*/ 180000 w 6096000"/>
              <a:gd name="connsiteY1" fmla="*/ 6686389 h 6866389"/>
              <a:gd name="connsiteX2" fmla="*/ 5916000 w 6096000"/>
              <a:gd name="connsiteY2" fmla="*/ 6686389 h 6866389"/>
              <a:gd name="connsiteX3" fmla="*/ 5916000 w 6096000"/>
              <a:gd name="connsiteY3" fmla="*/ 180001 h 6866389"/>
              <a:gd name="connsiteX4" fmla="*/ 180000 w 6096000"/>
              <a:gd name="connsiteY4" fmla="*/ 180001 h 6866389"/>
              <a:gd name="connsiteX5" fmla="*/ 0 w 6096000"/>
              <a:gd name="connsiteY5" fmla="*/ 0 h 6866389"/>
              <a:gd name="connsiteX6" fmla="*/ 180000 w 6096000"/>
              <a:gd name="connsiteY6" fmla="*/ 0 h 6866389"/>
              <a:gd name="connsiteX7" fmla="*/ 180000 w 6096000"/>
              <a:gd name="connsiteY7" fmla="*/ 1 h 6866389"/>
              <a:gd name="connsiteX8" fmla="*/ 5916000 w 6096000"/>
              <a:gd name="connsiteY8" fmla="*/ 1 h 6866389"/>
              <a:gd name="connsiteX9" fmla="*/ 5916000 w 6096000"/>
              <a:gd name="connsiteY9" fmla="*/ 0 h 6866389"/>
              <a:gd name="connsiteX10" fmla="*/ 6096000 w 6096000"/>
              <a:gd name="connsiteY10" fmla="*/ 0 h 6866389"/>
              <a:gd name="connsiteX11" fmla="*/ 6096000 w 6096000"/>
              <a:gd name="connsiteY11" fmla="*/ 6858000 h 6866389"/>
              <a:gd name="connsiteX12" fmla="*/ 6006096 w 6096000"/>
              <a:gd name="connsiteY12" fmla="*/ 6858000 h 6866389"/>
              <a:gd name="connsiteX13" fmla="*/ 1 w 6096000"/>
              <a:gd name="connsiteY13" fmla="*/ 6866389 h 6866389"/>
              <a:gd name="connsiteX14" fmla="*/ 1 w 6096000"/>
              <a:gd name="connsiteY14" fmla="*/ 6858000 h 6866389"/>
              <a:gd name="connsiteX15" fmla="*/ 0 w 6096000"/>
              <a:gd name="connsiteY15" fmla="*/ 6858000 h 6866389"/>
              <a:gd name="connsiteX16" fmla="*/ 0 w 6096000"/>
              <a:gd name="connsiteY16" fmla="*/ 0 h 6866389"/>
              <a:gd name="connsiteX0" fmla="*/ 180000 w 6096000"/>
              <a:gd name="connsiteY0" fmla="*/ 180001 h 6866389"/>
              <a:gd name="connsiteX1" fmla="*/ 180000 w 6096000"/>
              <a:gd name="connsiteY1" fmla="*/ 6686389 h 6866389"/>
              <a:gd name="connsiteX2" fmla="*/ 5916000 w 6096000"/>
              <a:gd name="connsiteY2" fmla="*/ 6686389 h 6866389"/>
              <a:gd name="connsiteX3" fmla="*/ 5916000 w 6096000"/>
              <a:gd name="connsiteY3" fmla="*/ 180001 h 6866389"/>
              <a:gd name="connsiteX4" fmla="*/ 180000 w 6096000"/>
              <a:gd name="connsiteY4" fmla="*/ 180001 h 6866389"/>
              <a:gd name="connsiteX5" fmla="*/ 0 w 6096000"/>
              <a:gd name="connsiteY5" fmla="*/ 0 h 6866389"/>
              <a:gd name="connsiteX6" fmla="*/ 180000 w 6096000"/>
              <a:gd name="connsiteY6" fmla="*/ 0 h 6866389"/>
              <a:gd name="connsiteX7" fmla="*/ 180000 w 6096000"/>
              <a:gd name="connsiteY7" fmla="*/ 1 h 6866389"/>
              <a:gd name="connsiteX8" fmla="*/ 5916000 w 6096000"/>
              <a:gd name="connsiteY8" fmla="*/ 1 h 6866389"/>
              <a:gd name="connsiteX9" fmla="*/ 5916000 w 6096000"/>
              <a:gd name="connsiteY9" fmla="*/ 0 h 6866389"/>
              <a:gd name="connsiteX10" fmla="*/ 6096000 w 6096000"/>
              <a:gd name="connsiteY10" fmla="*/ 0 h 6866389"/>
              <a:gd name="connsiteX11" fmla="*/ 6096000 w 6096000"/>
              <a:gd name="connsiteY11" fmla="*/ 6858000 h 6866389"/>
              <a:gd name="connsiteX12" fmla="*/ 1 w 6096000"/>
              <a:gd name="connsiteY12" fmla="*/ 6866389 h 6866389"/>
              <a:gd name="connsiteX13" fmla="*/ 1 w 6096000"/>
              <a:gd name="connsiteY13" fmla="*/ 6858000 h 6866389"/>
              <a:gd name="connsiteX14" fmla="*/ 0 w 6096000"/>
              <a:gd name="connsiteY14" fmla="*/ 6858000 h 6866389"/>
              <a:gd name="connsiteX15" fmla="*/ 0 w 6096000"/>
              <a:gd name="connsiteY15" fmla="*/ 0 h 6866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6096000" h="6866389">
                <a:moveTo>
                  <a:pt x="180000" y="180001"/>
                </a:moveTo>
                <a:lnTo>
                  <a:pt x="180000" y="6686389"/>
                </a:lnTo>
                <a:lnTo>
                  <a:pt x="5916000" y="6686389"/>
                </a:lnTo>
                <a:lnTo>
                  <a:pt x="5916000" y="180001"/>
                </a:lnTo>
                <a:lnTo>
                  <a:pt x="180000" y="180001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1"/>
                </a:lnTo>
                <a:lnTo>
                  <a:pt x="5916000" y="1"/>
                </a:lnTo>
                <a:lnTo>
                  <a:pt x="5916000" y="0"/>
                </a:lnTo>
                <a:lnTo>
                  <a:pt x="6096000" y="0"/>
                </a:lnTo>
                <a:lnTo>
                  <a:pt x="6096000" y="6858000"/>
                </a:lnTo>
                <a:lnTo>
                  <a:pt x="1" y="6866389"/>
                </a:lnTo>
                <a:lnTo>
                  <a:pt x="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74938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4" pos="7363">
          <p15:clr>
            <a:srgbClr val="FBAE40"/>
          </p15:clr>
        </p15:guide>
        <p15:guide id="7" orient="horz" pos="3725" userDrawn="1">
          <p15:clr>
            <a:srgbClr val="FBAE40"/>
          </p15:clr>
        </p15:guide>
        <p15:guide id="8" orient="horz" pos="3498" userDrawn="1">
          <p15:clr>
            <a:srgbClr val="FBAE40"/>
          </p15:clr>
        </p15:guide>
        <p15:guide id="9" orient="horz" pos="595" userDrawn="1">
          <p15:clr>
            <a:srgbClr val="FBAE40"/>
          </p15:clr>
        </p15:guide>
        <p15:guide id="10" pos="4226">
          <p15:clr>
            <a:srgbClr val="FBAE40"/>
          </p15:clr>
        </p15:guide>
        <p15:guide id="11" orient="horz" pos="3929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ultipl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>
            <a:extLst>
              <a:ext uri="{FF2B5EF4-FFF2-40B4-BE49-F238E27FC236}">
                <a16:creationId xmlns:a16="http://schemas.microsoft.com/office/drawing/2014/main" id="{C5BEAB38-C748-2248-8770-3109CF3478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>
            <a:noAutofit/>
          </a:bodyPr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5B00F938-8D68-9B4D-9BF9-D2B9ADDA70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0615" y="1196975"/>
            <a:ext cx="6791343" cy="2377498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88EBA71C-0E20-6E4F-B108-F26C9CC9F31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7478711" y="1204775"/>
            <a:ext cx="4201387" cy="238443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  <a:miter lim="800000"/>
          </a:ln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1AB37550-8A87-7441-9466-8056CD272C0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10615" y="3796153"/>
            <a:ext cx="6791343" cy="2369698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51A7A73-3A69-E940-A5D6-0D627895576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7478711" y="3796152"/>
            <a:ext cx="4201387" cy="2384434"/>
          </a:xfrm>
          <a:ln w="25400">
            <a:solidFill>
              <a:schemeClr val="accent2">
                <a:lumMod val="60000"/>
                <a:lumOff val="40000"/>
              </a:schemeClr>
            </a:solidFill>
            <a:miter lim="800000"/>
          </a:ln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4" name="Picture 13" descr="York University Logo.">
            <a:extLst>
              <a:ext uri="{FF2B5EF4-FFF2-40B4-BE49-F238E27FC236}">
                <a16:creationId xmlns:a16="http://schemas.microsoft.com/office/drawing/2014/main" id="{7865DF70-CAC2-5B48-A439-F80062E2E2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847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5" pos="4702">
          <p15:clr>
            <a:srgbClr val="FBAE40"/>
          </p15:clr>
        </p15:guide>
        <p15:guide id="6" pos="7363">
          <p15:clr>
            <a:srgbClr val="FBAE40"/>
          </p15:clr>
        </p15:guide>
        <p15:guide id="9" orient="horz" pos="2251">
          <p15:clr>
            <a:srgbClr val="FBAE40"/>
          </p15:clr>
        </p15:guide>
        <p15:guide id="10" orient="horz" pos="2387">
          <p15:clr>
            <a:srgbClr val="FBAE40"/>
          </p15:clr>
        </p15:guide>
        <p15:guide id="11" orient="horz" pos="754">
          <p15:clr>
            <a:srgbClr val="FBAE40"/>
          </p15:clr>
        </p15:guide>
        <p15:guide id="12" orient="horz" pos="3884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Slide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EA3B59-861D-CC42-A8F6-D7799EDD64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9" name="Text Placeholder 57">
            <a:extLst>
              <a:ext uri="{FF2B5EF4-FFF2-40B4-BE49-F238E27FC236}">
                <a16:creationId xmlns:a16="http://schemas.microsoft.com/office/drawing/2014/main" id="{82A7616C-08E1-5C4A-94C3-59BF9457407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9" y="1196975"/>
            <a:ext cx="5469192" cy="3631399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F470C1-9891-4042-9E4B-7B72C488D569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6199187" y="1196975"/>
            <a:ext cx="5481638" cy="3631963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00C011D8-2A62-E249-872A-5B51381422F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0" y="4983481"/>
            <a:ext cx="12192000" cy="1182370"/>
          </a:xfrm>
          <a:prstGeom prst="rect">
            <a:avLst/>
          </a:prstGeom>
          <a:solidFill>
            <a:schemeClr val="accent1"/>
          </a:solidFill>
        </p:spPr>
        <p:txBody>
          <a:bodyPr lIns="360000" rIns="360000" anchor="ctr">
            <a:noAutofit/>
          </a:bodyPr>
          <a:lstStyle>
            <a:lvl1pPr marL="0" indent="0" algn="ctr">
              <a:spcBef>
                <a:spcPts val="0"/>
              </a:spcBef>
              <a:buFont typeface="Arial" panose="020B0604020202020204" pitchFamily="34" charset="0"/>
              <a:buNone/>
              <a:defRPr sz="25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en-US"/>
              <a:t>Click to add key message here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 descr="York University Logo.">
            <a:extLst>
              <a:ext uri="{FF2B5EF4-FFF2-40B4-BE49-F238E27FC236}">
                <a16:creationId xmlns:a16="http://schemas.microsoft.com/office/drawing/2014/main" id="{ACA75758-CE2F-AD4D-9C00-A5C4D754094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116671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3772">
          <p15:clr>
            <a:srgbClr val="FBAE40"/>
          </p15:clr>
        </p15:guide>
        <p15:guide id="5" pos="3908">
          <p15:clr>
            <a:srgbClr val="FBAE40"/>
          </p15:clr>
        </p15:guide>
        <p15:guide id="6" pos="7363">
          <p15:clr>
            <a:srgbClr val="FBAE40"/>
          </p15:clr>
        </p15:guide>
        <p15:guide id="7" orient="horz" pos="3045">
          <p15:clr>
            <a:srgbClr val="FBAE40"/>
          </p15:clr>
        </p15:guide>
        <p15:guide id="9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Slide - Right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2438-6E57-9647-843B-BA5F13D0A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380" y="241403"/>
            <a:ext cx="11161240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F7FFA-B04E-C541-A81B-39886A3EC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464425" y="1196976"/>
            <a:ext cx="4727575" cy="496893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marL="0" indent="0" algn="ctr">
              <a:buFont typeface="Arial" panose="020B0604020202020204" pitchFamily="34" charset="0"/>
              <a:buNone/>
            </a:pPr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4EFEAB-5229-BC4B-901B-5A2A517F55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06871" y="1400175"/>
            <a:ext cx="3795771" cy="2173288"/>
          </a:xfrm>
          <a:prstGeom prst="callout1">
            <a:avLst>
              <a:gd name="adj1" fmla="val 99688"/>
              <a:gd name="adj2" fmla="val 118"/>
              <a:gd name="adj3" fmla="val 99626"/>
              <a:gd name="adj4" fmla="val 99603"/>
            </a:avLst>
          </a:prstGeom>
          <a:ln w="12700">
            <a:solidFill>
              <a:schemeClr val="bg1"/>
            </a:solidFill>
          </a:ln>
        </p:spPr>
        <p:txBody>
          <a:bodyPr bIns="18000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1pPr>
            <a:lvl2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 dirty="0"/>
              <a:t>XX% </a:t>
            </a:r>
            <a:br>
              <a:rPr lang="en-US" dirty="0"/>
            </a:br>
            <a:r>
              <a:rPr lang="en-US" dirty="0"/>
              <a:t>Key takeaway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92504-3200-184C-B462-F52FB17C00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04938" y="3789363"/>
            <a:ext cx="3775886" cy="2200376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supporting text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5B00F938-8D68-9B4D-9BF9-D2B9ADDA70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9197" y="1196975"/>
            <a:ext cx="6773796" cy="2377498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6" name="Content Placeholder 7">
            <a:extLst>
              <a:ext uri="{FF2B5EF4-FFF2-40B4-BE49-F238E27FC236}">
                <a16:creationId xmlns:a16="http://schemas.microsoft.com/office/drawing/2014/main" id="{1AB37550-8A87-7441-9466-8056CD272C07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19197" y="3789041"/>
            <a:ext cx="6773796" cy="2376868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2" name="Picture 11" descr="York University Logo.">
            <a:extLst>
              <a:ext uri="{FF2B5EF4-FFF2-40B4-BE49-F238E27FC236}">
                <a16:creationId xmlns:a16="http://schemas.microsoft.com/office/drawing/2014/main" id="{422D4709-976D-8A4B-91D9-0F46B2A3B23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350467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5" pos="4702">
          <p15:clr>
            <a:srgbClr val="FBAE40"/>
          </p15:clr>
        </p15:guide>
        <p15:guide id="6" pos="7363">
          <p15:clr>
            <a:srgbClr val="FBAE40"/>
          </p15:clr>
        </p15:guide>
        <p15:guide id="9" orient="horz" pos="2251">
          <p15:clr>
            <a:srgbClr val="FBAE40"/>
          </p15:clr>
        </p15:guide>
        <p15:guide id="10" orient="horz" pos="2387">
          <p15:clr>
            <a:srgbClr val="FBAE40"/>
          </p15:clr>
        </p15:guide>
        <p15:guide id="11" orient="horz" pos="754">
          <p15:clr>
            <a:srgbClr val="FBAE40"/>
          </p15:clr>
        </p15:guide>
        <p15:guide id="12" orient="horz" pos="3884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 Slide - Left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82438-6E57-9647-843B-BA5F13D0AA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380" y="241403"/>
            <a:ext cx="11161240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EF7FFA-B04E-C541-A81B-39886A3ECF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1196975"/>
            <a:ext cx="4709020" cy="4975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4EFEAB-5229-BC4B-901B-5A2A517F551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1175" y="1400175"/>
            <a:ext cx="3708487" cy="2215480"/>
          </a:xfrm>
          <a:prstGeom prst="callout1">
            <a:avLst>
              <a:gd name="adj1" fmla="val 99688"/>
              <a:gd name="adj2" fmla="val 118"/>
              <a:gd name="adj3" fmla="val 99626"/>
              <a:gd name="adj4" fmla="val 99603"/>
            </a:avLst>
          </a:prstGeom>
          <a:ln w="12700">
            <a:solidFill>
              <a:schemeClr val="bg1"/>
            </a:solidFill>
          </a:ln>
        </p:spPr>
        <p:txBody>
          <a:bodyPr bIns="0" anchor="b">
            <a:noAutofit/>
          </a:bodyPr>
          <a:lstStyle>
            <a:lvl1pPr marL="0" indent="0">
              <a:buFont typeface="Arial" panose="020B0604020202020204" pitchFamily="34" charset="0"/>
              <a:buNone/>
              <a:defRPr sz="28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1pPr>
            <a:lvl2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2pPr>
            <a:lvl3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3pPr>
            <a:lvl4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4pPr>
            <a:lvl5pPr>
              <a:defRPr sz="2000" b="1" i="0">
                <a:solidFill>
                  <a:schemeClr val="bg1"/>
                </a:solidFill>
                <a:latin typeface="IBM Plex Sans SmBld" panose="020B0503050203000203" pitchFamily="34" charset="0"/>
              </a:defRPr>
            </a:lvl5pPr>
          </a:lstStyle>
          <a:p>
            <a:pPr lvl="0"/>
            <a:r>
              <a:rPr lang="en-US" dirty="0"/>
              <a:t>XX% </a:t>
            </a:r>
            <a:br>
              <a:rPr lang="en-US" dirty="0"/>
            </a:br>
            <a:r>
              <a:rPr lang="en-US" dirty="0"/>
              <a:t>Key takeaway here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292504-3200-184C-B462-F52FB17C00F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08784" y="3741738"/>
            <a:ext cx="3689059" cy="2248001"/>
          </a:xfrm>
          <a:prstGeom prst="rect">
            <a:avLst/>
          </a:prstGeom>
        </p:spPr>
        <p:txBody>
          <a:bodyPr bIns="0">
            <a:noAutofit/>
          </a:bodyPr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supporting text</a:t>
            </a:r>
          </a:p>
        </p:txBody>
      </p:sp>
      <p:sp>
        <p:nvSpPr>
          <p:cNvPr id="12" name="Content Placeholder 1">
            <a:extLst>
              <a:ext uri="{FF2B5EF4-FFF2-40B4-BE49-F238E27FC236}">
                <a16:creationId xmlns:a16="http://schemas.microsoft.com/office/drawing/2014/main" id="{3C53C104-C340-4445-B597-ADA10F22926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907029" y="1196975"/>
            <a:ext cx="6773796" cy="2377498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627D0DAE-E129-5445-8C07-39C5633DAD93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4907029" y="3789040"/>
            <a:ext cx="6773796" cy="2377497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4E6109-2268-364C-8CD6-E955F7C544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BE64C34-46C3-CF47-86FC-801C5C79FA5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5" name="Picture 14" descr="York University Logo.&#10;">
            <a:extLst>
              <a:ext uri="{FF2B5EF4-FFF2-40B4-BE49-F238E27FC236}">
                <a16:creationId xmlns:a16="http://schemas.microsoft.com/office/drawing/2014/main" id="{30D26959-709E-344A-9D91-500503F8DEF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59BDC70-74B9-044C-8E4F-7A7CA082BF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99352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7" orient="horz" pos="754">
          <p15:clr>
            <a:srgbClr val="FBAE40"/>
          </p15:clr>
        </p15:guide>
        <p15:guide id="8" orient="horz" pos="2251">
          <p15:clr>
            <a:srgbClr val="FBAE40"/>
          </p15:clr>
        </p15:guide>
        <p15:guide id="9" orient="horz" pos="2387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lumn Slide -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3E130-96B9-2A4D-8ECC-62AAABB506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8866" y="225425"/>
            <a:ext cx="7197753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7" name="Content Placeholder 7">
            <a:extLst>
              <a:ext uri="{FF2B5EF4-FFF2-40B4-BE49-F238E27FC236}">
                <a16:creationId xmlns:a16="http://schemas.microsoft.com/office/drawing/2014/main" id="{9D18FA23-2CD1-AD41-99C8-1AC86935DDE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78866" y="1268412"/>
            <a:ext cx="7201959" cy="4897437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3" name="Picture Placeholder 22">
            <a:extLst>
              <a:ext uri="{FF2B5EF4-FFF2-40B4-BE49-F238E27FC236}">
                <a16:creationId xmlns:a16="http://schemas.microsoft.com/office/drawing/2014/main" id="{10960A72-CFDD-F747-A1D3-7264486AF543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0" y="1738"/>
            <a:ext cx="4258733" cy="6856262"/>
          </a:xfrm>
          <a:custGeom>
            <a:avLst/>
            <a:gdLst>
              <a:gd name="connsiteX0" fmla="*/ 362982 w 4258733"/>
              <a:gd name="connsiteY0" fmla="*/ 357707 h 6856262"/>
              <a:gd name="connsiteX1" fmla="*/ 3914316 w 4258733"/>
              <a:gd name="connsiteY1" fmla="*/ 357707 h 6856262"/>
              <a:gd name="connsiteX2" fmla="*/ 3914316 w 4258733"/>
              <a:gd name="connsiteY2" fmla="*/ 6496176 h 6856262"/>
              <a:gd name="connsiteX3" fmla="*/ 362982 w 4258733"/>
              <a:gd name="connsiteY3" fmla="*/ 6496176 h 6856262"/>
              <a:gd name="connsiteX4" fmla="*/ 182982 w 4258733"/>
              <a:gd name="connsiteY4" fmla="*/ 177707 h 6856262"/>
              <a:gd name="connsiteX5" fmla="*/ 182982 w 4258733"/>
              <a:gd name="connsiteY5" fmla="*/ 357707 h 6856262"/>
              <a:gd name="connsiteX6" fmla="*/ 182982 w 4258733"/>
              <a:gd name="connsiteY6" fmla="*/ 6496176 h 6856262"/>
              <a:gd name="connsiteX7" fmla="*/ 182982 w 4258733"/>
              <a:gd name="connsiteY7" fmla="*/ 6676176 h 6856262"/>
              <a:gd name="connsiteX8" fmla="*/ 182982 w 4258733"/>
              <a:gd name="connsiteY8" fmla="*/ 6677040 h 6856262"/>
              <a:gd name="connsiteX9" fmla="*/ 362982 w 4258733"/>
              <a:gd name="connsiteY9" fmla="*/ 6677040 h 6856262"/>
              <a:gd name="connsiteX10" fmla="*/ 362982 w 4258733"/>
              <a:gd name="connsiteY10" fmla="*/ 6676176 h 6856262"/>
              <a:gd name="connsiteX11" fmla="*/ 3914316 w 4258733"/>
              <a:gd name="connsiteY11" fmla="*/ 6676176 h 6856262"/>
              <a:gd name="connsiteX12" fmla="*/ 3914316 w 4258733"/>
              <a:gd name="connsiteY12" fmla="*/ 6677040 h 6856262"/>
              <a:gd name="connsiteX13" fmla="*/ 4094316 w 4258733"/>
              <a:gd name="connsiteY13" fmla="*/ 6677040 h 6856262"/>
              <a:gd name="connsiteX14" fmla="*/ 4094316 w 4258733"/>
              <a:gd name="connsiteY14" fmla="*/ 6676176 h 6856262"/>
              <a:gd name="connsiteX15" fmla="*/ 4096011 w 4258733"/>
              <a:gd name="connsiteY15" fmla="*/ 6676176 h 6856262"/>
              <a:gd name="connsiteX16" fmla="*/ 4096011 w 4258733"/>
              <a:gd name="connsiteY16" fmla="*/ 6496176 h 6856262"/>
              <a:gd name="connsiteX17" fmla="*/ 4094316 w 4258733"/>
              <a:gd name="connsiteY17" fmla="*/ 6496176 h 6856262"/>
              <a:gd name="connsiteX18" fmla="*/ 4094316 w 4258733"/>
              <a:gd name="connsiteY18" fmla="*/ 357707 h 6856262"/>
              <a:gd name="connsiteX19" fmla="*/ 4096011 w 4258733"/>
              <a:gd name="connsiteY19" fmla="*/ 357707 h 6856262"/>
              <a:gd name="connsiteX20" fmla="*/ 4096011 w 4258733"/>
              <a:gd name="connsiteY20" fmla="*/ 177707 h 6856262"/>
              <a:gd name="connsiteX21" fmla="*/ 0 w 4258733"/>
              <a:gd name="connsiteY21" fmla="*/ 0 h 6856262"/>
              <a:gd name="connsiteX22" fmla="*/ 4258733 w 4258733"/>
              <a:gd name="connsiteY22" fmla="*/ 0 h 6856262"/>
              <a:gd name="connsiteX23" fmla="*/ 4258733 w 4258733"/>
              <a:gd name="connsiteY23" fmla="*/ 6856262 h 6856262"/>
              <a:gd name="connsiteX24" fmla="*/ 0 w 4258733"/>
              <a:gd name="connsiteY24" fmla="*/ 6856262 h 6856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58733" h="6856262">
                <a:moveTo>
                  <a:pt x="362982" y="357707"/>
                </a:moveTo>
                <a:lnTo>
                  <a:pt x="3914316" y="357707"/>
                </a:lnTo>
                <a:lnTo>
                  <a:pt x="3914316" y="6496176"/>
                </a:lnTo>
                <a:lnTo>
                  <a:pt x="362982" y="6496176"/>
                </a:lnTo>
                <a:close/>
                <a:moveTo>
                  <a:pt x="182982" y="177707"/>
                </a:moveTo>
                <a:lnTo>
                  <a:pt x="182982" y="357707"/>
                </a:lnTo>
                <a:lnTo>
                  <a:pt x="182982" y="6496176"/>
                </a:lnTo>
                <a:lnTo>
                  <a:pt x="182982" y="6676176"/>
                </a:lnTo>
                <a:lnTo>
                  <a:pt x="182982" y="6677040"/>
                </a:lnTo>
                <a:lnTo>
                  <a:pt x="362982" y="6677040"/>
                </a:lnTo>
                <a:lnTo>
                  <a:pt x="362982" y="6676176"/>
                </a:lnTo>
                <a:lnTo>
                  <a:pt x="3914316" y="6676176"/>
                </a:lnTo>
                <a:lnTo>
                  <a:pt x="3914316" y="6677040"/>
                </a:lnTo>
                <a:lnTo>
                  <a:pt x="4094316" y="6677040"/>
                </a:lnTo>
                <a:lnTo>
                  <a:pt x="4094316" y="6676176"/>
                </a:lnTo>
                <a:lnTo>
                  <a:pt x="4096011" y="6676176"/>
                </a:lnTo>
                <a:lnTo>
                  <a:pt x="4096011" y="6496176"/>
                </a:lnTo>
                <a:lnTo>
                  <a:pt x="4094316" y="6496176"/>
                </a:lnTo>
                <a:lnTo>
                  <a:pt x="4094316" y="357707"/>
                </a:lnTo>
                <a:lnTo>
                  <a:pt x="4096011" y="357707"/>
                </a:lnTo>
                <a:lnTo>
                  <a:pt x="4096011" y="177707"/>
                </a:lnTo>
                <a:close/>
                <a:moveTo>
                  <a:pt x="0" y="0"/>
                </a:moveTo>
                <a:lnTo>
                  <a:pt x="4258733" y="0"/>
                </a:lnTo>
                <a:lnTo>
                  <a:pt x="4258733" y="6856262"/>
                </a:lnTo>
                <a:lnTo>
                  <a:pt x="0" y="6856262"/>
                </a:lnTo>
                <a:close/>
              </a:path>
            </a:pathLst>
          </a:custGeom>
        </p:spPr>
        <p:txBody>
          <a:bodyPr wrap="square" bIns="180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/>
              <a:t>Drag and drop photo onto slide</a:t>
            </a:r>
            <a:br>
              <a:rPr lang="en-US"/>
            </a:br>
            <a:r>
              <a:rPr lang="en-US"/>
              <a:t>to add image here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D2718D5-9D0C-8349-B83F-55829CC37D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472940" y="6304235"/>
            <a:ext cx="6131146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 descr="York University Logo.">
            <a:extLst>
              <a:ext uri="{FF2B5EF4-FFF2-40B4-BE49-F238E27FC236}">
                <a16:creationId xmlns:a16="http://schemas.microsoft.com/office/drawing/2014/main" id="{70AB483B-B616-384E-83C0-785A1EA163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19" name="Freeform 18">
            <a:extLst>
              <a:ext uri="{FF2B5EF4-FFF2-40B4-BE49-F238E27FC236}">
                <a16:creationId xmlns:a16="http://schemas.microsoft.com/office/drawing/2014/main" id="{43A43FB6-03C7-CC41-BCE9-0DF5F24BF3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982" y="179445"/>
            <a:ext cx="3913029" cy="6499333"/>
          </a:xfrm>
          <a:custGeom>
            <a:avLst/>
            <a:gdLst>
              <a:gd name="connsiteX0" fmla="*/ 180000 w 3913029"/>
              <a:gd name="connsiteY0" fmla="*/ 180000 h 6499333"/>
              <a:gd name="connsiteX1" fmla="*/ 180000 w 3913029"/>
              <a:gd name="connsiteY1" fmla="*/ 6318469 h 6499333"/>
              <a:gd name="connsiteX2" fmla="*/ 3731334 w 3913029"/>
              <a:gd name="connsiteY2" fmla="*/ 6318469 h 6499333"/>
              <a:gd name="connsiteX3" fmla="*/ 3731334 w 3913029"/>
              <a:gd name="connsiteY3" fmla="*/ 180000 h 6499333"/>
              <a:gd name="connsiteX4" fmla="*/ 0 w 3913029"/>
              <a:gd name="connsiteY4" fmla="*/ 0 h 6499333"/>
              <a:gd name="connsiteX5" fmla="*/ 3913029 w 3913029"/>
              <a:gd name="connsiteY5" fmla="*/ 0 h 6499333"/>
              <a:gd name="connsiteX6" fmla="*/ 3913029 w 3913029"/>
              <a:gd name="connsiteY6" fmla="*/ 180000 h 6499333"/>
              <a:gd name="connsiteX7" fmla="*/ 3911334 w 3913029"/>
              <a:gd name="connsiteY7" fmla="*/ 180000 h 6499333"/>
              <a:gd name="connsiteX8" fmla="*/ 3911334 w 3913029"/>
              <a:gd name="connsiteY8" fmla="*/ 6318469 h 6499333"/>
              <a:gd name="connsiteX9" fmla="*/ 3913029 w 3913029"/>
              <a:gd name="connsiteY9" fmla="*/ 6318469 h 6499333"/>
              <a:gd name="connsiteX10" fmla="*/ 3913029 w 3913029"/>
              <a:gd name="connsiteY10" fmla="*/ 6498469 h 6499333"/>
              <a:gd name="connsiteX11" fmla="*/ 3911334 w 3913029"/>
              <a:gd name="connsiteY11" fmla="*/ 6498469 h 6499333"/>
              <a:gd name="connsiteX12" fmla="*/ 3911334 w 3913029"/>
              <a:gd name="connsiteY12" fmla="*/ 6499333 h 6499333"/>
              <a:gd name="connsiteX13" fmla="*/ 3731334 w 3913029"/>
              <a:gd name="connsiteY13" fmla="*/ 6499333 h 6499333"/>
              <a:gd name="connsiteX14" fmla="*/ 3731334 w 3913029"/>
              <a:gd name="connsiteY14" fmla="*/ 6498469 h 6499333"/>
              <a:gd name="connsiteX15" fmla="*/ 180000 w 3913029"/>
              <a:gd name="connsiteY15" fmla="*/ 6498469 h 6499333"/>
              <a:gd name="connsiteX16" fmla="*/ 180000 w 3913029"/>
              <a:gd name="connsiteY16" fmla="*/ 6499333 h 6499333"/>
              <a:gd name="connsiteX17" fmla="*/ 0 w 3913029"/>
              <a:gd name="connsiteY17" fmla="*/ 6499333 h 6499333"/>
              <a:gd name="connsiteX18" fmla="*/ 0 w 3913029"/>
              <a:gd name="connsiteY18" fmla="*/ 6498469 h 6499333"/>
              <a:gd name="connsiteX19" fmla="*/ 0 w 3913029"/>
              <a:gd name="connsiteY19" fmla="*/ 6318469 h 6499333"/>
              <a:gd name="connsiteX20" fmla="*/ 0 w 3913029"/>
              <a:gd name="connsiteY20" fmla="*/ 180000 h 6499333"/>
              <a:gd name="connsiteX21" fmla="*/ 0 w 3913029"/>
              <a:gd name="connsiteY21" fmla="*/ 180000 h 649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13029" h="6499333">
                <a:moveTo>
                  <a:pt x="180000" y="180000"/>
                </a:moveTo>
                <a:lnTo>
                  <a:pt x="180000" y="6318469"/>
                </a:lnTo>
                <a:lnTo>
                  <a:pt x="3731334" y="6318469"/>
                </a:lnTo>
                <a:lnTo>
                  <a:pt x="3731334" y="180000"/>
                </a:lnTo>
                <a:close/>
                <a:moveTo>
                  <a:pt x="0" y="0"/>
                </a:moveTo>
                <a:lnTo>
                  <a:pt x="3913029" y="0"/>
                </a:lnTo>
                <a:lnTo>
                  <a:pt x="3913029" y="180000"/>
                </a:lnTo>
                <a:lnTo>
                  <a:pt x="3911334" y="180000"/>
                </a:lnTo>
                <a:lnTo>
                  <a:pt x="3911334" y="6318469"/>
                </a:lnTo>
                <a:lnTo>
                  <a:pt x="3913029" y="6318469"/>
                </a:lnTo>
                <a:lnTo>
                  <a:pt x="3913029" y="6498469"/>
                </a:lnTo>
                <a:lnTo>
                  <a:pt x="3911334" y="6498469"/>
                </a:lnTo>
                <a:lnTo>
                  <a:pt x="3911334" y="6499333"/>
                </a:lnTo>
                <a:lnTo>
                  <a:pt x="3731334" y="6499333"/>
                </a:lnTo>
                <a:lnTo>
                  <a:pt x="3731334" y="6498469"/>
                </a:lnTo>
                <a:lnTo>
                  <a:pt x="180000" y="6498469"/>
                </a:lnTo>
                <a:lnTo>
                  <a:pt x="180000" y="6499333"/>
                </a:lnTo>
                <a:lnTo>
                  <a:pt x="0" y="6499333"/>
                </a:lnTo>
                <a:lnTo>
                  <a:pt x="0" y="6498469"/>
                </a:lnTo>
                <a:lnTo>
                  <a:pt x="0" y="6318469"/>
                </a:lnTo>
                <a:lnTo>
                  <a:pt x="0" y="180000"/>
                </a:lnTo>
                <a:lnTo>
                  <a:pt x="0" y="180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94735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2819">
          <p15:clr>
            <a:srgbClr val="FBAE40"/>
          </p15:clr>
        </p15:guide>
        <p15:guide id="4" pos="7363">
          <p15:clr>
            <a:srgbClr val="FBAE40"/>
          </p15:clr>
        </p15:guide>
        <p15:guide id="8" orient="horz" pos="3888">
          <p15:clr>
            <a:srgbClr val="FBAE40"/>
          </p15:clr>
        </p15:guide>
        <p15:guide id="9" orient="horz" pos="777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Column Slide -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3E130-96B9-2A4D-8ECC-62AAABB506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9641" y="225425"/>
            <a:ext cx="7197753" cy="720000"/>
          </a:xfrm>
        </p:spPr>
        <p:txBody>
          <a:bodyPr/>
          <a:lstStyle/>
          <a:p>
            <a:r>
              <a:rPr lang="en-US" dirty="0"/>
              <a:t>Click to Add a Title To Your Slide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68046148-C3C4-4143-90BF-3DA8EB1FD09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6" y="1268412"/>
            <a:ext cx="7197753" cy="4897437"/>
          </a:xfrm>
          <a:prstGeom prst="rect">
            <a:avLst/>
          </a:prstGeom>
        </p:spPr>
        <p:txBody>
          <a:bodyPr lIns="0">
            <a:noAutofit/>
          </a:bodyPr>
          <a:lstStyle>
            <a:lvl1pPr>
              <a:defRPr sz="16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8B73989-1E96-2A4E-8D17-EFA6D8591E1A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7933267" y="1738"/>
            <a:ext cx="4258733" cy="6856262"/>
          </a:xfrm>
          <a:custGeom>
            <a:avLst/>
            <a:gdLst>
              <a:gd name="connsiteX0" fmla="*/ 362982 w 4258733"/>
              <a:gd name="connsiteY0" fmla="*/ 357707 h 6856262"/>
              <a:gd name="connsiteX1" fmla="*/ 3914316 w 4258733"/>
              <a:gd name="connsiteY1" fmla="*/ 357707 h 6856262"/>
              <a:gd name="connsiteX2" fmla="*/ 3914316 w 4258733"/>
              <a:gd name="connsiteY2" fmla="*/ 6496176 h 6856262"/>
              <a:gd name="connsiteX3" fmla="*/ 362982 w 4258733"/>
              <a:gd name="connsiteY3" fmla="*/ 6496176 h 6856262"/>
              <a:gd name="connsiteX4" fmla="*/ 182982 w 4258733"/>
              <a:gd name="connsiteY4" fmla="*/ 177707 h 6856262"/>
              <a:gd name="connsiteX5" fmla="*/ 182982 w 4258733"/>
              <a:gd name="connsiteY5" fmla="*/ 357707 h 6856262"/>
              <a:gd name="connsiteX6" fmla="*/ 182982 w 4258733"/>
              <a:gd name="connsiteY6" fmla="*/ 6496176 h 6856262"/>
              <a:gd name="connsiteX7" fmla="*/ 182982 w 4258733"/>
              <a:gd name="connsiteY7" fmla="*/ 6676176 h 6856262"/>
              <a:gd name="connsiteX8" fmla="*/ 182982 w 4258733"/>
              <a:gd name="connsiteY8" fmla="*/ 6677040 h 6856262"/>
              <a:gd name="connsiteX9" fmla="*/ 362982 w 4258733"/>
              <a:gd name="connsiteY9" fmla="*/ 6677040 h 6856262"/>
              <a:gd name="connsiteX10" fmla="*/ 362982 w 4258733"/>
              <a:gd name="connsiteY10" fmla="*/ 6676176 h 6856262"/>
              <a:gd name="connsiteX11" fmla="*/ 3914316 w 4258733"/>
              <a:gd name="connsiteY11" fmla="*/ 6676176 h 6856262"/>
              <a:gd name="connsiteX12" fmla="*/ 3914316 w 4258733"/>
              <a:gd name="connsiteY12" fmla="*/ 6677040 h 6856262"/>
              <a:gd name="connsiteX13" fmla="*/ 4094316 w 4258733"/>
              <a:gd name="connsiteY13" fmla="*/ 6677040 h 6856262"/>
              <a:gd name="connsiteX14" fmla="*/ 4094316 w 4258733"/>
              <a:gd name="connsiteY14" fmla="*/ 6676176 h 6856262"/>
              <a:gd name="connsiteX15" fmla="*/ 4096011 w 4258733"/>
              <a:gd name="connsiteY15" fmla="*/ 6676176 h 6856262"/>
              <a:gd name="connsiteX16" fmla="*/ 4096011 w 4258733"/>
              <a:gd name="connsiteY16" fmla="*/ 6496176 h 6856262"/>
              <a:gd name="connsiteX17" fmla="*/ 4094316 w 4258733"/>
              <a:gd name="connsiteY17" fmla="*/ 6496176 h 6856262"/>
              <a:gd name="connsiteX18" fmla="*/ 4094316 w 4258733"/>
              <a:gd name="connsiteY18" fmla="*/ 357707 h 6856262"/>
              <a:gd name="connsiteX19" fmla="*/ 4096011 w 4258733"/>
              <a:gd name="connsiteY19" fmla="*/ 357707 h 6856262"/>
              <a:gd name="connsiteX20" fmla="*/ 4096011 w 4258733"/>
              <a:gd name="connsiteY20" fmla="*/ 177707 h 6856262"/>
              <a:gd name="connsiteX21" fmla="*/ 0 w 4258733"/>
              <a:gd name="connsiteY21" fmla="*/ 0 h 6856262"/>
              <a:gd name="connsiteX22" fmla="*/ 4258733 w 4258733"/>
              <a:gd name="connsiteY22" fmla="*/ 0 h 6856262"/>
              <a:gd name="connsiteX23" fmla="*/ 4258733 w 4258733"/>
              <a:gd name="connsiteY23" fmla="*/ 6856262 h 6856262"/>
              <a:gd name="connsiteX24" fmla="*/ 0 w 4258733"/>
              <a:gd name="connsiteY24" fmla="*/ 6856262 h 68562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258733" h="6856262">
                <a:moveTo>
                  <a:pt x="362982" y="357707"/>
                </a:moveTo>
                <a:lnTo>
                  <a:pt x="3914316" y="357707"/>
                </a:lnTo>
                <a:lnTo>
                  <a:pt x="3914316" y="6496176"/>
                </a:lnTo>
                <a:lnTo>
                  <a:pt x="362982" y="6496176"/>
                </a:lnTo>
                <a:close/>
                <a:moveTo>
                  <a:pt x="182982" y="177707"/>
                </a:moveTo>
                <a:lnTo>
                  <a:pt x="182982" y="357707"/>
                </a:lnTo>
                <a:lnTo>
                  <a:pt x="182982" y="6496176"/>
                </a:lnTo>
                <a:lnTo>
                  <a:pt x="182982" y="6676176"/>
                </a:lnTo>
                <a:lnTo>
                  <a:pt x="182982" y="6677040"/>
                </a:lnTo>
                <a:lnTo>
                  <a:pt x="362982" y="6677040"/>
                </a:lnTo>
                <a:lnTo>
                  <a:pt x="362982" y="6676176"/>
                </a:lnTo>
                <a:lnTo>
                  <a:pt x="3914316" y="6676176"/>
                </a:lnTo>
                <a:lnTo>
                  <a:pt x="3914316" y="6677040"/>
                </a:lnTo>
                <a:lnTo>
                  <a:pt x="4094316" y="6677040"/>
                </a:lnTo>
                <a:lnTo>
                  <a:pt x="4094316" y="6676176"/>
                </a:lnTo>
                <a:lnTo>
                  <a:pt x="4096011" y="6676176"/>
                </a:lnTo>
                <a:lnTo>
                  <a:pt x="4096011" y="6496176"/>
                </a:lnTo>
                <a:lnTo>
                  <a:pt x="4094316" y="6496176"/>
                </a:lnTo>
                <a:lnTo>
                  <a:pt x="4094316" y="357707"/>
                </a:lnTo>
                <a:lnTo>
                  <a:pt x="4096011" y="357707"/>
                </a:lnTo>
                <a:lnTo>
                  <a:pt x="4096011" y="177707"/>
                </a:lnTo>
                <a:close/>
                <a:moveTo>
                  <a:pt x="0" y="0"/>
                </a:moveTo>
                <a:lnTo>
                  <a:pt x="4258733" y="0"/>
                </a:lnTo>
                <a:lnTo>
                  <a:pt x="4258733" y="6856262"/>
                </a:lnTo>
                <a:lnTo>
                  <a:pt x="0" y="6856262"/>
                </a:lnTo>
                <a:close/>
              </a:path>
            </a:pathLst>
          </a:custGeom>
        </p:spPr>
        <p:txBody>
          <a:bodyPr wrap="square" bIns="180000" anchor="ctr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1600" b="0" i="0">
                <a:solidFill>
                  <a:schemeClr val="tx1"/>
                </a:solidFill>
                <a:latin typeface="IBM Plex Sans" panose="020B0503050203000203" pitchFamily="34" charset="0"/>
              </a:defRPr>
            </a:lvl1pPr>
          </a:lstStyle>
          <a:p>
            <a:r>
              <a:rPr lang="en-US" dirty="0"/>
              <a:t>Drag and drop photo onto slide</a:t>
            </a:r>
            <a:br>
              <a:rPr lang="en-US" dirty="0"/>
            </a:br>
            <a:r>
              <a:rPr lang="en-US" dirty="0"/>
              <a:t>to add image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45346B-C031-4DC5-BD8C-58AA5D5801BA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4C6AF4E3-7C7A-4050-BF98-8B639F08A4A8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CF1909-1530-44C5-9EA4-AB532F16C426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1193803" y="6356351"/>
            <a:ext cx="6523035" cy="365124"/>
          </a:xfrm>
          <a:prstGeom prst="rect">
            <a:avLst/>
          </a:prstGeom>
        </p:spPr>
        <p:txBody>
          <a:bodyPr/>
          <a:lstStyle/>
          <a:p>
            <a:endParaRPr lang="en-CA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3F8F1147-DAD1-334F-B034-7921149D6A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116249" y="179445"/>
            <a:ext cx="3913029" cy="6499333"/>
          </a:xfrm>
          <a:custGeom>
            <a:avLst/>
            <a:gdLst>
              <a:gd name="connsiteX0" fmla="*/ 180000 w 3913029"/>
              <a:gd name="connsiteY0" fmla="*/ 180000 h 6499333"/>
              <a:gd name="connsiteX1" fmla="*/ 180000 w 3913029"/>
              <a:gd name="connsiteY1" fmla="*/ 6318469 h 6499333"/>
              <a:gd name="connsiteX2" fmla="*/ 3731334 w 3913029"/>
              <a:gd name="connsiteY2" fmla="*/ 6318469 h 6499333"/>
              <a:gd name="connsiteX3" fmla="*/ 3731334 w 3913029"/>
              <a:gd name="connsiteY3" fmla="*/ 180000 h 6499333"/>
              <a:gd name="connsiteX4" fmla="*/ 0 w 3913029"/>
              <a:gd name="connsiteY4" fmla="*/ 0 h 6499333"/>
              <a:gd name="connsiteX5" fmla="*/ 3913029 w 3913029"/>
              <a:gd name="connsiteY5" fmla="*/ 0 h 6499333"/>
              <a:gd name="connsiteX6" fmla="*/ 3913029 w 3913029"/>
              <a:gd name="connsiteY6" fmla="*/ 180000 h 6499333"/>
              <a:gd name="connsiteX7" fmla="*/ 3911334 w 3913029"/>
              <a:gd name="connsiteY7" fmla="*/ 180000 h 6499333"/>
              <a:gd name="connsiteX8" fmla="*/ 3911334 w 3913029"/>
              <a:gd name="connsiteY8" fmla="*/ 6318469 h 6499333"/>
              <a:gd name="connsiteX9" fmla="*/ 3913029 w 3913029"/>
              <a:gd name="connsiteY9" fmla="*/ 6318469 h 6499333"/>
              <a:gd name="connsiteX10" fmla="*/ 3913029 w 3913029"/>
              <a:gd name="connsiteY10" fmla="*/ 6498469 h 6499333"/>
              <a:gd name="connsiteX11" fmla="*/ 3911334 w 3913029"/>
              <a:gd name="connsiteY11" fmla="*/ 6498469 h 6499333"/>
              <a:gd name="connsiteX12" fmla="*/ 3911334 w 3913029"/>
              <a:gd name="connsiteY12" fmla="*/ 6499333 h 6499333"/>
              <a:gd name="connsiteX13" fmla="*/ 3731334 w 3913029"/>
              <a:gd name="connsiteY13" fmla="*/ 6499333 h 6499333"/>
              <a:gd name="connsiteX14" fmla="*/ 3731334 w 3913029"/>
              <a:gd name="connsiteY14" fmla="*/ 6498469 h 6499333"/>
              <a:gd name="connsiteX15" fmla="*/ 180000 w 3913029"/>
              <a:gd name="connsiteY15" fmla="*/ 6498469 h 6499333"/>
              <a:gd name="connsiteX16" fmla="*/ 180000 w 3913029"/>
              <a:gd name="connsiteY16" fmla="*/ 6499333 h 6499333"/>
              <a:gd name="connsiteX17" fmla="*/ 0 w 3913029"/>
              <a:gd name="connsiteY17" fmla="*/ 6499333 h 6499333"/>
              <a:gd name="connsiteX18" fmla="*/ 0 w 3913029"/>
              <a:gd name="connsiteY18" fmla="*/ 6498469 h 6499333"/>
              <a:gd name="connsiteX19" fmla="*/ 0 w 3913029"/>
              <a:gd name="connsiteY19" fmla="*/ 6318469 h 6499333"/>
              <a:gd name="connsiteX20" fmla="*/ 0 w 3913029"/>
              <a:gd name="connsiteY20" fmla="*/ 180000 h 6499333"/>
              <a:gd name="connsiteX21" fmla="*/ 0 w 3913029"/>
              <a:gd name="connsiteY21" fmla="*/ 180000 h 64993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913029" h="6499333">
                <a:moveTo>
                  <a:pt x="180000" y="180000"/>
                </a:moveTo>
                <a:lnTo>
                  <a:pt x="180000" y="6318469"/>
                </a:lnTo>
                <a:lnTo>
                  <a:pt x="3731334" y="6318469"/>
                </a:lnTo>
                <a:lnTo>
                  <a:pt x="3731334" y="180000"/>
                </a:lnTo>
                <a:close/>
                <a:moveTo>
                  <a:pt x="0" y="0"/>
                </a:moveTo>
                <a:lnTo>
                  <a:pt x="3913029" y="0"/>
                </a:lnTo>
                <a:lnTo>
                  <a:pt x="3913029" y="180000"/>
                </a:lnTo>
                <a:lnTo>
                  <a:pt x="3911334" y="180000"/>
                </a:lnTo>
                <a:lnTo>
                  <a:pt x="3911334" y="6318469"/>
                </a:lnTo>
                <a:lnTo>
                  <a:pt x="3913029" y="6318469"/>
                </a:lnTo>
                <a:lnTo>
                  <a:pt x="3913029" y="6498469"/>
                </a:lnTo>
                <a:lnTo>
                  <a:pt x="3911334" y="6498469"/>
                </a:lnTo>
                <a:lnTo>
                  <a:pt x="3911334" y="6499333"/>
                </a:lnTo>
                <a:lnTo>
                  <a:pt x="3731334" y="6499333"/>
                </a:lnTo>
                <a:lnTo>
                  <a:pt x="3731334" y="6498469"/>
                </a:lnTo>
                <a:lnTo>
                  <a:pt x="180000" y="6498469"/>
                </a:lnTo>
                <a:lnTo>
                  <a:pt x="180000" y="6499333"/>
                </a:lnTo>
                <a:lnTo>
                  <a:pt x="0" y="6499333"/>
                </a:lnTo>
                <a:lnTo>
                  <a:pt x="0" y="6498469"/>
                </a:lnTo>
                <a:lnTo>
                  <a:pt x="0" y="6318469"/>
                </a:lnTo>
                <a:lnTo>
                  <a:pt x="0" y="180000"/>
                </a:lnTo>
                <a:lnTo>
                  <a:pt x="0" y="18000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4347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4861">
          <p15:clr>
            <a:srgbClr val="FBAE40"/>
          </p15:clr>
        </p15:guide>
        <p15:guide id="8" orient="horz" pos="3888">
          <p15:clr>
            <a:srgbClr val="FBAE40"/>
          </p15:clr>
        </p15:guide>
        <p15:guide id="9" orient="horz" pos="777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Column 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itle 1">
            <a:extLst>
              <a:ext uri="{FF2B5EF4-FFF2-40B4-BE49-F238E27FC236}">
                <a16:creationId xmlns:a16="http://schemas.microsoft.com/office/drawing/2014/main" id="{8F57AE45-33D9-C440-9135-ACD7B97121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5938" y="225425"/>
            <a:ext cx="11164161" cy="720000"/>
          </a:xfrm>
        </p:spPr>
        <p:txBody>
          <a:bodyPr/>
          <a:lstStyle>
            <a:lvl1pPr>
              <a:defRPr b="0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D45634A0-916A-374A-AECC-DB9660BE4A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1069470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43" name="Text Placeholder 53">
            <a:extLst>
              <a:ext uri="{FF2B5EF4-FFF2-40B4-BE49-F238E27FC236}">
                <a16:creationId xmlns:a16="http://schemas.microsoft.com/office/drawing/2014/main" id="{CB29EAEC-ED52-734C-A9C2-9238F3800E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60" y="2986560"/>
            <a:ext cx="2535912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54" name="Text Placeholder 53">
            <a:extLst>
              <a:ext uri="{FF2B5EF4-FFF2-40B4-BE49-F238E27FC236}">
                <a16:creationId xmlns:a16="http://schemas.microsoft.com/office/drawing/2014/main" id="{D2EF84AE-0FCA-C143-B4C1-5475E6B0CFA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860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4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 or title</a:t>
            </a:r>
          </a:p>
        </p:txBody>
      </p:sp>
      <p:sp>
        <p:nvSpPr>
          <p:cNvPr id="44" name="Text Placeholder 57">
            <a:extLst>
              <a:ext uri="{FF2B5EF4-FFF2-40B4-BE49-F238E27FC236}">
                <a16:creationId xmlns:a16="http://schemas.microsoft.com/office/drawing/2014/main" id="{CE216B64-AA64-524F-9D96-7653A498F7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859" y="4100286"/>
            <a:ext cx="2534400" cy="206556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59" name="Picture Placeholder 51">
            <a:extLst>
              <a:ext uri="{FF2B5EF4-FFF2-40B4-BE49-F238E27FC236}">
                <a16:creationId xmlns:a16="http://schemas.microsoft.com/office/drawing/2014/main" id="{ED70D57D-04C2-8342-83BC-C6EEBFEF8485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918853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57" name="Text Placeholder 53">
            <a:extLst>
              <a:ext uri="{FF2B5EF4-FFF2-40B4-BE49-F238E27FC236}">
                <a16:creationId xmlns:a16="http://schemas.microsoft.com/office/drawing/2014/main" id="{4D67E01E-ABB3-D343-838B-79B17CFC4E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378200" y="2986560"/>
            <a:ext cx="2557595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74" name="Text Placeholder 53">
            <a:extLst>
              <a:ext uri="{FF2B5EF4-FFF2-40B4-BE49-F238E27FC236}">
                <a16:creationId xmlns:a16="http://schemas.microsoft.com/office/drawing/2014/main" id="{F201B278-13BC-D14B-B7C9-B7A3219F1726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378200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4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 or title</a:t>
            </a:r>
          </a:p>
        </p:txBody>
      </p:sp>
      <p:sp>
        <p:nvSpPr>
          <p:cNvPr id="29" name="Text Placeholder 57">
            <a:extLst>
              <a:ext uri="{FF2B5EF4-FFF2-40B4-BE49-F238E27FC236}">
                <a16:creationId xmlns:a16="http://schemas.microsoft.com/office/drawing/2014/main" id="{0A0C6D09-59C1-3E46-829F-A0F092E7382E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3383976" y="4100286"/>
            <a:ext cx="2551819" cy="206556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tabLst/>
              <a:defRPr/>
            </a:pPr>
            <a:r>
              <a:rPr lang="en-US" dirty="0"/>
              <a:t>Click to add bio</a:t>
            </a:r>
          </a:p>
        </p:txBody>
      </p:sp>
      <p:sp>
        <p:nvSpPr>
          <p:cNvPr id="63" name="Picture Placeholder 51">
            <a:extLst>
              <a:ext uri="{FF2B5EF4-FFF2-40B4-BE49-F238E27FC236}">
                <a16:creationId xmlns:a16="http://schemas.microsoft.com/office/drawing/2014/main" id="{EC3C3F17-35BA-9F44-8BC1-0F7A808E730E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6846665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61" name="Text Placeholder 53">
            <a:extLst>
              <a:ext uri="{FF2B5EF4-FFF2-40B4-BE49-F238E27FC236}">
                <a16:creationId xmlns:a16="http://schemas.microsoft.com/office/drawing/2014/main" id="{12CD07E1-6CC0-AA46-91C2-A71FBE067900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270326" y="2986560"/>
            <a:ext cx="2541888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75" name="Text Placeholder 53">
            <a:extLst>
              <a:ext uri="{FF2B5EF4-FFF2-40B4-BE49-F238E27FC236}">
                <a16:creationId xmlns:a16="http://schemas.microsoft.com/office/drawing/2014/main" id="{66A7B0E5-DAB0-5348-8990-BC0887040BD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270326" y="3521089"/>
            <a:ext cx="2535912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4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 or title</a:t>
            </a:r>
          </a:p>
        </p:txBody>
      </p:sp>
      <p:sp>
        <p:nvSpPr>
          <p:cNvPr id="30" name="Text Placeholder 57">
            <a:extLst>
              <a:ext uri="{FF2B5EF4-FFF2-40B4-BE49-F238E27FC236}">
                <a16:creationId xmlns:a16="http://schemas.microsoft.com/office/drawing/2014/main" id="{F9010CEB-567B-504A-B18C-A4831904CF1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276130" y="4100286"/>
            <a:ext cx="2536148" cy="206556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67" name="Picture Placeholder 51">
            <a:extLst>
              <a:ext uri="{FF2B5EF4-FFF2-40B4-BE49-F238E27FC236}">
                <a16:creationId xmlns:a16="http://schemas.microsoft.com/office/drawing/2014/main" id="{CC8ADDD2-BB68-E040-8A63-24C2E6F0F0F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9696048" y="1443947"/>
            <a:ext cx="1426482" cy="1426480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65" name="Text Placeholder 53">
            <a:extLst>
              <a:ext uri="{FF2B5EF4-FFF2-40B4-BE49-F238E27FC236}">
                <a16:creationId xmlns:a16="http://schemas.microsoft.com/office/drawing/2014/main" id="{A9826A4D-4FF0-C741-B6E8-3C5612F35DB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9157325" y="2986560"/>
            <a:ext cx="2531438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85" name="Text Placeholder 53">
            <a:extLst>
              <a:ext uri="{FF2B5EF4-FFF2-40B4-BE49-F238E27FC236}">
                <a16:creationId xmlns:a16="http://schemas.microsoft.com/office/drawing/2014/main" id="{408B7542-48A6-B14C-A817-B961F060DED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9152851" y="3521089"/>
            <a:ext cx="2535911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4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 or title</a:t>
            </a:r>
          </a:p>
        </p:txBody>
      </p:sp>
      <p:sp>
        <p:nvSpPr>
          <p:cNvPr id="31" name="Text Placeholder 57">
            <a:extLst>
              <a:ext uri="{FF2B5EF4-FFF2-40B4-BE49-F238E27FC236}">
                <a16:creationId xmlns:a16="http://schemas.microsoft.com/office/drawing/2014/main" id="{0DD6DE0E-D360-EA4A-8410-36D2A64AD91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158837" y="4100286"/>
            <a:ext cx="2534400" cy="2065564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2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F6FD-C686-2643-ADA9-64A255B0A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8830-8DE6-E743-9B67-82BF481503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03" name="Picture 102" descr="York University Logo.">
            <a:extLst>
              <a:ext uri="{FF2B5EF4-FFF2-40B4-BE49-F238E27FC236}">
                <a16:creationId xmlns:a16="http://schemas.microsoft.com/office/drawing/2014/main" id="{E6E493E1-DAA7-D547-AA89-A4C4BC58654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8C51042-5426-6840-9776-176F18AE7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76004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25">
          <p15:clr>
            <a:srgbClr val="FBAE40"/>
          </p15:clr>
        </p15:guide>
        <p15:guide id="4" pos="1927">
          <p15:clr>
            <a:srgbClr val="FBAE40"/>
          </p15:clr>
        </p15:guide>
        <p15:guide id="5" pos="2128">
          <p15:clr>
            <a:srgbClr val="FBAE40"/>
          </p15:clr>
        </p15:guide>
        <p15:guide id="6" pos="3739">
          <p15:clr>
            <a:srgbClr val="FBAE40"/>
          </p15:clr>
        </p15:guide>
        <p15:guide id="7" pos="3940">
          <p15:clr>
            <a:srgbClr val="FBAE40"/>
          </p15:clr>
        </p15:guide>
        <p15:guide id="8" pos="5551">
          <p15:clr>
            <a:srgbClr val="FBAE40"/>
          </p15:clr>
        </p15:guide>
        <p15:guide id="9" pos="5752">
          <p15:clr>
            <a:srgbClr val="FBAE40"/>
          </p15:clr>
        </p15:guide>
        <p15:guide id="10" pos="7363">
          <p15:clr>
            <a:srgbClr val="FBAE40"/>
          </p15:clr>
        </p15:guide>
        <p15:guide id="13" orient="horz" pos="2183" userDrawn="1">
          <p15:clr>
            <a:srgbClr val="FBAE40"/>
          </p15:clr>
        </p15:guide>
        <p15:guide id="14" orient="horz" pos="2568" userDrawn="1">
          <p15:clr>
            <a:srgbClr val="FBAE40"/>
          </p15:clr>
        </p15:guide>
        <p15:guide id="16" orient="horz" pos="3888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Column Team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1">
            <a:extLst>
              <a:ext uri="{FF2B5EF4-FFF2-40B4-BE49-F238E27FC236}">
                <a16:creationId xmlns:a16="http://schemas.microsoft.com/office/drawing/2014/main" id="{6E2A8AFB-F209-8C42-ACBB-8E2C934266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D45634A0-916A-374A-AECC-DB9660BE4A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753112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43" name="Text Placeholder 53">
            <a:extLst>
              <a:ext uri="{FF2B5EF4-FFF2-40B4-BE49-F238E27FC236}">
                <a16:creationId xmlns:a16="http://schemas.microsoft.com/office/drawing/2014/main" id="{CB29EAEC-ED52-734C-A9C2-9238F3800E3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18860" y="2683883"/>
            <a:ext cx="1581403" cy="45890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1" name="Text Placeholder 53">
            <a:extLst>
              <a:ext uri="{FF2B5EF4-FFF2-40B4-BE49-F238E27FC236}">
                <a16:creationId xmlns:a16="http://schemas.microsoft.com/office/drawing/2014/main" id="{D2327015-1342-7E4C-8742-B28789BD7E0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8860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2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44" name="Text Placeholder 57">
            <a:extLst>
              <a:ext uri="{FF2B5EF4-FFF2-40B4-BE49-F238E27FC236}">
                <a16:creationId xmlns:a16="http://schemas.microsoft.com/office/drawing/2014/main" id="{CE216B64-AA64-524F-9D96-7653A498F70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8860" y="3941379"/>
            <a:ext cx="1577832" cy="222447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55" name="Picture Placeholder 51">
            <a:extLst>
              <a:ext uri="{FF2B5EF4-FFF2-40B4-BE49-F238E27FC236}">
                <a16:creationId xmlns:a16="http://schemas.microsoft.com/office/drawing/2014/main" id="{C3F8A6EA-78B6-BA43-865C-3168695EDF76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677436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51" name="Text Placeholder 53">
            <a:extLst>
              <a:ext uri="{FF2B5EF4-FFF2-40B4-BE49-F238E27FC236}">
                <a16:creationId xmlns:a16="http://schemas.microsoft.com/office/drawing/2014/main" id="{06CAEA96-2878-B245-955A-C064999E857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426376" y="2683883"/>
            <a:ext cx="1591587" cy="45890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2" name="Text Placeholder 53">
            <a:extLst>
              <a:ext uri="{FF2B5EF4-FFF2-40B4-BE49-F238E27FC236}">
                <a16:creationId xmlns:a16="http://schemas.microsoft.com/office/drawing/2014/main" id="{58F7DAC5-0332-5249-81AC-331B18B63C8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2426376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2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53" name="Text Placeholder 57">
            <a:extLst>
              <a:ext uri="{FF2B5EF4-FFF2-40B4-BE49-F238E27FC236}">
                <a16:creationId xmlns:a16="http://schemas.microsoft.com/office/drawing/2014/main" id="{4CD8161C-F44E-9747-B2F5-E5F3BF1229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426376" y="3941379"/>
            <a:ext cx="1587993" cy="222447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66" name="Picture Placeholder 51">
            <a:extLst>
              <a:ext uri="{FF2B5EF4-FFF2-40B4-BE49-F238E27FC236}">
                <a16:creationId xmlns:a16="http://schemas.microsoft.com/office/drawing/2014/main" id="{93F41111-0F44-DC42-B5BE-8909EF9C5AD1}"/>
              </a:ext>
            </a:extLst>
          </p:cNvPr>
          <p:cNvSpPr>
            <a:spLocks noGrp="1"/>
          </p:cNvSpPr>
          <p:nvPr>
            <p:ph type="pic" sz="quarter" idx="31" hasCustomPrompt="1"/>
          </p:nvPr>
        </p:nvSpPr>
        <p:spPr>
          <a:xfrm>
            <a:off x="4593704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58" name="Text Placeholder 53">
            <a:extLst>
              <a:ext uri="{FF2B5EF4-FFF2-40B4-BE49-F238E27FC236}">
                <a16:creationId xmlns:a16="http://schemas.microsoft.com/office/drawing/2014/main" id="{6ADC9296-D983-A440-8899-67951C7DB3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333892" y="2683883"/>
            <a:ext cx="1604945" cy="45890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3" name="Text Placeholder 53">
            <a:extLst>
              <a:ext uri="{FF2B5EF4-FFF2-40B4-BE49-F238E27FC236}">
                <a16:creationId xmlns:a16="http://schemas.microsoft.com/office/drawing/2014/main" id="{AEEC703D-B097-6C4A-BFAC-AD6663F38FED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4333892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2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62" name="Text Placeholder 57">
            <a:extLst>
              <a:ext uri="{FF2B5EF4-FFF2-40B4-BE49-F238E27FC236}">
                <a16:creationId xmlns:a16="http://schemas.microsoft.com/office/drawing/2014/main" id="{52BC0239-2F6E-8842-99B6-AE6544885122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33892" y="3941379"/>
            <a:ext cx="1601321" cy="222447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77" name="Picture Placeholder 51">
            <a:extLst>
              <a:ext uri="{FF2B5EF4-FFF2-40B4-BE49-F238E27FC236}">
                <a16:creationId xmlns:a16="http://schemas.microsoft.com/office/drawing/2014/main" id="{5B013573-0C79-9F41-AA00-3F7FB91E8311}"/>
              </a:ext>
            </a:extLst>
          </p:cNvPr>
          <p:cNvSpPr>
            <a:spLocks noGrp="1"/>
          </p:cNvSpPr>
          <p:nvPr>
            <p:ph type="pic" sz="quarter" idx="35" hasCustomPrompt="1"/>
          </p:nvPr>
        </p:nvSpPr>
        <p:spPr>
          <a:xfrm>
            <a:off x="6512081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75" name="Text Placeholder 53">
            <a:extLst>
              <a:ext uri="{FF2B5EF4-FFF2-40B4-BE49-F238E27FC236}">
                <a16:creationId xmlns:a16="http://schemas.microsoft.com/office/drawing/2014/main" id="{3B4D9B3E-D53C-AC48-85E4-875FED9FB6C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267434" y="2683883"/>
            <a:ext cx="1585930" cy="45890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4" name="Text Placeholder 53">
            <a:extLst>
              <a:ext uri="{FF2B5EF4-FFF2-40B4-BE49-F238E27FC236}">
                <a16:creationId xmlns:a16="http://schemas.microsoft.com/office/drawing/2014/main" id="{96271100-947F-944C-B637-3389D4A53334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6267434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2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76" name="Text Placeholder 57">
            <a:extLst>
              <a:ext uri="{FF2B5EF4-FFF2-40B4-BE49-F238E27FC236}">
                <a16:creationId xmlns:a16="http://schemas.microsoft.com/office/drawing/2014/main" id="{7806A4E7-B327-0046-8314-CAFD62446B5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67357" y="3941379"/>
            <a:ext cx="1582349" cy="222447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81" name="Picture Placeholder 51">
            <a:extLst>
              <a:ext uri="{FF2B5EF4-FFF2-40B4-BE49-F238E27FC236}">
                <a16:creationId xmlns:a16="http://schemas.microsoft.com/office/drawing/2014/main" id="{FBB025E6-F57E-5B4A-98CF-3628C5CC3147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8428348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79" name="Text Placeholder 53">
            <a:extLst>
              <a:ext uri="{FF2B5EF4-FFF2-40B4-BE49-F238E27FC236}">
                <a16:creationId xmlns:a16="http://schemas.microsoft.com/office/drawing/2014/main" id="{2C1B9669-1232-1241-BC3E-CCAB215E7F8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174950" y="2683883"/>
            <a:ext cx="1596114" cy="45890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5" name="Text Placeholder 53">
            <a:extLst>
              <a:ext uri="{FF2B5EF4-FFF2-40B4-BE49-F238E27FC236}">
                <a16:creationId xmlns:a16="http://schemas.microsoft.com/office/drawing/2014/main" id="{FD54AC4C-B9D4-5A4B-AF6D-3104EBA2D01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174950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2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80" name="Text Placeholder 57">
            <a:extLst>
              <a:ext uri="{FF2B5EF4-FFF2-40B4-BE49-F238E27FC236}">
                <a16:creationId xmlns:a16="http://schemas.microsoft.com/office/drawing/2014/main" id="{295CEA97-A4AD-5045-8868-68FBFF6BCEC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174873" y="3941379"/>
            <a:ext cx="1592510" cy="2224471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85" name="Picture Placeholder 51">
            <a:extLst>
              <a:ext uri="{FF2B5EF4-FFF2-40B4-BE49-F238E27FC236}">
                <a16:creationId xmlns:a16="http://schemas.microsoft.com/office/drawing/2014/main" id="{FF4EAC8B-F283-6449-851F-E4346DC117B3}"/>
              </a:ext>
            </a:extLst>
          </p:cNvPr>
          <p:cNvSpPr>
            <a:spLocks noGrp="1"/>
          </p:cNvSpPr>
          <p:nvPr>
            <p:ph type="pic" sz="quarter" idx="43" hasCustomPrompt="1"/>
          </p:nvPr>
        </p:nvSpPr>
        <p:spPr>
          <a:xfrm>
            <a:off x="10343784" y="1456684"/>
            <a:ext cx="1086216" cy="1086214"/>
          </a:xfrm>
          <a:prstGeom prst="rect">
            <a:avLst/>
          </a:prstGeom>
          <a:ln w="25400"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lIns="3600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headshot</a:t>
            </a:r>
          </a:p>
        </p:txBody>
      </p:sp>
      <p:sp>
        <p:nvSpPr>
          <p:cNvPr id="83" name="Text Placeholder 53">
            <a:extLst>
              <a:ext uri="{FF2B5EF4-FFF2-40B4-BE49-F238E27FC236}">
                <a16:creationId xmlns:a16="http://schemas.microsoft.com/office/drawing/2014/main" id="{D910779B-D90D-C04A-9119-D80FAB77652C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10090150" y="2683883"/>
            <a:ext cx="1597243" cy="455613"/>
          </a:xfrm>
          <a:prstGeom prst="rect">
            <a:avLst/>
          </a:prstGeom>
        </p:spPr>
        <p:txBody>
          <a:bodyPr lIns="0" anchor="b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200" b="0" i="0" cap="all" spc="10" baseline="0">
                <a:solidFill>
                  <a:schemeClr val="accent1"/>
                </a:solidFill>
                <a:latin typeface="IBM Plex Sans Medm" panose="020B0503050203000203" pitchFamily="34" charset="0"/>
              </a:defRPr>
            </a:lvl1pPr>
          </a:lstStyle>
          <a:p>
            <a:pPr lvl="0"/>
            <a:r>
              <a:rPr lang="en-US" dirty="0"/>
              <a:t>CLICK TO</a:t>
            </a:r>
            <a:br>
              <a:rPr lang="en-US" dirty="0"/>
            </a:br>
            <a:r>
              <a:rPr lang="en-US" dirty="0"/>
              <a:t>ADD NAME</a:t>
            </a:r>
          </a:p>
        </p:txBody>
      </p:sp>
      <p:sp>
        <p:nvSpPr>
          <p:cNvPr id="96" name="Text Placeholder 53">
            <a:extLst>
              <a:ext uri="{FF2B5EF4-FFF2-40B4-BE49-F238E27FC236}">
                <a16:creationId xmlns:a16="http://schemas.microsoft.com/office/drawing/2014/main" id="{E0DB9001-F12D-074A-9638-8D44C4BDD832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10090150" y="3296645"/>
            <a:ext cx="1567635" cy="478256"/>
          </a:xfrm>
          <a:prstGeom prst="callout1">
            <a:avLst>
              <a:gd name="adj1" fmla="val 101582"/>
              <a:gd name="adj2" fmla="val 245"/>
              <a:gd name="adj3" fmla="val 102134"/>
              <a:gd name="adj4" fmla="val 99664"/>
            </a:avLst>
          </a:prstGeom>
          <a:ln>
            <a:solidFill>
              <a:schemeClr val="accent2"/>
            </a:solidFill>
          </a:ln>
        </p:spPr>
        <p:txBody>
          <a:bodyPr lIns="0" tIns="0" bIns="108000" anchor="ctr">
            <a:no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spcAft>
                <a:spcPts val="100"/>
              </a:spcAft>
              <a:buFont typeface="Arial" panose="020B0604020202020204" pitchFamily="34" charset="0"/>
              <a:buNone/>
              <a:defRPr sz="1200" b="0" i="0" spc="10" baseline="0">
                <a:solidFill>
                  <a:schemeClr val="tx1"/>
                </a:solidFill>
                <a:latin typeface="IBM Plex Sans ExtLt" panose="020B0303050203000203" pitchFamily="34" charset="0"/>
              </a:defRPr>
            </a:lvl1pPr>
          </a:lstStyle>
          <a:p>
            <a:pPr lvl="0"/>
            <a:r>
              <a:rPr lang="en-US" dirty="0"/>
              <a:t>Click to  add role</a:t>
            </a:r>
            <a:br>
              <a:rPr lang="en-US" dirty="0"/>
            </a:br>
            <a:r>
              <a:rPr lang="en-US" dirty="0"/>
              <a:t>or title</a:t>
            </a:r>
          </a:p>
        </p:txBody>
      </p:sp>
      <p:sp>
        <p:nvSpPr>
          <p:cNvPr id="84" name="Text Placeholder 57">
            <a:extLst>
              <a:ext uri="{FF2B5EF4-FFF2-40B4-BE49-F238E27FC236}">
                <a16:creationId xmlns:a16="http://schemas.microsoft.com/office/drawing/2014/main" id="{9E02C987-7A42-024C-8B45-909B6D51F05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10090074" y="3931920"/>
            <a:ext cx="1593636" cy="2233930"/>
          </a:xfrm>
          <a:prstGeom prst="rect">
            <a:avLst/>
          </a:prstGeom>
        </p:spPr>
        <p:txBody>
          <a:bodyPr lIns="0">
            <a:noAutofit/>
          </a:bodyPr>
          <a:lstStyle>
            <a:lvl1pPr marL="0" indent="0">
              <a:buFont typeface="Arial" panose="020B0604020202020204" pitchFamily="34" charset="0"/>
              <a:buNone/>
              <a:defRPr sz="12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400" b="0" i="0">
                <a:latin typeface="IBM Plex Sans" panose="020B0503050203000203" pitchFamily="34" charset="0"/>
              </a:defRPr>
            </a:lvl5pPr>
          </a:lstStyle>
          <a:p>
            <a:pPr lvl="0"/>
            <a:r>
              <a:rPr lang="en-US" dirty="0"/>
              <a:t>Click to add bio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F6FD-C686-2643-ADA9-64A255B0A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8830-8DE6-E743-9B67-82BF481503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89" name="Picture 88" descr="York University Logo.">
            <a:extLst>
              <a:ext uri="{FF2B5EF4-FFF2-40B4-BE49-F238E27FC236}">
                <a16:creationId xmlns:a16="http://schemas.microsoft.com/office/drawing/2014/main" id="{BCF0B2E4-19B3-E347-A2C0-292DB4DF1E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8C51042-5426-6840-9776-176F18AE7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24107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1323">
          <p15:clr>
            <a:srgbClr val="FBAE40"/>
          </p15:clr>
        </p15:guide>
        <p15:guide id="5" pos="1524">
          <p15:clr>
            <a:srgbClr val="FBAE40"/>
          </p15:clr>
        </p15:guide>
        <p15:guide id="6" pos="2525">
          <p15:clr>
            <a:srgbClr val="FBAE40"/>
          </p15:clr>
        </p15:guide>
        <p15:guide id="7" pos="2732">
          <p15:clr>
            <a:srgbClr val="FBAE40"/>
          </p15:clr>
        </p15:guide>
        <p15:guide id="8" pos="3739">
          <p15:clr>
            <a:srgbClr val="FBAE40"/>
          </p15:clr>
        </p15:guide>
        <p15:guide id="9" pos="3940">
          <p15:clr>
            <a:srgbClr val="FBAE40"/>
          </p15:clr>
        </p15:guide>
        <p15:guide id="10" pos="4947">
          <p15:clr>
            <a:srgbClr val="FBAE40"/>
          </p15:clr>
        </p15:guide>
        <p15:guide id="11" pos="5148">
          <p15:clr>
            <a:srgbClr val="FBAE40"/>
          </p15:clr>
        </p15:guide>
        <p15:guide id="12" pos="6155">
          <p15:clr>
            <a:srgbClr val="FBAE40"/>
          </p15:clr>
        </p15:guide>
        <p15:guide id="13" pos="6356">
          <p15:clr>
            <a:srgbClr val="FBAE40"/>
          </p15:clr>
        </p15:guide>
        <p15:guide id="14" pos="7363">
          <p15:clr>
            <a:srgbClr val="FBAE40"/>
          </p15:clr>
        </p15:guide>
        <p15:guide id="17" orient="horz" pos="1979" userDrawn="1">
          <p15:clr>
            <a:srgbClr val="FBAE40"/>
          </p15:clr>
        </p15:guide>
        <p15:guide id="18" orient="horz" pos="2478" userDrawn="1">
          <p15:clr>
            <a:srgbClr val="FBAE40"/>
          </p15:clr>
        </p15:guide>
        <p15:guide id="20" orient="horz" pos="3888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Sty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D6D2240-FA47-0D4F-A2AD-9029D09437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ED61-216A-7F41-90CF-1CE17474566A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11175" y="1196975"/>
            <a:ext cx="11169650" cy="4968875"/>
          </a:xfrm>
          <a:prstGeom prst="rect">
            <a:avLst/>
          </a:prstGeom>
        </p:spPr>
        <p:txBody>
          <a:bodyPr/>
          <a:lstStyle>
            <a:lvl4pPr marL="0" indent="0">
              <a:spcBef>
                <a:spcPts val="600"/>
              </a:spcBef>
              <a:spcAft>
                <a:spcPts val="300"/>
              </a:spcAft>
              <a:buFontTx/>
              <a:buNone/>
              <a:defRPr b="1" i="0">
                <a:solidFill>
                  <a:schemeClr val="accent1"/>
                </a:solidFill>
                <a:latin typeface="IBM Plex Sans SmBld" panose="020B0503050203000203" pitchFamily="34" charset="0"/>
              </a:defRPr>
            </a:lvl4pPr>
            <a:lvl5pPr marL="0" indent="0">
              <a:spcBef>
                <a:spcPts val="600"/>
              </a:spcBef>
              <a:spcAft>
                <a:spcPts val="300"/>
              </a:spcAft>
              <a:buFontTx/>
              <a:buNone/>
              <a:defRPr sz="1600" b="1" i="0">
                <a:latin typeface="IBM Plex Sans SmBld" panose="020B0503050203000203" pitchFamily="34" charset="0"/>
              </a:defRPr>
            </a:lvl5pPr>
            <a:lvl6pPr marL="0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 i="1">
                <a:latin typeface="IBM Plex Sans ExtLt" panose="020B0303050203000203" pitchFamily="34" charset="0"/>
              </a:defRPr>
            </a:lvl6pPr>
            <a:lvl7pPr marL="0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200"/>
            </a:lvl7pPr>
            <a:lvl8pPr marL="0" indent="0">
              <a:spcBef>
                <a:spcPts val="600"/>
              </a:spcBef>
              <a:spcAft>
                <a:spcPts val="300"/>
              </a:spcAft>
              <a:buFontTx/>
              <a:buNone/>
              <a:defRPr sz="1600" b="0" i="0">
                <a:latin typeface="IBM Plex Serif ExtLt" panose="02060303050406000203" pitchFamily="18" charset="77"/>
              </a:defRPr>
            </a:lvl8pPr>
            <a:lvl9pPr marL="0" marR="0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 sz="1600" b="0" i="0">
                <a:latin typeface="IBM Plex Serif Medm" panose="02060503050406000203" pitchFamily="18" charset="77"/>
              </a:defRPr>
            </a:lvl9pPr>
          </a:lstStyle>
          <a:p>
            <a:pPr lvl="0"/>
            <a:r>
              <a:rPr lang="en-US" dirty="0"/>
              <a:t>Click to use Master text styles – Level one through Level nine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Level FOUR: IBM PLEX SANS SEMIBOLD IN ALL CAPS FOR THIS RED HEADING STYLE</a:t>
            </a:r>
          </a:p>
          <a:p>
            <a:pPr lvl="4"/>
            <a:r>
              <a:rPr lang="en-US" dirty="0"/>
              <a:t>Level FIVE: IBM Plex Sans </a:t>
            </a:r>
            <a:r>
              <a:rPr lang="en-US" dirty="0" err="1"/>
              <a:t>Semibold</a:t>
            </a:r>
            <a:r>
              <a:rPr lang="en-US" dirty="0"/>
              <a:t> for a bold paragraph style.</a:t>
            </a:r>
          </a:p>
          <a:p>
            <a:pPr marL="0" marR="0" lvl="5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Level SIX: </a:t>
            </a:r>
            <a:r>
              <a:rPr lang="en-CA" dirty="0"/>
              <a:t>IBM Plex Sans </a:t>
            </a:r>
            <a:r>
              <a:rPr lang="en-CA" dirty="0" err="1"/>
              <a:t>ExtraLight</a:t>
            </a:r>
            <a:r>
              <a:rPr lang="en-CA" dirty="0"/>
              <a:t> Italics for </a:t>
            </a:r>
            <a:r>
              <a:rPr lang="en-US" dirty="0"/>
              <a:t>an italicized paragraph. Use this for quote names or descriptions.</a:t>
            </a:r>
          </a:p>
          <a:p>
            <a:pPr marL="0" marR="0" lvl="6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Level SEVEN: </a:t>
            </a:r>
            <a:r>
              <a:rPr lang="en-CA" dirty="0"/>
              <a:t>IBM Plex Sans for </a:t>
            </a:r>
            <a:r>
              <a:rPr lang="en-US" dirty="0"/>
              <a:t>smaller font style. Use this as a photo caption. See Resources for example.</a:t>
            </a:r>
          </a:p>
          <a:p>
            <a:pPr lvl="7"/>
            <a:r>
              <a:rPr lang="en-US" dirty="0"/>
              <a:t>Level EIGHT: </a:t>
            </a:r>
            <a:r>
              <a:rPr lang="en-CA" dirty="0"/>
              <a:t>IBM Plex Serif </a:t>
            </a:r>
            <a:r>
              <a:rPr lang="en-CA" dirty="0" err="1"/>
              <a:t>ExtraLight</a:t>
            </a:r>
            <a:r>
              <a:rPr lang="en-CA" dirty="0"/>
              <a:t> for quoted text.</a:t>
            </a:r>
            <a:endParaRPr lang="en-US" dirty="0"/>
          </a:p>
          <a:p>
            <a:pPr marL="0" marR="0" lvl="8" indent="0" algn="l" defTabSz="914400" rtl="0" eaLnBrk="1" fontAlgn="auto" latinLnBrk="0" hangingPunct="1">
              <a:lnSpc>
                <a:spcPct val="90000"/>
              </a:lnSpc>
              <a:spcBef>
                <a:spcPts val="60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Level NINE: </a:t>
            </a:r>
            <a:r>
              <a:rPr lang="en-CA" dirty="0"/>
              <a:t>IBM Plex Serif Medium for bolded items within quoted text.</a:t>
            </a:r>
            <a:endParaRPr lang="en-US" dirty="0"/>
          </a:p>
          <a:p>
            <a:pPr lvl="5"/>
            <a:endParaRPr lang="en-US" dirty="0"/>
          </a:p>
          <a:p>
            <a:pPr lvl="4"/>
            <a:endParaRPr lang="en-US" dirty="0"/>
          </a:p>
          <a:p>
            <a:pPr lvl="4"/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AFBAB-FE6B-244E-B462-18CE5282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93916-EA4C-D34B-8794-BD8EBAD83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 descr="York University Logo.">
            <a:extLst>
              <a:ext uri="{FF2B5EF4-FFF2-40B4-BE49-F238E27FC236}">
                <a16:creationId xmlns:a16="http://schemas.microsoft.com/office/drawing/2014/main" id="{8DB00395-58E4-2940-BEC1-A7ECD6C19A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3AF607-A535-AE46-91A2-C2853802B7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3144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Revers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3C008195-F589-284C-88E0-4291E0E1733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7CF95D8A-E1E8-AD4C-8828-0D11AFB45AE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5" y="1196975"/>
            <a:ext cx="11169650" cy="4968875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AFBAB-FE6B-244E-B462-18CE5282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64C28E-966E-6B4A-816A-311B7D0A2E6D}" type="slidenum">
              <a:rPr lang="en-US" smtClean="0"/>
              <a:pPr/>
              <a:t>‹#›</a:t>
            </a:fld>
            <a:endParaRPr lang="en-US">
              <a:solidFill>
                <a:schemeClr val="bg1"/>
              </a:solidFill>
            </a:endParaRPr>
          </a:p>
        </p:txBody>
      </p:sp>
      <p:pic>
        <p:nvPicPr>
          <p:cNvPr id="11" name="Picture 10" descr="York University Logo.">
            <a:extLst>
              <a:ext uri="{FF2B5EF4-FFF2-40B4-BE49-F238E27FC236}">
                <a16:creationId xmlns:a16="http://schemas.microsoft.com/office/drawing/2014/main" id="{B15CAE20-284E-154E-A048-D6BDC26BDDB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25913" y="6372792"/>
            <a:ext cx="1240699" cy="27359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045795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6C53F225-B7C0-C74B-A467-EE9BF5427E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13E068-BDC1-CD48-959B-6E94C600D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 lIns="0" tIns="0" rIns="0" bIns="0"/>
          <a:lstStyle/>
          <a:p>
            <a:fld id="{5B64C28E-966E-6B4A-816A-311B7D0A2E6D}" type="slidenum">
              <a:rPr lang="en-US" smtClean="0"/>
              <a:t>‹#›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2D209-A393-9C4C-ADA3-22DEC2BB1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9" name="Picture 8" descr="York University Logo.">
            <a:extLst>
              <a:ext uri="{FF2B5EF4-FFF2-40B4-BE49-F238E27FC236}">
                <a16:creationId xmlns:a16="http://schemas.microsoft.com/office/drawing/2014/main" id="{47871F36-3B46-EF44-9BF2-45303CDBB1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28626B5-9424-544A-997E-D29151C3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730834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8" orient="horz" pos="3884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1B8E7FC-F693-0945-B178-887A17B1B5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087262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7" orient="horz" pos="300">
          <p15:clr>
            <a:srgbClr val="FBAE40"/>
          </p15:clr>
        </p15:guide>
        <p15:guide id="8" orient="horz" pos="3888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Alterna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4D6D2240-FA47-0D4F-A2AD-9029D09437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92BED61-216A-7F41-90CF-1CE17474566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1175" y="1196975"/>
            <a:ext cx="11169650" cy="49688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1AFBAB-FE6B-244E-B462-18CE52824C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C93916-EA4C-D34B-8794-BD8EBAD83D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11" name="Picture 10" descr="York University Logo.">
            <a:extLst>
              <a:ext uri="{FF2B5EF4-FFF2-40B4-BE49-F238E27FC236}">
                <a16:creationId xmlns:a16="http://schemas.microsoft.com/office/drawing/2014/main" id="{8DB00395-58E4-2940-BEC1-A7ECD6C19A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DDD6444-7929-724E-BB2A-0AFE5BF6CFD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8734199" y="3400200"/>
            <a:ext cx="6858000" cy="5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127779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4" pos="7363">
          <p15:clr>
            <a:srgbClr val="FBAE40"/>
          </p15:clr>
        </p15:guide>
        <p15:guide id="6" orient="horz" pos="4320">
          <p15:clr>
            <a:srgbClr val="FBAE40"/>
          </p15:clr>
        </p15:guide>
        <p15:guide id="7" orient="horz" pos="754">
          <p15:clr>
            <a:srgbClr val="FBAE40"/>
          </p15:clr>
        </p15:guide>
        <p15:guide id="10" orient="horz" pos="3888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Gallery (up to 72 imag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1">
            <a:extLst>
              <a:ext uri="{FF2B5EF4-FFF2-40B4-BE49-F238E27FC236}">
                <a16:creationId xmlns:a16="http://schemas.microsoft.com/office/drawing/2014/main" id="{6E2A8AFB-F209-8C42-ACBB-8E2C934266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52" name="Picture Placeholder 1">
            <a:extLst>
              <a:ext uri="{FF2B5EF4-FFF2-40B4-BE49-F238E27FC236}">
                <a16:creationId xmlns:a16="http://schemas.microsoft.com/office/drawing/2014/main" id="{D45634A0-916A-374A-AECC-DB9660BE4A89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515380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 dirty="0"/>
              <a:t>Click icon</a:t>
            </a:r>
            <a:br>
              <a:rPr lang="en-US" dirty="0"/>
            </a:br>
            <a:r>
              <a:rPr lang="en-US" dirty="0"/>
              <a:t>to add image</a:t>
            </a:r>
          </a:p>
        </p:txBody>
      </p:sp>
      <p:sp>
        <p:nvSpPr>
          <p:cNvPr id="153" name="Picture Placeholder 2">
            <a:extLst>
              <a:ext uri="{FF2B5EF4-FFF2-40B4-BE49-F238E27FC236}">
                <a16:creationId xmlns:a16="http://schemas.microsoft.com/office/drawing/2014/main" id="{4E28494E-B1FD-724C-948D-F05570340781}"/>
              </a:ext>
            </a:extLst>
          </p:cNvPr>
          <p:cNvSpPr>
            <a:spLocks noGrp="1"/>
          </p:cNvSpPr>
          <p:nvPr>
            <p:ph type="pic" sz="quarter" idx="74" hasCustomPrompt="1"/>
          </p:nvPr>
        </p:nvSpPr>
        <p:spPr>
          <a:xfrm>
            <a:off x="515380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4" name="Picture Placeholder 3">
            <a:extLst>
              <a:ext uri="{FF2B5EF4-FFF2-40B4-BE49-F238E27FC236}">
                <a16:creationId xmlns:a16="http://schemas.microsoft.com/office/drawing/2014/main" id="{594E60D9-8F4D-1048-9314-00BDF1BEEBCE}"/>
              </a:ext>
            </a:extLst>
          </p:cNvPr>
          <p:cNvSpPr>
            <a:spLocks noGrp="1"/>
          </p:cNvSpPr>
          <p:nvPr>
            <p:ph type="pic" sz="quarter" idx="75" hasCustomPrompt="1"/>
          </p:nvPr>
        </p:nvSpPr>
        <p:spPr>
          <a:xfrm>
            <a:off x="515380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5" name="Picture Placeholder 4">
            <a:extLst>
              <a:ext uri="{FF2B5EF4-FFF2-40B4-BE49-F238E27FC236}">
                <a16:creationId xmlns:a16="http://schemas.microsoft.com/office/drawing/2014/main" id="{05E0C184-61E5-EA46-8CD9-80B5A8BEB4B2}"/>
              </a:ext>
            </a:extLst>
          </p:cNvPr>
          <p:cNvSpPr>
            <a:spLocks noGrp="1"/>
          </p:cNvSpPr>
          <p:nvPr>
            <p:ph type="pic" sz="quarter" idx="76" hasCustomPrompt="1"/>
          </p:nvPr>
        </p:nvSpPr>
        <p:spPr>
          <a:xfrm>
            <a:off x="515380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6" name="Picture Placeholder 5">
            <a:extLst>
              <a:ext uri="{FF2B5EF4-FFF2-40B4-BE49-F238E27FC236}">
                <a16:creationId xmlns:a16="http://schemas.microsoft.com/office/drawing/2014/main" id="{19DB6F3E-3077-FA4D-A515-99844D885785}"/>
              </a:ext>
            </a:extLst>
          </p:cNvPr>
          <p:cNvSpPr>
            <a:spLocks noGrp="1"/>
          </p:cNvSpPr>
          <p:nvPr>
            <p:ph type="pic" sz="quarter" idx="77" hasCustomPrompt="1"/>
          </p:nvPr>
        </p:nvSpPr>
        <p:spPr>
          <a:xfrm>
            <a:off x="515380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7" name="Picture Placeholder 6">
            <a:extLst>
              <a:ext uri="{FF2B5EF4-FFF2-40B4-BE49-F238E27FC236}">
                <a16:creationId xmlns:a16="http://schemas.microsoft.com/office/drawing/2014/main" id="{809F3104-D6EE-5843-8D97-5AA3BDA6A537}"/>
              </a:ext>
            </a:extLst>
          </p:cNvPr>
          <p:cNvSpPr>
            <a:spLocks noGrp="1"/>
          </p:cNvSpPr>
          <p:nvPr>
            <p:ph type="pic" sz="quarter" idx="78" hasCustomPrompt="1"/>
          </p:nvPr>
        </p:nvSpPr>
        <p:spPr>
          <a:xfrm>
            <a:off x="515380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58" name="Picture Placeholder 7">
            <a:extLst>
              <a:ext uri="{FF2B5EF4-FFF2-40B4-BE49-F238E27FC236}">
                <a16:creationId xmlns:a16="http://schemas.microsoft.com/office/drawing/2014/main" id="{572C2FFD-4D1A-B649-AB67-B5DD8043B7D8}"/>
              </a:ext>
            </a:extLst>
          </p:cNvPr>
          <p:cNvSpPr>
            <a:spLocks noGrp="1"/>
          </p:cNvSpPr>
          <p:nvPr>
            <p:ph type="pic" sz="quarter" idx="79" hasCustomPrompt="1"/>
          </p:nvPr>
        </p:nvSpPr>
        <p:spPr>
          <a:xfrm>
            <a:off x="1479018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 dirty="0"/>
              <a:t>Click icon</a:t>
            </a:r>
            <a:br>
              <a:rPr lang="en-US" dirty="0"/>
            </a:br>
            <a:r>
              <a:rPr lang="en-US" dirty="0"/>
              <a:t>to add image</a:t>
            </a:r>
          </a:p>
        </p:txBody>
      </p:sp>
      <p:sp>
        <p:nvSpPr>
          <p:cNvPr id="159" name="Picture Placeholder 8">
            <a:extLst>
              <a:ext uri="{FF2B5EF4-FFF2-40B4-BE49-F238E27FC236}">
                <a16:creationId xmlns:a16="http://schemas.microsoft.com/office/drawing/2014/main" id="{7772EA3C-E30E-0746-B55A-56967526C4DD}"/>
              </a:ext>
            </a:extLst>
          </p:cNvPr>
          <p:cNvSpPr>
            <a:spLocks noGrp="1"/>
          </p:cNvSpPr>
          <p:nvPr>
            <p:ph type="pic" sz="quarter" idx="80" hasCustomPrompt="1"/>
          </p:nvPr>
        </p:nvSpPr>
        <p:spPr>
          <a:xfrm>
            <a:off x="1479018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78" name="Picture Placeholder 9">
            <a:extLst>
              <a:ext uri="{FF2B5EF4-FFF2-40B4-BE49-F238E27FC236}">
                <a16:creationId xmlns:a16="http://schemas.microsoft.com/office/drawing/2014/main" id="{DCA1CC01-E87E-1A41-84DC-20E0C0C65BCC}"/>
              </a:ext>
            </a:extLst>
          </p:cNvPr>
          <p:cNvSpPr>
            <a:spLocks noGrp="1"/>
          </p:cNvSpPr>
          <p:nvPr>
            <p:ph type="pic" sz="quarter" idx="81" hasCustomPrompt="1"/>
          </p:nvPr>
        </p:nvSpPr>
        <p:spPr>
          <a:xfrm>
            <a:off x="1479018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79" name="Picture Placeholder 10">
            <a:extLst>
              <a:ext uri="{FF2B5EF4-FFF2-40B4-BE49-F238E27FC236}">
                <a16:creationId xmlns:a16="http://schemas.microsoft.com/office/drawing/2014/main" id="{21FCCE89-4D67-AF4E-805B-1F5D215001DF}"/>
              </a:ext>
            </a:extLst>
          </p:cNvPr>
          <p:cNvSpPr>
            <a:spLocks noGrp="1"/>
          </p:cNvSpPr>
          <p:nvPr>
            <p:ph type="pic" sz="quarter" idx="82" hasCustomPrompt="1"/>
          </p:nvPr>
        </p:nvSpPr>
        <p:spPr>
          <a:xfrm>
            <a:off x="1479018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0" name="Picture Placeholder 11">
            <a:extLst>
              <a:ext uri="{FF2B5EF4-FFF2-40B4-BE49-F238E27FC236}">
                <a16:creationId xmlns:a16="http://schemas.microsoft.com/office/drawing/2014/main" id="{B8FB729A-A4D0-8249-B8BF-C235DBF64783}"/>
              </a:ext>
            </a:extLst>
          </p:cNvPr>
          <p:cNvSpPr>
            <a:spLocks noGrp="1"/>
          </p:cNvSpPr>
          <p:nvPr>
            <p:ph type="pic" sz="quarter" idx="83" hasCustomPrompt="1"/>
          </p:nvPr>
        </p:nvSpPr>
        <p:spPr>
          <a:xfrm>
            <a:off x="1479018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1" name="Picture Placeholder 12">
            <a:extLst>
              <a:ext uri="{FF2B5EF4-FFF2-40B4-BE49-F238E27FC236}">
                <a16:creationId xmlns:a16="http://schemas.microsoft.com/office/drawing/2014/main" id="{EE57060A-7C31-6840-83E9-199EEB9B6F49}"/>
              </a:ext>
            </a:extLst>
          </p:cNvPr>
          <p:cNvSpPr>
            <a:spLocks noGrp="1"/>
          </p:cNvSpPr>
          <p:nvPr>
            <p:ph type="pic" sz="quarter" idx="84" hasCustomPrompt="1"/>
          </p:nvPr>
        </p:nvSpPr>
        <p:spPr>
          <a:xfrm>
            <a:off x="1479018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2" name="Picture Placeholder 13">
            <a:extLst>
              <a:ext uri="{FF2B5EF4-FFF2-40B4-BE49-F238E27FC236}">
                <a16:creationId xmlns:a16="http://schemas.microsoft.com/office/drawing/2014/main" id="{09691184-E065-EB4A-A7F6-AE321955CCEC}"/>
              </a:ext>
            </a:extLst>
          </p:cNvPr>
          <p:cNvSpPr>
            <a:spLocks noGrp="1"/>
          </p:cNvSpPr>
          <p:nvPr>
            <p:ph type="pic" sz="quarter" idx="85" hasCustomPrompt="1"/>
          </p:nvPr>
        </p:nvSpPr>
        <p:spPr>
          <a:xfrm>
            <a:off x="2442656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 dirty="0"/>
              <a:t>Click icon</a:t>
            </a:r>
            <a:br>
              <a:rPr lang="en-US" dirty="0"/>
            </a:br>
            <a:r>
              <a:rPr lang="en-US" dirty="0"/>
              <a:t>to add image</a:t>
            </a:r>
          </a:p>
        </p:txBody>
      </p:sp>
      <p:sp>
        <p:nvSpPr>
          <p:cNvPr id="183" name="Picture Placeholder 14">
            <a:extLst>
              <a:ext uri="{FF2B5EF4-FFF2-40B4-BE49-F238E27FC236}">
                <a16:creationId xmlns:a16="http://schemas.microsoft.com/office/drawing/2014/main" id="{416E6FFD-74F8-E14A-9161-99C8EF192E6D}"/>
              </a:ext>
            </a:extLst>
          </p:cNvPr>
          <p:cNvSpPr>
            <a:spLocks noGrp="1"/>
          </p:cNvSpPr>
          <p:nvPr>
            <p:ph type="pic" sz="quarter" idx="86" hasCustomPrompt="1"/>
          </p:nvPr>
        </p:nvSpPr>
        <p:spPr>
          <a:xfrm>
            <a:off x="2442656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4" name="Picture Placeholder 15">
            <a:extLst>
              <a:ext uri="{FF2B5EF4-FFF2-40B4-BE49-F238E27FC236}">
                <a16:creationId xmlns:a16="http://schemas.microsoft.com/office/drawing/2014/main" id="{B0CE331C-8307-D849-AF07-0A5B31981C9E}"/>
              </a:ext>
            </a:extLst>
          </p:cNvPr>
          <p:cNvSpPr>
            <a:spLocks noGrp="1"/>
          </p:cNvSpPr>
          <p:nvPr>
            <p:ph type="pic" sz="quarter" idx="87" hasCustomPrompt="1"/>
          </p:nvPr>
        </p:nvSpPr>
        <p:spPr>
          <a:xfrm>
            <a:off x="2442656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5" name="Picture Placeholder 16">
            <a:extLst>
              <a:ext uri="{FF2B5EF4-FFF2-40B4-BE49-F238E27FC236}">
                <a16:creationId xmlns:a16="http://schemas.microsoft.com/office/drawing/2014/main" id="{2D9CCE26-AF6C-B64F-A29B-BDDB32BF229E}"/>
              </a:ext>
            </a:extLst>
          </p:cNvPr>
          <p:cNvSpPr>
            <a:spLocks noGrp="1"/>
          </p:cNvSpPr>
          <p:nvPr>
            <p:ph type="pic" sz="quarter" idx="88" hasCustomPrompt="1"/>
          </p:nvPr>
        </p:nvSpPr>
        <p:spPr>
          <a:xfrm>
            <a:off x="2442656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6" name="Picture Placeholder 17">
            <a:extLst>
              <a:ext uri="{FF2B5EF4-FFF2-40B4-BE49-F238E27FC236}">
                <a16:creationId xmlns:a16="http://schemas.microsoft.com/office/drawing/2014/main" id="{ADBE618D-EF51-E043-B94C-74929C544D04}"/>
              </a:ext>
            </a:extLst>
          </p:cNvPr>
          <p:cNvSpPr>
            <a:spLocks noGrp="1"/>
          </p:cNvSpPr>
          <p:nvPr>
            <p:ph type="pic" sz="quarter" idx="89" hasCustomPrompt="1"/>
          </p:nvPr>
        </p:nvSpPr>
        <p:spPr>
          <a:xfrm>
            <a:off x="2442656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7" name="Picture Placeholder 18">
            <a:extLst>
              <a:ext uri="{FF2B5EF4-FFF2-40B4-BE49-F238E27FC236}">
                <a16:creationId xmlns:a16="http://schemas.microsoft.com/office/drawing/2014/main" id="{DD1C40D6-7AB8-8344-B898-E8A8140D7AB8}"/>
              </a:ext>
            </a:extLst>
          </p:cNvPr>
          <p:cNvSpPr>
            <a:spLocks noGrp="1"/>
          </p:cNvSpPr>
          <p:nvPr>
            <p:ph type="pic" sz="quarter" idx="90" hasCustomPrompt="1"/>
          </p:nvPr>
        </p:nvSpPr>
        <p:spPr>
          <a:xfrm>
            <a:off x="2442656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8" name="Picture Placeholder 19">
            <a:extLst>
              <a:ext uri="{FF2B5EF4-FFF2-40B4-BE49-F238E27FC236}">
                <a16:creationId xmlns:a16="http://schemas.microsoft.com/office/drawing/2014/main" id="{200D6B3B-D7E9-F14F-A7BD-902E899C086B}"/>
              </a:ext>
            </a:extLst>
          </p:cNvPr>
          <p:cNvSpPr>
            <a:spLocks noGrp="1"/>
          </p:cNvSpPr>
          <p:nvPr>
            <p:ph type="pic" sz="quarter" idx="91" hasCustomPrompt="1"/>
          </p:nvPr>
        </p:nvSpPr>
        <p:spPr>
          <a:xfrm>
            <a:off x="3406294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89" name="Picture Placeholder 20">
            <a:extLst>
              <a:ext uri="{FF2B5EF4-FFF2-40B4-BE49-F238E27FC236}">
                <a16:creationId xmlns:a16="http://schemas.microsoft.com/office/drawing/2014/main" id="{7401D453-7FB9-C345-8FFE-1848E2495B71}"/>
              </a:ext>
            </a:extLst>
          </p:cNvPr>
          <p:cNvSpPr>
            <a:spLocks noGrp="1"/>
          </p:cNvSpPr>
          <p:nvPr>
            <p:ph type="pic" sz="quarter" idx="92" hasCustomPrompt="1"/>
          </p:nvPr>
        </p:nvSpPr>
        <p:spPr>
          <a:xfrm>
            <a:off x="3406294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0" name="Picture Placeholder 21">
            <a:extLst>
              <a:ext uri="{FF2B5EF4-FFF2-40B4-BE49-F238E27FC236}">
                <a16:creationId xmlns:a16="http://schemas.microsoft.com/office/drawing/2014/main" id="{95213866-E33E-F94D-A0F6-024FA86FF330}"/>
              </a:ext>
            </a:extLst>
          </p:cNvPr>
          <p:cNvSpPr>
            <a:spLocks noGrp="1"/>
          </p:cNvSpPr>
          <p:nvPr>
            <p:ph type="pic" sz="quarter" idx="93" hasCustomPrompt="1"/>
          </p:nvPr>
        </p:nvSpPr>
        <p:spPr>
          <a:xfrm>
            <a:off x="3406294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1" name="Picture Placeholder 22">
            <a:extLst>
              <a:ext uri="{FF2B5EF4-FFF2-40B4-BE49-F238E27FC236}">
                <a16:creationId xmlns:a16="http://schemas.microsoft.com/office/drawing/2014/main" id="{35FD97A9-6B38-7142-9DA6-A76149A97606}"/>
              </a:ext>
            </a:extLst>
          </p:cNvPr>
          <p:cNvSpPr>
            <a:spLocks noGrp="1"/>
          </p:cNvSpPr>
          <p:nvPr>
            <p:ph type="pic" sz="quarter" idx="94" hasCustomPrompt="1"/>
          </p:nvPr>
        </p:nvSpPr>
        <p:spPr>
          <a:xfrm>
            <a:off x="3406294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2" name="Picture Placeholder 23">
            <a:extLst>
              <a:ext uri="{FF2B5EF4-FFF2-40B4-BE49-F238E27FC236}">
                <a16:creationId xmlns:a16="http://schemas.microsoft.com/office/drawing/2014/main" id="{47224986-236A-394E-92CE-AC1D8EBD7A0B}"/>
              </a:ext>
            </a:extLst>
          </p:cNvPr>
          <p:cNvSpPr>
            <a:spLocks noGrp="1"/>
          </p:cNvSpPr>
          <p:nvPr>
            <p:ph type="pic" sz="quarter" idx="95" hasCustomPrompt="1"/>
          </p:nvPr>
        </p:nvSpPr>
        <p:spPr>
          <a:xfrm>
            <a:off x="3406294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3" name="Picture Placeholder 24">
            <a:extLst>
              <a:ext uri="{FF2B5EF4-FFF2-40B4-BE49-F238E27FC236}">
                <a16:creationId xmlns:a16="http://schemas.microsoft.com/office/drawing/2014/main" id="{57EEF4F9-55FC-C248-AD2A-10D938B185A7}"/>
              </a:ext>
            </a:extLst>
          </p:cNvPr>
          <p:cNvSpPr>
            <a:spLocks noGrp="1"/>
          </p:cNvSpPr>
          <p:nvPr>
            <p:ph type="pic" sz="quarter" idx="96" hasCustomPrompt="1"/>
          </p:nvPr>
        </p:nvSpPr>
        <p:spPr>
          <a:xfrm>
            <a:off x="3406294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4" name="Picture Placeholder 25">
            <a:extLst>
              <a:ext uri="{FF2B5EF4-FFF2-40B4-BE49-F238E27FC236}">
                <a16:creationId xmlns:a16="http://schemas.microsoft.com/office/drawing/2014/main" id="{34C34675-5770-4C4D-A3D8-2A336082DF6B}"/>
              </a:ext>
            </a:extLst>
          </p:cNvPr>
          <p:cNvSpPr>
            <a:spLocks noGrp="1"/>
          </p:cNvSpPr>
          <p:nvPr>
            <p:ph type="pic" sz="quarter" idx="97" hasCustomPrompt="1"/>
          </p:nvPr>
        </p:nvSpPr>
        <p:spPr>
          <a:xfrm>
            <a:off x="4369932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5" name="Picture Placeholder 26">
            <a:extLst>
              <a:ext uri="{FF2B5EF4-FFF2-40B4-BE49-F238E27FC236}">
                <a16:creationId xmlns:a16="http://schemas.microsoft.com/office/drawing/2014/main" id="{C1F0D96E-F039-B847-A14A-4D6481C2771C}"/>
              </a:ext>
            </a:extLst>
          </p:cNvPr>
          <p:cNvSpPr>
            <a:spLocks noGrp="1"/>
          </p:cNvSpPr>
          <p:nvPr>
            <p:ph type="pic" sz="quarter" idx="98" hasCustomPrompt="1"/>
          </p:nvPr>
        </p:nvSpPr>
        <p:spPr>
          <a:xfrm>
            <a:off x="4369932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6" name="Picture Placeholder 27">
            <a:extLst>
              <a:ext uri="{FF2B5EF4-FFF2-40B4-BE49-F238E27FC236}">
                <a16:creationId xmlns:a16="http://schemas.microsoft.com/office/drawing/2014/main" id="{7C55532E-05EA-B242-8354-56D8D1851D6A}"/>
              </a:ext>
            </a:extLst>
          </p:cNvPr>
          <p:cNvSpPr>
            <a:spLocks noGrp="1"/>
          </p:cNvSpPr>
          <p:nvPr>
            <p:ph type="pic" sz="quarter" idx="99" hasCustomPrompt="1"/>
          </p:nvPr>
        </p:nvSpPr>
        <p:spPr>
          <a:xfrm>
            <a:off x="4369932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7" name="Picture Placeholder 28">
            <a:extLst>
              <a:ext uri="{FF2B5EF4-FFF2-40B4-BE49-F238E27FC236}">
                <a16:creationId xmlns:a16="http://schemas.microsoft.com/office/drawing/2014/main" id="{7861E588-0AAF-674F-9430-C98D1486972B}"/>
              </a:ext>
            </a:extLst>
          </p:cNvPr>
          <p:cNvSpPr>
            <a:spLocks noGrp="1"/>
          </p:cNvSpPr>
          <p:nvPr>
            <p:ph type="pic" sz="quarter" idx="100" hasCustomPrompt="1"/>
          </p:nvPr>
        </p:nvSpPr>
        <p:spPr>
          <a:xfrm>
            <a:off x="4369932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8" name="Picture Placeholder 29">
            <a:extLst>
              <a:ext uri="{FF2B5EF4-FFF2-40B4-BE49-F238E27FC236}">
                <a16:creationId xmlns:a16="http://schemas.microsoft.com/office/drawing/2014/main" id="{181625A2-6F06-9440-A37F-9ECA336E9570}"/>
              </a:ext>
            </a:extLst>
          </p:cNvPr>
          <p:cNvSpPr>
            <a:spLocks noGrp="1"/>
          </p:cNvSpPr>
          <p:nvPr>
            <p:ph type="pic" sz="quarter" idx="101" hasCustomPrompt="1"/>
          </p:nvPr>
        </p:nvSpPr>
        <p:spPr>
          <a:xfrm>
            <a:off x="4369932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199" name="Picture Placeholder 30">
            <a:extLst>
              <a:ext uri="{FF2B5EF4-FFF2-40B4-BE49-F238E27FC236}">
                <a16:creationId xmlns:a16="http://schemas.microsoft.com/office/drawing/2014/main" id="{9ADA8628-6A4C-7A4E-8AB9-779D07B5BDD5}"/>
              </a:ext>
            </a:extLst>
          </p:cNvPr>
          <p:cNvSpPr>
            <a:spLocks noGrp="1"/>
          </p:cNvSpPr>
          <p:nvPr>
            <p:ph type="pic" sz="quarter" idx="102" hasCustomPrompt="1"/>
          </p:nvPr>
        </p:nvSpPr>
        <p:spPr>
          <a:xfrm>
            <a:off x="4369932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0" name="Picture Placeholder 31">
            <a:extLst>
              <a:ext uri="{FF2B5EF4-FFF2-40B4-BE49-F238E27FC236}">
                <a16:creationId xmlns:a16="http://schemas.microsoft.com/office/drawing/2014/main" id="{2330361F-63F4-3E46-9F6D-8A8CAFA392BF}"/>
              </a:ext>
            </a:extLst>
          </p:cNvPr>
          <p:cNvSpPr>
            <a:spLocks noGrp="1"/>
          </p:cNvSpPr>
          <p:nvPr>
            <p:ph type="pic" sz="quarter" idx="103" hasCustomPrompt="1"/>
          </p:nvPr>
        </p:nvSpPr>
        <p:spPr>
          <a:xfrm>
            <a:off x="5333570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1" name="Picture Placeholder 32">
            <a:extLst>
              <a:ext uri="{FF2B5EF4-FFF2-40B4-BE49-F238E27FC236}">
                <a16:creationId xmlns:a16="http://schemas.microsoft.com/office/drawing/2014/main" id="{F931FF2A-7947-4149-B1A0-72851D35AD45}"/>
              </a:ext>
            </a:extLst>
          </p:cNvPr>
          <p:cNvSpPr>
            <a:spLocks noGrp="1"/>
          </p:cNvSpPr>
          <p:nvPr>
            <p:ph type="pic" sz="quarter" idx="104" hasCustomPrompt="1"/>
          </p:nvPr>
        </p:nvSpPr>
        <p:spPr>
          <a:xfrm>
            <a:off x="5333570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2" name="Picture Placeholder 33">
            <a:extLst>
              <a:ext uri="{FF2B5EF4-FFF2-40B4-BE49-F238E27FC236}">
                <a16:creationId xmlns:a16="http://schemas.microsoft.com/office/drawing/2014/main" id="{3EBDB6D2-C1BB-E84C-9AFA-2856E2EB1399}"/>
              </a:ext>
            </a:extLst>
          </p:cNvPr>
          <p:cNvSpPr>
            <a:spLocks noGrp="1"/>
          </p:cNvSpPr>
          <p:nvPr>
            <p:ph type="pic" sz="quarter" idx="105" hasCustomPrompt="1"/>
          </p:nvPr>
        </p:nvSpPr>
        <p:spPr>
          <a:xfrm>
            <a:off x="5333570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3" name="Picture Placeholder 34">
            <a:extLst>
              <a:ext uri="{FF2B5EF4-FFF2-40B4-BE49-F238E27FC236}">
                <a16:creationId xmlns:a16="http://schemas.microsoft.com/office/drawing/2014/main" id="{DF3F062E-C698-5349-B9B7-267EA1D4F039}"/>
              </a:ext>
            </a:extLst>
          </p:cNvPr>
          <p:cNvSpPr>
            <a:spLocks noGrp="1"/>
          </p:cNvSpPr>
          <p:nvPr>
            <p:ph type="pic" sz="quarter" idx="106" hasCustomPrompt="1"/>
          </p:nvPr>
        </p:nvSpPr>
        <p:spPr>
          <a:xfrm>
            <a:off x="5333570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4" name="Picture Placeholder 35">
            <a:extLst>
              <a:ext uri="{FF2B5EF4-FFF2-40B4-BE49-F238E27FC236}">
                <a16:creationId xmlns:a16="http://schemas.microsoft.com/office/drawing/2014/main" id="{364508F7-794C-5444-B8CC-AD35C652924A}"/>
              </a:ext>
            </a:extLst>
          </p:cNvPr>
          <p:cNvSpPr>
            <a:spLocks noGrp="1"/>
          </p:cNvSpPr>
          <p:nvPr>
            <p:ph type="pic" sz="quarter" idx="107" hasCustomPrompt="1"/>
          </p:nvPr>
        </p:nvSpPr>
        <p:spPr>
          <a:xfrm>
            <a:off x="5333570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5" name="Picture Placeholder 36">
            <a:extLst>
              <a:ext uri="{FF2B5EF4-FFF2-40B4-BE49-F238E27FC236}">
                <a16:creationId xmlns:a16="http://schemas.microsoft.com/office/drawing/2014/main" id="{939634E5-47C4-E640-87FD-7735E33C893D}"/>
              </a:ext>
            </a:extLst>
          </p:cNvPr>
          <p:cNvSpPr>
            <a:spLocks noGrp="1"/>
          </p:cNvSpPr>
          <p:nvPr>
            <p:ph type="pic" sz="quarter" idx="108" hasCustomPrompt="1"/>
          </p:nvPr>
        </p:nvSpPr>
        <p:spPr>
          <a:xfrm>
            <a:off x="5333570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6" name="Picture Placeholder 37">
            <a:extLst>
              <a:ext uri="{FF2B5EF4-FFF2-40B4-BE49-F238E27FC236}">
                <a16:creationId xmlns:a16="http://schemas.microsoft.com/office/drawing/2014/main" id="{25CA7F52-B284-5F4E-8DC2-45B533D946C2}"/>
              </a:ext>
            </a:extLst>
          </p:cNvPr>
          <p:cNvSpPr>
            <a:spLocks noGrp="1"/>
          </p:cNvSpPr>
          <p:nvPr>
            <p:ph type="pic" sz="quarter" idx="109" hasCustomPrompt="1"/>
          </p:nvPr>
        </p:nvSpPr>
        <p:spPr>
          <a:xfrm>
            <a:off x="6297208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7" name="Picture Placeholder 38">
            <a:extLst>
              <a:ext uri="{FF2B5EF4-FFF2-40B4-BE49-F238E27FC236}">
                <a16:creationId xmlns:a16="http://schemas.microsoft.com/office/drawing/2014/main" id="{6FF49A78-1546-4948-9F53-040226BC2AA9}"/>
              </a:ext>
            </a:extLst>
          </p:cNvPr>
          <p:cNvSpPr>
            <a:spLocks noGrp="1"/>
          </p:cNvSpPr>
          <p:nvPr>
            <p:ph type="pic" sz="quarter" idx="110" hasCustomPrompt="1"/>
          </p:nvPr>
        </p:nvSpPr>
        <p:spPr>
          <a:xfrm>
            <a:off x="6297208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8" name="Picture Placeholder 39">
            <a:extLst>
              <a:ext uri="{FF2B5EF4-FFF2-40B4-BE49-F238E27FC236}">
                <a16:creationId xmlns:a16="http://schemas.microsoft.com/office/drawing/2014/main" id="{8D6BEA4F-8263-BB40-8328-A3AE511CF6E6}"/>
              </a:ext>
            </a:extLst>
          </p:cNvPr>
          <p:cNvSpPr>
            <a:spLocks noGrp="1"/>
          </p:cNvSpPr>
          <p:nvPr>
            <p:ph type="pic" sz="quarter" idx="111" hasCustomPrompt="1"/>
          </p:nvPr>
        </p:nvSpPr>
        <p:spPr>
          <a:xfrm>
            <a:off x="6297208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09" name="Picture Placeholder 40">
            <a:extLst>
              <a:ext uri="{FF2B5EF4-FFF2-40B4-BE49-F238E27FC236}">
                <a16:creationId xmlns:a16="http://schemas.microsoft.com/office/drawing/2014/main" id="{F6B8AAE6-34FB-254B-908C-5F03E14B3EE7}"/>
              </a:ext>
            </a:extLst>
          </p:cNvPr>
          <p:cNvSpPr>
            <a:spLocks noGrp="1"/>
          </p:cNvSpPr>
          <p:nvPr>
            <p:ph type="pic" sz="quarter" idx="112" hasCustomPrompt="1"/>
          </p:nvPr>
        </p:nvSpPr>
        <p:spPr>
          <a:xfrm>
            <a:off x="6297208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0" name="Picture Placeholder 41">
            <a:extLst>
              <a:ext uri="{FF2B5EF4-FFF2-40B4-BE49-F238E27FC236}">
                <a16:creationId xmlns:a16="http://schemas.microsoft.com/office/drawing/2014/main" id="{502F494C-4698-8443-A464-9351AF31D45E}"/>
              </a:ext>
            </a:extLst>
          </p:cNvPr>
          <p:cNvSpPr>
            <a:spLocks noGrp="1"/>
          </p:cNvSpPr>
          <p:nvPr>
            <p:ph type="pic" sz="quarter" idx="113" hasCustomPrompt="1"/>
          </p:nvPr>
        </p:nvSpPr>
        <p:spPr>
          <a:xfrm>
            <a:off x="6297208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1" name="Picture Placeholder 42">
            <a:extLst>
              <a:ext uri="{FF2B5EF4-FFF2-40B4-BE49-F238E27FC236}">
                <a16:creationId xmlns:a16="http://schemas.microsoft.com/office/drawing/2014/main" id="{B0C1B11E-A0C7-524A-A7E4-99ACEF4C8D2F}"/>
              </a:ext>
            </a:extLst>
          </p:cNvPr>
          <p:cNvSpPr>
            <a:spLocks noGrp="1"/>
          </p:cNvSpPr>
          <p:nvPr>
            <p:ph type="pic" sz="quarter" idx="114" hasCustomPrompt="1"/>
          </p:nvPr>
        </p:nvSpPr>
        <p:spPr>
          <a:xfrm>
            <a:off x="6297208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2" name="Picture Placeholder 43">
            <a:extLst>
              <a:ext uri="{FF2B5EF4-FFF2-40B4-BE49-F238E27FC236}">
                <a16:creationId xmlns:a16="http://schemas.microsoft.com/office/drawing/2014/main" id="{6A613975-7E31-FA40-B0B7-0CFBAA114CDC}"/>
              </a:ext>
            </a:extLst>
          </p:cNvPr>
          <p:cNvSpPr>
            <a:spLocks noGrp="1"/>
          </p:cNvSpPr>
          <p:nvPr>
            <p:ph type="pic" sz="quarter" idx="115" hasCustomPrompt="1"/>
          </p:nvPr>
        </p:nvSpPr>
        <p:spPr>
          <a:xfrm>
            <a:off x="7260846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3" name="Picture Placeholder 44">
            <a:extLst>
              <a:ext uri="{FF2B5EF4-FFF2-40B4-BE49-F238E27FC236}">
                <a16:creationId xmlns:a16="http://schemas.microsoft.com/office/drawing/2014/main" id="{EF5134C2-AFB3-994F-95B5-928A77F94D65}"/>
              </a:ext>
            </a:extLst>
          </p:cNvPr>
          <p:cNvSpPr>
            <a:spLocks noGrp="1"/>
          </p:cNvSpPr>
          <p:nvPr>
            <p:ph type="pic" sz="quarter" idx="116" hasCustomPrompt="1"/>
          </p:nvPr>
        </p:nvSpPr>
        <p:spPr>
          <a:xfrm>
            <a:off x="7260846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4" name="Picture Placeholder 45">
            <a:extLst>
              <a:ext uri="{FF2B5EF4-FFF2-40B4-BE49-F238E27FC236}">
                <a16:creationId xmlns:a16="http://schemas.microsoft.com/office/drawing/2014/main" id="{36F35A0F-A86C-CE43-89F5-DEDFE778548C}"/>
              </a:ext>
            </a:extLst>
          </p:cNvPr>
          <p:cNvSpPr>
            <a:spLocks noGrp="1"/>
          </p:cNvSpPr>
          <p:nvPr>
            <p:ph type="pic" sz="quarter" idx="117" hasCustomPrompt="1"/>
          </p:nvPr>
        </p:nvSpPr>
        <p:spPr>
          <a:xfrm>
            <a:off x="7260846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5" name="Picture Placeholder 46">
            <a:extLst>
              <a:ext uri="{FF2B5EF4-FFF2-40B4-BE49-F238E27FC236}">
                <a16:creationId xmlns:a16="http://schemas.microsoft.com/office/drawing/2014/main" id="{DF551907-9CB1-DE41-9FF6-A5DC8830BDA4}"/>
              </a:ext>
            </a:extLst>
          </p:cNvPr>
          <p:cNvSpPr>
            <a:spLocks noGrp="1"/>
          </p:cNvSpPr>
          <p:nvPr>
            <p:ph type="pic" sz="quarter" idx="118" hasCustomPrompt="1"/>
          </p:nvPr>
        </p:nvSpPr>
        <p:spPr>
          <a:xfrm>
            <a:off x="7260846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6" name="Picture Placeholder 47">
            <a:extLst>
              <a:ext uri="{FF2B5EF4-FFF2-40B4-BE49-F238E27FC236}">
                <a16:creationId xmlns:a16="http://schemas.microsoft.com/office/drawing/2014/main" id="{F110E207-9770-BE48-BA32-A6CE9DE4AAF3}"/>
              </a:ext>
            </a:extLst>
          </p:cNvPr>
          <p:cNvSpPr>
            <a:spLocks noGrp="1"/>
          </p:cNvSpPr>
          <p:nvPr>
            <p:ph type="pic" sz="quarter" idx="119" hasCustomPrompt="1"/>
          </p:nvPr>
        </p:nvSpPr>
        <p:spPr>
          <a:xfrm>
            <a:off x="7260846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7" name="Picture Placeholder 48">
            <a:extLst>
              <a:ext uri="{FF2B5EF4-FFF2-40B4-BE49-F238E27FC236}">
                <a16:creationId xmlns:a16="http://schemas.microsoft.com/office/drawing/2014/main" id="{313D8061-4306-254C-BD45-9585B831894C}"/>
              </a:ext>
            </a:extLst>
          </p:cNvPr>
          <p:cNvSpPr>
            <a:spLocks noGrp="1"/>
          </p:cNvSpPr>
          <p:nvPr>
            <p:ph type="pic" sz="quarter" idx="120" hasCustomPrompt="1"/>
          </p:nvPr>
        </p:nvSpPr>
        <p:spPr>
          <a:xfrm>
            <a:off x="7260846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8" name="Picture Placeholder 49">
            <a:extLst>
              <a:ext uri="{FF2B5EF4-FFF2-40B4-BE49-F238E27FC236}">
                <a16:creationId xmlns:a16="http://schemas.microsoft.com/office/drawing/2014/main" id="{817F9E26-4A9A-F84B-875B-6F1218A0B5D3}"/>
              </a:ext>
            </a:extLst>
          </p:cNvPr>
          <p:cNvSpPr>
            <a:spLocks noGrp="1"/>
          </p:cNvSpPr>
          <p:nvPr>
            <p:ph type="pic" sz="quarter" idx="121" hasCustomPrompt="1"/>
          </p:nvPr>
        </p:nvSpPr>
        <p:spPr>
          <a:xfrm>
            <a:off x="8224484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19" name="Picture Placeholder 50">
            <a:extLst>
              <a:ext uri="{FF2B5EF4-FFF2-40B4-BE49-F238E27FC236}">
                <a16:creationId xmlns:a16="http://schemas.microsoft.com/office/drawing/2014/main" id="{CBC3910F-A9CF-BB44-A0FA-9487F83F7E1A}"/>
              </a:ext>
            </a:extLst>
          </p:cNvPr>
          <p:cNvSpPr>
            <a:spLocks noGrp="1"/>
          </p:cNvSpPr>
          <p:nvPr>
            <p:ph type="pic" sz="quarter" idx="122" hasCustomPrompt="1"/>
          </p:nvPr>
        </p:nvSpPr>
        <p:spPr>
          <a:xfrm>
            <a:off x="8224484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0" name="Picture Placeholder 51">
            <a:extLst>
              <a:ext uri="{FF2B5EF4-FFF2-40B4-BE49-F238E27FC236}">
                <a16:creationId xmlns:a16="http://schemas.microsoft.com/office/drawing/2014/main" id="{39F2B5E0-5CFE-DA4D-B31A-E612DD780ABE}"/>
              </a:ext>
            </a:extLst>
          </p:cNvPr>
          <p:cNvSpPr>
            <a:spLocks noGrp="1"/>
          </p:cNvSpPr>
          <p:nvPr>
            <p:ph type="pic" sz="quarter" idx="123" hasCustomPrompt="1"/>
          </p:nvPr>
        </p:nvSpPr>
        <p:spPr>
          <a:xfrm>
            <a:off x="8224484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1" name="Picture Placeholder 52">
            <a:extLst>
              <a:ext uri="{FF2B5EF4-FFF2-40B4-BE49-F238E27FC236}">
                <a16:creationId xmlns:a16="http://schemas.microsoft.com/office/drawing/2014/main" id="{47EE2CCB-BCD5-A445-9D5A-15FA14A665F8}"/>
              </a:ext>
            </a:extLst>
          </p:cNvPr>
          <p:cNvSpPr>
            <a:spLocks noGrp="1"/>
          </p:cNvSpPr>
          <p:nvPr>
            <p:ph type="pic" sz="quarter" idx="124" hasCustomPrompt="1"/>
          </p:nvPr>
        </p:nvSpPr>
        <p:spPr>
          <a:xfrm>
            <a:off x="8224484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2" name="Picture Placeholder 53">
            <a:extLst>
              <a:ext uri="{FF2B5EF4-FFF2-40B4-BE49-F238E27FC236}">
                <a16:creationId xmlns:a16="http://schemas.microsoft.com/office/drawing/2014/main" id="{630F25F6-C048-CA41-9BE7-8FCC2A2F2041}"/>
              </a:ext>
            </a:extLst>
          </p:cNvPr>
          <p:cNvSpPr>
            <a:spLocks noGrp="1"/>
          </p:cNvSpPr>
          <p:nvPr>
            <p:ph type="pic" sz="quarter" idx="125" hasCustomPrompt="1"/>
          </p:nvPr>
        </p:nvSpPr>
        <p:spPr>
          <a:xfrm>
            <a:off x="8224484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3" name="Picture Placeholder 54">
            <a:extLst>
              <a:ext uri="{FF2B5EF4-FFF2-40B4-BE49-F238E27FC236}">
                <a16:creationId xmlns:a16="http://schemas.microsoft.com/office/drawing/2014/main" id="{71FA0BCC-56C8-C94E-B3A6-064A142A06BE}"/>
              </a:ext>
            </a:extLst>
          </p:cNvPr>
          <p:cNvSpPr>
            <a:spLocks noGrp="1"/>
          </p:cNvSpPr>
          <p:nvPr>
            <p:ph type="pic" sz="quarter" idx="126" hasCustomPrompt="1"/>
          </p:nvPr>
        </p:nvSpPr>
        <p:spPr>
          <a:xfrm>
            <a:off x="8224484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4" name="Picture Placeholder 55">
            <a:extLst>
              <a:ext uri="{FF2B5EF4-FFF2-40B4-BE49-F238E27FC236}">
                <a16:creationId xmlns:a16="http://schemas.microsoft.com/office/drawing/2014/main" id="{792892B3-7CF5-5649-96C0-2DCBA328F53B}"/>
              </a:ext>
            </a:extLst>
          </p:cNvPr>
          <p:cNvSpPr>
            <a:spLocks noGrp="1"/>
          </p:cNvSpPr>
          <p:nvPr>
            <p:ph type="pic" sz="quarter" idx="127" hasCustomPrompt="1"/>
          </p:nvPr>
        </p:nvSpPr>
        <p:spPr>
          <a:xfrm>
            <a:off x="9188122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5" name="Picture Placeholder 56">
            <a:extLst>
              <a:ext uri="{FF2B5EF4-FFF2-40B4-BE49-F238E27FC236}">
                <a16:creationId xmlns:a16="http://schemas.microsoft.com/office/drawing/2014/main" id="{6B7236E6-609D-D441-BC9D-4713AD39B177}"/>
              </a:ext>
            </a:extLst>
          </p:cNvPr>
          <p:cNvSpPr>
            <a:spLocks noGrp="1"/>
          </p:cNvSpPr>
          <p:nvPr>
            <p:ph type="pic" sz="quarter" idx="128" hasCustomPrompt="1"/>
          </p:nvPr>
        </p:nvSpPr>
        <p:spPr>
          <a:xfrm>
            <a:off x="9188122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6" name="Picture Placeholder 57">
            <a:extLst>
              <a:ext uri="{FF2B5EF4-FFF2-40B4-BE49-F238E27FC236}">
                <a16:creationId xmlns:a16="http://schemas.microsoft.com/office/drawing/2014/main" id="{7402AA1E-B3CE-2C4F-A4A3-16F1563F0DC8}"/>
              </a:ext>
            </a:extLst>
          </p:cNvPr>
          <p:cNvSpPr>
            <a:spLocks noGrp="1"/>
          </p:cNvSpPr>
          <p:nvPr>
            <p:ph type="pic" sz="quarter" idx="129" hasCustomPrompt="1"/>
          </p:nvPr>
        </p:nvSpPr>
        <p:spPr>
          <a:xfrm>
            <a:off x="9188122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7" name="Picture Placeholder 58">
            <a:extLst>
              <a:ext uri="{FF2B5EF4-FFF2-40B4-BE49-F238E27FC236}">
                <a16:creationId xmlns:a16="http://schemas.microsoft.com/office/drawing/2014/main" id="{5F392332-895D-5F41-A71A-181F220CA135}"/>
              </a:ext>
            </a:extLst>
          </p:cNvPr>
          <p:cNvSpPr>
            <a:spLocks noGrp="1"/>
          </p:cNvSpPr>
          <p:nvPr>
            <p:ph type="pic" sz="quarter" idx="130" hasCustomPrompt="1"/>
          </p:nvPr>
        </p:nvSpPr>
        <p:spPr>
          <a:xfrm>
            <a:off x="9188122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8" name="Picture Placeholder 59">
            <a:extLst>
              <a:ext uri="{FF2B5EF4-FFF2-40B4-BE49-F238E27FC236}">
                <a16:creationId xmlns:a16="http://schemas.microsoft.com/office/drawing/2014/main" id="{1C03E3CC-2B92-B04E-9319-BDC6717C1CE3}"/>
              </a:ext>
            </a:extLst>
          </p:cNvPr>
          <p:cNvSpPr>
            <a:spLocks noGrp="1"/>
          </p:cNvSpPr>
          <p:nvPr>
            <p:ph type="pic" sz="quarter" idx="131" hasCustomPrompt="1"/>
          </p:nvPr>
        </p:nvSpPr>
        <p:spPr>
          <a:xfrm>
            <a:off x="9188122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29" name="Picture Placeholder 60">
            <a:extLst>
              <a:ext uri="{FF2B5EF4-FFF2-40B4-BE49-F238E27FC236}">
                <a16:creationId xmlns:a16="http://schemas.microsoft.com/office/drawing/2014/main" id="{B9C51166-7A07-8142-9492-A066BF6C66DB}"/>
              </a:ext>
            </a:extLst>
          </p:cNvPr>
          <p:cNvSpPr>
            <a:spLocks noGrp="1"/>
          </p:cNvSpPr>
          <p:nvPr>
            <p:ph type="pic" sz="quarter" idx="132" hasCustomPrompt="1"/>
          </p:nvPr>
        </p:nvSpPr>
        <p:spPr>
          <a:xfrm>
            <a:off x="9188122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0" name="Picture Placeholder 61">
            <a:extLst>
              <a:ext uri="{FF2B5EF4-FFF2-40B4-BE49-F238E27FC236}">
                <a16:creationId xmlns:a16="http://schemas.microsoft.com/office/drawing/2014/main" id="{DD17B399-06ED-A749-8DAD-053DFA9A4B27}"/>
              </a:ext>
            </a:extLst>
          </p:cNvPr>
          <p:cNvSpPr>
            <a:spLocks noGrp="1"/>
          </p:cNvSpPr>
          <p:nvPr>
            <p:ph type="pic" sz="quarter" idx="133" hasCustomPrompt="1"/>
          </p:nvPr>
        </p:nvSpPr>
        <p:spPr>
          <a:xfrm>
            <a:off x="10151760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1" name="Picture Placeholder 62">
            <a:extLst>
              <a:ext uri="{FF2B5EF4-FFF2-40B4-BE49-F238E27FC236}">
                <a16:creationId xmlns:a16="http://schemas.microsoft.com/office/drawing/2014/main" id="{6673E2B7-3975-DC44-B47B-3C5074F75DA8}"/>
              </a:ext>
            </a:extLst>
          </p:cNvPr>
          <p:cNvSpPr>
            <a:spLocks noGrp="1"/>
          </p:cNvSpPr>
          <p:nvPr>
            <p:ph type="pic" sz="quarter" idx="134" hasCustomPrompt="1"/>
          </p:nvPr>
        </p:nvSpPr>
        <p:spPr>
          <a:xfrm>
            <a:off x="10151760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2" name="Picture Placeholder 63">
            <a:extLst>
              <a:ext uri="{FF2B5EF4-FFF2-40B4-BE49-F238E27FC236}">
                <a16:creationId xmlns:a16="http://schemas.microsoft.com/office/drawing/2014/main" id="{9BB425F9-DA11-A741-8A84-010E8DFD2AC3}"/>
              </a:ext>
            </a:extLst>
          </p:cNvPr>
          <p:cNvSpPr>
            <a:spLocks noGrp="1"/>
          </p:cNvSpPr>
          <p:nvPr>
            <p:ph type="pic" sz="quarter" idx="135" hasCustomPrompt="1"/>
          </p:nvPr>
        </p:nvSpPr>
        <p:spPr>
          <a:xfrm>
            <a:off x="10151760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3" name="Picture Placeholder 64">
            <a:extLst>
              <a:ext uri="{FF2B5EF4-FFF2-40B4-BE49-F238E27FC236}">
                <a16:creationId xmlns:a16="http://schemas.microsoft.com/office/drawing/2014/main" id="{50AD7228-9A72-CA42-B2B9-DA25FF5D9948}"/>
              </a:ext>
            </a:extLst>
          </p:cNvPr>
          <p:cNvSpPr>
            <a:spLocks noGrp="1"/>
          </p:cNvSpPr>
          <p:nvPr>
            <p:ph type="pic" sz="quarter" idx="136" hasCustomPrompt="1"/>
          </p:nvPr>
        </p:nvSpPr>
        <p:spPr>
          <a:xfrm>
            <a:off x="10151760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4" name="Picture Placeholder 65">
            <a:extLst>
              <a:ext uri="{FF2B5EF4-FFF2-40B4-BE49-F238E27FC236}">
                <a16:creationId xmlns:a16="http://schemas.microsoft.com/office/drawing/2014/main" id="{B2B385C4-495C-4F4B-9087-1B6BA2D1A2A8}"/>
              </a:ext>
            </a:extLst>
          </p:cNvPr>
          <p:cNvSpPr>
            <a:spLocks noGrp="1"/>
          </p:cNvSpPr>
          <p:nvPr>
            <p:ph type="pic" sz="quarter" idx="137" hasCustomPrompt="1"/>
          </p:nvPr>
        </p:nvSpPr>
        <p:spPr>
          <a:xfrm>
            <a:off x="10151760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5" name="Picture Placeholder 66">
            <a:extLst>
              <a:ext uri="{FF2B5EF4-FFF2-40B4-BE49-F238E27FC236}">
                <a16:creationId xmlns:a16="http://schemas.microsoft.com/office/drawing/2014/main" id="{ECC47FF5-71A0-4F42-808C-8CD82A1A8AF2}"/>
              </a:ext>
            </a:extLst>
          </p:cNvPr>
          <p:cNvSpPr>
            <a:spLocks noGrp="1"/>
          </p:cNvSpPr>
          <p:nvPr>
            <p:ph type="pic" sz="quarter" idx="138" hasCustomPrompt="1"/>
          </p:nvPr>
        </p:nvSpPr>
        <p:spPr>
          <a:xfrm>
            <a:off x="10151760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6" name="Picture Placeholder 67">
            <a:extLst>
              <a:ext uri="{FF2B5EF4-FFF2-40B4-BE49-F238E27FC236}">
                <a16:creationId xmlns:a16="http://schemas.microsoft.com/office/drawing/2014/main" id="{1D85D746-2B08-2642-B5CD-D035D96F9F23}"/>
              </a:ext>
            </a:extLst>
          </p:cNvPr>
          <p:cNvSpPr>
            <a:spLocks noGrp="1"/>
          </p:cNvSpPr>
          <p:nvPr>
            <p:ph type="pic" sz="quarter" idx="139" hasCustomPrompt="1"/>
          </p:nvPr>
        </p:nvSpPr>
        <p:spPr>
          <a:xfrm>
            <a:off x="11115396" y="10989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7" name="Picture Placeholder 68">
            <a:extLst>
              <a:ext uri="{FF2B5EF4-FFF2-40B4-BE49-F238E27FC236}">
                <a16:creationId xmlns:a16="http://schemas.microsoft.com/office/drawing/2014/main" id="{01E00AE3-9D17-A84E-BD58-71234A7BE594}"/>
              </a:ext>
            </a:extLst>
          </p:cNvPr>
          <p:cNvSpPr>
            <a:spLocks noGrp="1"/>
          </p:cNvSpPr>
          <p:nvPr>
            <p:ph type="pic" sz="quarter" idx="140" hasCustomPrompt="1"/>
          </p:nvPr>
        </p:nvSpPr>
        <p:spPr>
          <a:xfrm>
            <a:off x="11115396" y="196765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8" name="Picture Placeholder 69">
            <a:extLst>
              <a:ext uri="{FF2B5EF4-FFF2-40B4-BE49-F238E27FC236}">
                <a16:creationId xmlns:a16="http://schemas.microsoft.com/office/drawing/2014/main" id="{5E33F143-403B-7140-8B48-CEE1AB4D9072}"/>
              </a:ext>
            </a:extLst>
          </p:cNvPr>
          <p:cNvSpPr>
            <a:spLocks noGrp="1"/>
          </p:cNvSpPr>
          <p:nvPr>
            <p:ph type="pic" sz="quarter" idx="141" hasCustomPrompt="1"/>
          </p:nvPr>
        </p:nvSpPr>
        <p:spPr>
          <a:xfrm>
            <a:off x="11115396" y="283633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39" name="Picture Placeholder 70">
            <a:extLst>
              <a:ext uri="{FF2B5EF4-FFF2-40B4-BE49-F238E27FC236}">
                <a16:creationId xmlns:a16="http://schemas.microsoft.com/office/drawing/2014/main" id="{D38E2419-3D26-0F44-A573-096075B9CDFF}"/>
              </a:ext>
            </a:extLst>
          </p:cNvPr>
          <p:cNvSpPr>
            <a:spLocks noGrp="1"/>
          </p:cNvSpPr>
          <p:nvPr>
            <p:ph type="pic" sz="quarter" idx="142" hasCustomPrompt="1"/>
          </p:nvPr>
        </p:nvSpPr>
        <p:spPr>
          <a:xfrm>
            <a:off x="11115396" y="370501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40" name="Picture Placeholder 71">
            <a:extLst>
              <a:ext uri="{FF2B5EF4-FFF2-40B4-BE49-F238E27FC236}">
                <a16:creationId xmlns:a16="http://schemas.microsoft.com/office/drawing/2014/main" id="{B2DE1F1D-4FD3-624D-8F9C-E74B8DCBCB3B}"/>
              </a:ext>
            </a:extLst>
          </p:cNvPr>
          <p:cNvSpPr>
            <a:spLocks noGrp="1"/>
          </p:cNvSpPr>
          <p:nvPr>
            <p:ph type="pic" sz="quarter" idx="143" hasCustomPrompt="1"/>
          </p:nvPr>
        </p:nvSpPr>
        <p:spPr>
          <a:xfrm>
            <a:off x="11115396" y="457369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241" name="Picture Placeholder 72">
            <a:extLst>
              <a:ext uri="{FF2B5EF4-FFF2-40B4-BE49-F238E27FC236}">
                <a16:creationId xmlns:a16="http://schemas.microsoft.com/office/drawing/2014/main" id="{95CFEACE-AC66-9843-A828-8A5669BF2B8B}"/>
              </a:ext>
            </a:extLst>
          </p:cNvPr>
          <p:cNvSpPr>
            <a:spLocks noGrp="1"/>
          </p:cNvSpPr>
          <p:nvPr>
            <p:ph type="pic" sz="quarter" idx="144" hasCustomPrompt="1"/>
          </p:nvPr>
        </p:nvSpPr>
        <p:spPr>
          <a:xfrm>
            <a:off x="11115396" y="5442376"/>
            <a:ext cx="799070" cy="720000"/>
          </a:xfrm>
          <a:prstGeom prst="rect">
            <a:avLst/>
          </a:prstGeom>
          <a:ln w="25400">
            <a:noFill/>
          </a:ln>
        </p:spPr>
        <p:txBody>
          <a:bodyPr lIns="0" rIns="0" anchor="ctr"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1400"/>
            </a:lvl1pPr>
          </a:lstStyle>
          <a:p>
            <a:r>
              <a:rPr lang="en-US"/>
              <a:t>Click icon</a:t>
            </a:r>
            <a:br>
              <a:rPr lang="en-US"/>
            </a:br>
            <a:r>
              <a:rPr lang="en-US"/>
              <a:t>to add image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F6FD-C686-2643-ADA9-64A255B0A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8830-8DE6-E743-9B67-82BF481503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89" name="Picture 88" descr="York University Logo.&#10;">
            <a:extLst>
              <a:ext uri="{FF2B5EF4-FFF2-40B4-BE49-F238E27FC236}">
                <a16:creationId xmlns:a16="http://schemas.microsoft.com/office/drawing/2014/main" id="{BCF0B2E4-19B3-E347-A2C0-292DB4DF1E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8C51042-5426-6840-9776-176F18AE7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2065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316">
          <p15:clr>
            <a:srgbClr val="FBAE40"/>
          </p15:clr>
        </p15:guide>
        <p15:guide id="14" pos="7363">
          <p15:clr>
            <a:srgbClr val="FBAE40"/>
          </p15:clr>
        </p15:guide>
        <p15:guide id="20" orient="horz" pos="3888">
          <p15:clr>
            <a:srgbClr val="FBAE40"/>
          </p15:clr>
        </p15:guide>
        <p15:guide id="21" pos="7537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Gallery (up to 7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1">
            <a:extLst>
              <a:ext uri="{FF2B5EF4-FFF2-40B4-BE49-F238E27FC236}">
                <a16:creationId xmlns:a16="http://schemas.microsoft.com/office/drawing/2014/main" id="{6E2A8AFB-F209-8C42-ACBB-8E2C934266B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9" y="225425"/>
            <a:ext cx="11161240" cy="720000"/>
          </a:xfrm>
        </p:spPr>
        <p:txBody>
          <a:bodyPr/>
          <a:lstStyle>
            <a:lvl1pPr>
              <a:defRPr b="1" i="0">
                <a:latin typeface="+mj-lt"/>
              </a:defRPr>
            </a:lvl1pPr>
          </a:lstStyle>
          <a:p>
            <a:r>
              <a:rPr lang="en-US" dirty="0"/>
              <a:t>Click to Add a Title To Your Slide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DF6FD-C686-2643-ADA9-64A255B0A6C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/>
          <a:lstStyle/>
          <a:p>
            <a:fld id="{5B64C28E-966E-6B4A-816A-311B7D0A2E6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E9F8830-8DE6-E743-9B67-82BF481503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pic>
        <p:nvPicPr>
          <p:cNvPr id="89" name="Picture 88" descr="York University Logo.&#10;">
            <a:extLst>
              <a:ext uri="{FF2B5EF4-FFF2-40B4-BE49-F238E27FC236}">
                <a16:creationId xmlns:a16="http://schemas.microsoft.com/office/drawing/2014/main" id="{BCF0B2E4-19B3-E347-A2C0-292DB4DF1E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913" y="6372792"/>
            <a:ext cx="1240699" cy="273600"/>
          </a:xfrm>
          <a:prstGeom prst="rect">
            <a:avLst/>
          </a:prstGeom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08C51042-5426-6840-9776-176F18AE76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799943"/>
            <a:ext cx="12192000" cy="580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62E419-71CE-EE12-829F-ADCC897D877A}"/>
              </a:ext>
            </a:extLst>
          </p:cNvPr>
          <p:cNvSpPr>
            <a:spLocks noGrp="1"/>
          </p:cNvSpPr>
          <p:nvPr>
            <p:ph sz="quarter" idx="145" hasCustomPrompt="1"/>
          </p:nvPr>
        </p:nvSpPr>
        <p:spPr>
          <a:xfrm>
            <a:off x="514350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7561BF6-0ABB-0847-6812-54FF9A789938}"/>
              </a:ext>
            </a:extLst>
          </p:cNvPr>
          <p:cNvSpPr>
            <a:spLocks noGrp="1"/>
          </p:cNvSpPr>
          <p:nvPr>
            <p:ph sz="quarter" idx="146" hasCustomPrompt="1"/>
          </p:nvPr>
        </p:nvSpPr>
        <p:spPr>
          <a:xfrm>
            <a:off x="514350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C085757C-805C-0E06-9284-5F5B823BB699}"/>
              </a:ext>
            </a:extLst>
          </p:cNvPr>
          <p:cNvSpPr>
            <a:spLocks noGrp="1"/>
          </p:cNvSpPr>
          <p:nvPr>
            <p:ph sz="quarter" idx="147" hasCustomPrompt="1"/>
          </p:nvPr>
        </p:nvSpPr>
        <p:spPr>
          <a:xfrm>
            <a:off x="514350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27" name="Content Placeholder 6">
            <a:extLst>
              <a:ext uri="{FF2B5EF4-FFF2-40B4-BE49-F238E27FC236}">
                <a16:creationId xmlns:a16="http://schemas.microsoft.com/office/drawing/2014/main" id="{36EE3707-07F6-D2FB-3EDF-E1F81321FD5F}"/>
              </a:ext>
            </a:extLst>
          </p:cNvPr>
          <p:cNvSpPr>
            <a:spLocks noGrp="1"/>
          </p:cNvSpPr>
          <p:nvPr>
            <p:ph sz="quarter" idx="148" hasCustomPrompt="1"/>
          </p:nvPr>
        </p:nvSpPr>
        <p:spPr>
          <a:xfrm>
            <a:off x="514350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D5339092-3FE0-6C69-82C0-AFC86AD90EB8}"/>
              </a:ext>
            </a:extLst>
          </p:cNvPr>
          <p:cNvSpPr>
            <a:spLocks noGrp="1"/>
          </p:cNvSpPr>
          <p:nvPr>
            <p:ph sz="quarter" idx="149" hasCustomPrompt="1"/>
          </p:nvPr>
        </p:nvSpPr>
        <p:spPr>
          <a:xfrm>
            <a:off x="514350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29" name="Content Placeholder 6">
            <a:extLst>
              <a:ext uri="{FF2B5EF4-FFF2-40B4-BE49-F238E27FC236}">
                <a16:creationId xmlns:a16="http://schemas.microsoft.com/office/drawing/2014/main" id="{C091EB4B-8864-390F-F560-6C70F451CE9A}"/>
              </a:ext>
            </a:extLst>
          </p:cNvPr>
          <p:cNvSpPr>
            <a:spLocks noGrp="1"/>
          </p:cNvSpPr>
          <p:nvPr>
            <p:ph sz="quarter" idx="150" hasCustomPrompt="1"/>
          </p:nvPr>
        </p:nvSpPr>
        <p:spPr>
          <a:xfrm>
            <a:off x="514350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0" name="Content Placeholder 4">
            <a:extLst>
              <a:ext uri="{FF2B5EF4-FFF2-40B4-BE49-F238E27FC236}">
                <a16:creationId xmlns:a16="http://schemas.microsoft.com/office/drawing/2014/main" id="{10EE1118-A7CD-260F-6A24-D906909CFBB5}"/>
              </a:ext>
            </a:extLst>
          </p:cNvPr>
          <p:cNvSpPr>
            <a:spLocks noGrp="1"/>
          </p:cNvSpPr>
          <p:nvPr>
            <p:ph sz="quarter" idx="151" hasCustomPrompt="1"/>
          </p:nvPr>
        </p:nvSpPr>
        <p:spPr>
          <a:xfrm>
            <a:off x="1462306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1" name="Content Placeholder 6">
            <a:extLst>
              <a:ext uri="{FF2B5EF4-FFF2-40B4-BE49-F238E27FC236}">
                <a16:creationId xmlns:a16="http://schemas.microsoft.com/office/drawing/2014/main" id="{CD99F0AA-EE3A-4966-7BFB-FB3B7784D7C2}"/>
              </a:ext>
            </a:extLst>
          </p:cNvPr>
          <p:cNvSpPr>
            <a:spLocks noGrp="1"/>
          </p:cNvSpPr>
          <p:nvPr>
            <p:ph sz="quarter" idx="152" hasCustomPrompt="1"/>
          </p:nvPr>
        </p:nvSpPr>
        <p:spPr>
          <a:xfrm>
            <a:off x="1462306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2" name="Content Placeholder 4">
            <a:extLst>
              <a:ext uri="{FF2B5EF4-FFF2-40B4-BE49-F238E27FC236}">
                <a16:creationId xmlns:a16="http://schemas.microsoft.com/office/drawing/2014/main" id="{2281AF8D-2253-074B-A281-796C787722C3}"/>
              </a:ext>
            </a:extLst>
          </p:cNvPr>
          <p:cNvSpPr>
            <a:spLocks noGrp="1"/>
          </p:cNvSpPr>
          <p:nvPr>
            <p:ph sz="quarter" idx="153" hasCustomPrompt="1"/>
          </p:nvPr>
        </p:nvSpPr>
        <p:spPr>
          <a:xfrm>
            <a:off x="1462306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3" name="Content Placeholder 6">
            <a:extLst>
              <a:ext uri="{FF2B5EF4-FFF2-40B4-BE49-F238E27FC236}">
                <a16:creationId xmlns:a16="http://schemas.microsoft.com/office/drawing/2014/main" id="{25E7A542-FCF3-772E-D917-A5D4A79FD6D3}"/>
              </a:ext>
            </a:extLst>
          </p:cNvPr>
          <p:cNvSpPr>
            <a:spLocks noGrp="1"/>
          </p:cNvSpPr>
          <p:nvPr>
            <p:ph sz="quarter" idx="154" hasCustomPrompt="1"/>
          </p:nvPr>
        </p:nvSpPr>
        <p:spPr>
          <a:xfrm>
            <a:off x="1462306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4" name="Content Placeholder 4">
            <a:extLst>
              <a:ext uri="{FF2B5EF4-FFF2-40B4-BE49-F238E27FC236}">
                <a16:creationId xmlns:a16="http://schemas.microsoft.com/office/drawing/2014/main" id="{F0346796-421F-5CA2-24CA-F203A307E752}"/>
              </a:ext>
            </a:extLst>
          </p:cNvPr>
          <p:cNvSpPr>
            <a:spLocks noGrp="1"/>
          </p:cNvSpPr>
          <p:nvPr>
            <p:ph sz="quarter" idx="155" hasCustomPrompt="1"/>
          </p:nvPr>
        </p:nvSpPr>
        <p:spPr>
          <a:xfrm>
            <a:off x="1462306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5" name="Content Placeholder 6">
            <a:extLst>
              <a:ext uri="{FF2B5EF4-FFF2-40B4-BE49-F238E27FC236}">
                <a16:creationId xmlns:a16="http://schemas.microsoft.com/office/drawing/2014/main" id="{C3DC7CB4-B265-4F10-F7A6-B2B546366857}"/>
              </a:ext>
            </a:extLst>
          </p:cNvPr>
          <p:cNvSpPr>
            <a:spLocks noGrp="1"/>
          </p:cNvSpPr>
          <p:nvPr>
            <p:ph sz="quarter" idx="156" hasCustomPrompt="1"/>
          </p:nvPr>
        </p:nvSpPr>
        <p:spPr>
          <a:xfrm>
            <a:off x="1462306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6" name="Content Placeholder 4">
            <a:extLst>
              <a:ext uri="{FF2B5EF4-FFF2-40B4-BE49-F238E27FC236}">
                <a16:creationId xmlns:a16="http://schemas.microsoft.com/office/drawing/2014/main" id="{5480AD58-5FF9-E252-8C7E-25B2BAD3F04C}"/>
              </a:ext>
            </a:extLst>
          </p:cNvPr>
          <p:cNvSpPr>
            <a:spLocks noGrp="1"/>
          </p:cNvSpPr>
          <p:nvPr>
            <p:ph sz="quarter" idx="157" hasCustomPrompt="1"/>
          </p:nvPr>
        </p:nvSpPr>
        <p:spPr>
          <a:xfrm>
            <a:off x="2418651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7" name="Content Placeholder 6">
            <a:extLst>
              <a:ext uri="{FF2B5EF4-FFF2-40B4-BE49-F238E27FC236}">
                <a16:creationId xmlns:a16="http://schemas.microsoft.com/office/drawing/2014/main" id="{07FBFCC4-D624-56B4-C5DE-522FA1960567}"/>
              </a:ext>
            </a:extLst>
          </p:cNvPr>
          <p:cNvSpPr>
            <a:spLocks noGrp="1"/>
          </p:cNvSpPr>
          <p:nvPr>
            <p:ph sz="quarter" idx="158" hasCustomPrompt="1"/>
          </p:nvPr>
        </p:nvSpPr>
        <p:spPr>
          <a:xfrm>
            <a:off x="2418651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8" name="Content Placeholder 4">
            <a:extLst>
              <a:ext uri="{FF2B5EF4-FFF2-40B4-BE49-F238E27FC236}">
                <a16:creationId xmlns:a16="http://schemas.microsoft.com/office/drawing/2014/main" id="{CE26BDE7-B189-D2BB-A1ED-953048C9F8C9}"/>
              </a:ext>
            </a:extLst>
          </p:cNvPr>
          <p:cNvSpPr>
            <a:spLocks noGrp="1"/>
          </p:cNvSpPr>
          <p:nvPr>
            <p:ph sz="quarter" idx="159" hasCustomPrompt="1"/>
          </p:nvPr>
        </p:nvSpPr>
        <p:spPr>
          <a:xfrm>
            <a:off x="2418651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39" name="Content Placeholder 6">
            <a:extLst>
              <a:ext uri="{FF2B5EF4-FFF2-40B4-BE49-F238E27FC236}">
                <a16:creationId xmlns:a16="http://schemas.microsoft.com/office/drawing/2014/main" id="{03A03110-8915-6382-892A-B4DEC45421EC}"/>
              </a:ext>
            </a:extLst>
          </p:cNvPr>
          <p:cNvSpPr>
            <a:spLocks noGrp="1"/>
          </p:cNvSpPr>
          <p:nvPr>
            <p:ph sz="quarter" idx="160" hasCustomPrompt="1"/>
          </p:nvPr>
        </p:nvSpPr>
        <p:spPr>
          <a:xfrm>
            <a:off x="2418651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0" name="Content Placeholder 4">
            <a:extLst>
              <a:ext uri="{FF2B5EF4-FFF2-40B4-BE49-F238E27FC236}">
                <a16:creationId xmlns:a16="http://schemas.microsoft.com/office/drawing/2014/main" id="{A309E188-C59E-A690-F365-57E5AF29D9E0}"/>
              </a:ext>
            </a:extLst>
          </p:cNvPr>
          <p:cNvSpPr>
            <a:spLocks noGrp="1"/>
          </p:cNvSpPr>
          <p:nvPr>
            <p:ph sz="quarter" idx="161" hasCustomPrompt="1"/>
          </p:nvPr>
        </p:nvSpPr>
        <p:spPr>
          <a:xfrm>
            <a:off x="2418651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1" name="Content Placeholder 6">
            <a:extLst>
              <a:ext uri="{FF2B5EF4-FFF2-40B4-BE49-F238E27FC236}">
                <a16:creationId xmlns:a16="http://schemas.microsoft.com/office/drawing/2014/main" id="{DFE66C83-DD63-9CD4-DA2B-CD1D5AB60902}"/>
              </a:ext>
            </a:extLst>
          </p:cNvPr>
          <p:cNvSpPr>
            <a:spLocks noGrp="1"/>
          </p:cNvSpPr>
          <p:nvPr>
            <p:ph sz="quarter" idx="162" hasCustomPrompt="1"/>
          </p:nvPr>
        </p:nvSpPr>
        <p:spPr>
          <a:xfrm>
            <a:off x="2418651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2" name="Content Placeholder 4">
            <a:extLst>
              <a:ext uri="{FF2B5EF4-FFF2-40B4-BE49-F238E27FC236}">
                <a16:creationId xmlns:a16="http://schemas.microsoft.com/office/drawing/2014/main" id="{C115EE14-C5FC-D743-50A5-BFC4A74CD3DC}"/>
              </a:ext>
            </a:extLst>
          </p:cNvPr>
          <p:cNvSpPr>
            <a:spLocks noGrp="1"/>
          </p:cNvSpPr>
          <p:nvPr>
            <p:ph sz="quarter" idx="163" hasCustomPrompt="1"/>
          </p:nvPr>
        </p:nvSpPr>
        <p:spPr>
          <a:xfrm>
            <a:off x="3366607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3" name="Content Placeholder 6">
            <a:extLst>
              <a:ext uri="{FF2B5EF4-FFF2-40B4-BE49-F238E27FC236}">
                <a16:creationId xmlns:a16="http://schemas.microsoft.com/office/drawing/2014/main" id="{6C4ECEDD-A56B-E142-37F7-42EE0A68B184}"/>
              </a:ext>
            </a:extLst>
          </p:cNvPr>
          <p:cNvSpPr>
            <a:spLocks noGrp="1"/>
          </p:cNvSpPr>
          <p:nvPr>
            <p:ph sz="quarter" idx="164" hasCustomPrompt="1"/>
          </p:nvPr>
        </p:nvSpPr>
        <p:spPr>
          <a:xfrm>
            <a:off x="3366607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4" name="Content Placeholder 4">
            <a:extLst>
              <a:ext uri="{FF2B5EF4-FFF2-40B4-BE49-F238E27FC236}">
                <a16:creationId xmlns:a16="http://schemas.microsoft.com/office/drawing/2014/main" id="{E8CE5A62-24C0-0AF5-C6A5-96975D80A1B6}"/>
              </a:ext>
            </a:extLst>
          </p:cNvPr>
          <p:cNvSpPr>
            <a:spLocks noGrp="1"/>
          </p:cNvSpPr>
          <p:nvPr>
            <p:ph sz="quarter" idx="165" hasCustomPrompt="1"/>
          </p:nvPr>
        </p:nvSpPr>
        <p:spPr>
          <a:xfrm>
            <a:off x="3366607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5" name="Content Placeholder 6">
            <a:extLst>
              <a:ext uri="{FF2B5EF4-FFF2-40B4-BE49-F238E27FC236}">
                <a16:creationId xmlns:a16="http://schemas.microsoft.com/office/drawing/2014/main" id="{D7259160-CF2D-6328-B417-6418B9E66097}"/>
              </a:ext>
            </a:extLst>
          </p:cNvPr>
          <p:cNvSpPr>
            <a:spLocks noGrp="1"/>
          </p:cNvSpPr>
          <p:nvPr>
            <p:ph sz="quarter" idx="166" hasCustomPrompt="1"/>
          </p:nvPr>
        </p:nvSpPr>
        <p:spPr>
          <a:xfrm>
            <a:off x="3366607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6" name="Content Placeholder 4">
            <a:extLst>
              <a:ext uri="{FF2B5EF4-FFF2-40B4-BE49-F238E27FC236}">
                <a16:creationId xmlns:a16="http://schemas.microsoft.com/office/drawing/2014/main" id="{28C25FFE-70ED-76F8-1455-D59366E1E747}"/>
              </a:ext>
            </a:extLst>
          </p:cNvPr>
          <p:cNvSpPr>
            <a:spLocks noGrp="1"/>
          </p:cNvSpPr>
          <p:nvPr>
            <p:ph sz="quarter" idx="167" hasCustomPrompt="1"/>
          </p:nvPr>
        </p:nvSpPr>
        <p:spPr>
          <a:xfrm>
            <a:off x="3366607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7" name="Content Placeholder 6">
            <a:extLst>
              <a:ext uri="{FF2B5EF4-FFF2-40B4-BE49-F238E27FC236}">
                <a16:creationId xmlns:a16="http://schemas.microsoft.com/office/drawing/2014/main" id="{B94320F9-1C70-3E4F-0B35-65F99BCA9A69}"/>
              </a:ext>
            </a:extLst>
          </p:cNvPr>
          <p:cNvSpPr>
            <a:spLocks noGrp="1"/>
          </p:cNvSpPr>
          <p:nvPr>
            <p:ph sz="quarter" idx="168" hasCustomPrompt="1"/>
          </p:nvPr>
        </p:nvSpPr>
        <p:spPr>
          <a:xfrm>
            <a:off x="3366607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8" name="Content Placeholder 4">
            <a:extLst>
              <a:ext uri="{FF2B5EF4-FFF2-40B4-BE49-F238E27FC236}">
                <a16:creationId xmlns:a16="http://schemas.microsoft.com/office/drawing/2014/main" id="{F0E5EF3E-EA8E-89D8-922B-1D08FF47E1B1}"/>
              </a:ext>
            </a:extLst>
          </p:cNvPr>
          <p:cNvSpPr>
            <a:spLocks noGrp="1"/>
          </p:cNvSpPr>
          <p:nvPr>
            <p:ph sz="quarter" idx="169" hasCustomPrompt="1"/>
          </p:nvPr>
        </p:nvSpPr>
        <p:spPr>
          <a:xfrm>
            <a:off x="4322952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49" name="Content Placeholder 6">
            <a:extLst>
              <a:ext uri="{FF2B5EF4-FFF2-40B4-BE49-F238E27FC236}">
                <a16:creationId xmlns:a16="http://schemas.microsoft.com/office/drawing/2014/main" id="{FAC504C6-BE1C-793A-91B0-96C67E778696}"/>
              </a:ext>
            </a:extLst>
          </p:cNvPr>
          <p:cNvSpPr>
            <a:spLocks noGrp="1"/>
          </p:cNvSpPr>
          <p:nvPr>
            <p:ph sz="quarter" idx="170" hasCustomPrompt="1"/>
          </p:nvPr>
        </p:nvSpPr>
        <p:spPr>
          <a:xfrm>
            <a:off x="4322952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50" name="Content Placeholder 4">
            <a:extLst>
              <a:ext uri="{FF2B5EF4-FFF2-40B4-BE49-F238E27FC236}">
                <a16:creationId xmlns:a16="http://schemas.microsoft.com/office/drawing/2014/main" id="{BD7289EB-238C-0E16-31D7-6C4CAEDD4339}"/>
              </a:ext>
            </a:extLst>
          </p:cNvPr>
          <p:cNvSpPr>
            <a:spLocks noGrp="1"/>
          </p:cNvSpPr>
          <p:nvPr>
            <p:ph sz="quarter" idx="171" hasCustomPrompt="1"/>
          </p:nvPr>
        </p:nvSpPr>
        <p:spPr>
          <a:xfrm>
            <a:off x="4322952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51" name="Content Placeholder 6">
            <a:extLst>
              <a:ext uri="{FF2B5EF4-FFF2-40B4-BE49-F238E27FC236}">
                <a16:creationId xmlns:a16="http://schemas.microsoft.com/office/drawing/2014/main" id="{62CA242C-8404-1F9F-4E70-4A76032ECF20}"/>
              </a:ext>
            </a:extLst>
          </p:cNvPr>
          <p:cNvSpPr>
            <a:spLocks noGrp="1"/>
          </p:cNvSpPr>
          <p:nvPr>
            <p:ph sz="quarter" idx="172" hasCustomPrompt="1"/>
          </p:nvPr>
        </p:nvSpPr>
        <p:spPr>
          <a:xfrm>
            <a:off x="4322952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53" name="Content Placeholder 4">
            <a:extLst>
              <a:ext uri="{FF2B5EF4-FFF2-40B4-BE49-F238E27FC236}">
                <a16:creationId xmlns:a16="http://schemas.microsoft.com/office/drawing/2014/main" id="{53C4A708-DC82-2420-79B9-942652A643E7}"/>
              </a:ext>
            </a:extLst>
          </p:cNvPr>
          <p:cNvSpPr>
            <a:spLocks noGrp="1"/>
          </p:cNvSpPr>
          <p:nvPr>
            <p:ph sz="quarter" idx="173" hasCustomPrompt="1"/>
          </p:nvPr>
        </p:nvSpPr>
        <p:spPr>
          <a:xfrm>
            <a:off x="4322952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54" name="Content Placeholder 6">
            <a:extLst>
              <a:ext uri="{FF2B5EF4-FFF2-40B4-BE49-F238E27FC236}">
                <a16:creationId xmlns:a16="http://schemas.microsoft.com/office/drawing/2014/main" id="{5E379901-8F1A-1732-B0D9-9AB2D36436FE}"/>
              </a:ext>
            </a:extLst>
          </p:cNvPr>
          <p:cNvSpPr>
            <a:spLocks noGrp="1"/>
          </p:cNvSpPr>
          <p:nvPr>
            <p:ph sz="quarter" idx="174" hasCustomPrompt="1"/>
          </p:nvPr>
        </p:nvSpPr>
        <p:spPr>
          <a:xfrm>
            <a:off x="4322952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55" name="Content Placeholder 4">
            <a:extLst>
              <a:ext uri="{FF2B5EF4-FFF2-40B4-BE49-F238E27FC236}">
                <a16:creationId xmlns:a16="http://schemas.microsoft.com/office/drawing/2014/main" id="{E551AA32-9D0B-53A2-FA0F-16CF8F6F2291}"/>
              </a:ext>
            </a:extLst>
          </p:cNvPr>
          <p:cNvSpPr>
            <a:spLocks noGrp="1"/>
          </p:cNvSpPr>
          <p:nvPr>
            <p:ph sz="quarter" idx="175" hasCustomPrompt="1"/>
          </p:nvPr>
        </p:nvSpPr>
        <p:spPr>
          <a:xfrm>
            <a:off x="5270908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56" name="Content Placeholder 6">
            <a:extLst>
              <a:ext uri="{FF2B5EF4-FFF2-40B4-BE49-F238E27FC236}">
                <a16:creationId xmlns:a16="http://schemas.microsoft.com/office/drawing/2014/main" id="{81B388E6-C2FA-23F5-C81D-B7CD498BAB31}"/>
              </a:ext>
            </a:extLst>
          </p:cNvPr>
          <p:cNvSpPr>
            <a:spLocks noGrp="1"/>
          </p:cNvSpPr>
          <p:nvPr>
            <p:ph sz="quarter" idx="176" hasCustomPrompt="1"/>
          </p:nvPr>
        </p:nvSpPr>
        <p:spPr>
          <a:xfrm>
            <a:off x="5270908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57" name="Content Placeholder 4">
            <a:extLst>
              <a:ext uri="{FF2B5EF4-FFF2-40B4-BE49-F238E27FC236}">
                <a16:creationId xmlns:a16="http://schemas.microsoft.com/office/drawing/2014/main" id="{D6C89A43-2059-534A-3271-B7F324A8B21A}"/>
              </a:ext>
            </a:extLst>
          </p:cNvPr>
          <p:cNvSpPr>
            <a:spLocks noGrp="1"/>
          </p:cNvSpPr>
          <p:nvPr>
            <p:ph sz="quarter" idx="177" hasCustomPrompt="1"/>
          </p:nvPr>
        </p:nvSpPr>
        <p:spPr>
          <a:xfrm>
            <a:off x="5270908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58" name="Content Placeholder 6">
            <a:extLst>
              <a:ext uri="{FF2B5EF4-FFF2-40B4-BE49-F238E27FC236}">
                <a16:creationId xmlns:a16="http://schemas.microsoft.com/office/drawing/2014/main" id="{8F22A573-19CB-9D84-05BD-FABFA6227923}"/>
              </a:ext>
            </a:extLst>
          </p:cNvPr>
          <p:cNvSpPr>
            <a:spLocks noGrp="1"/>
          </p:cNvSpPr>
          <p:nvPr>
            <p:ph sz="quarter" idx="178" hasCustomPrompt="1"/>
          </p:nvPr>
        </p:nvSpPr>
        <p:spPr>
          <a:xfrm>
            <a:off x="5270908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59" name="Content Placeholder 4">
            <a:extLst>
              <a:ext uri="{FF2B5EF4-FFF2-40B4-BE49-F238E27FC236}">
                <a16:creationId xmlns:a16="http://schemas.microsoft.com/office/drawing/2014/main" id="{8779A419-4DF5-601F-9D07-A19F99AF83F1}"/>
              </a:ext>
            </a:extLst>
          </p:cNvPr>
          <p:cNvSpPr>
            <a:spLocks noGrp="1"/>
          </p:cNvSpPr>
          <p:nvPr>
            <p:ph sz="quarter" idx="179" hasCustomPrompt="1"/>
          </p:nvPr>
        </p:nvSpPr>
        <p:spPr>
          <a:xfrm>
            <a:off x="5270908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0" name="Content Placeholder 6">
            <a:extLst>
              <a:ext uri="{FF2B5EF4-FFF2-40B4-BE49-F238E27FC236}">
                <a16:creationId xmlns:a16="http://schemas.microsoft.com/office/drawing/2014/main" id="{FE7294B4-C975-1C35-49FD-56E5E803C235}"/>
              </a:ext>
            </a:extLst>
          </p:cNvPr>
          <p:cNvSpPr>
            <a:spLocks noGrp="1"/>
          </p:cNvSpPr>
          <p:nvPr>
            <p:ph sz="quarter" idx="180" hasCustomPrompt="1"/>
          </p:nvPr>
        </p:nvSpPr>
        <p:spPr>
          <a:xfrm>
            <a:off x="5270908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1" name="Content Placeholder 4">
            <a:extLst>
              <a:ext uri="{FF2B5EF4-FFF2-40B4-BE49-F238E27FC236}">
                <a16:creationId xmlns:a16="http://schemas.microsoft.com/office/drawing/2014/main" id="{7ADEDA56-8CD3-1DE6-D621-100493E1234E}"/>
              </a:ext>
            </a:extLst>
          </p:cNvPr>
          <p:cNvSpPr>
            <a:spLocks noGrp="1"/>
          </p:cNvSpPr>
          <p:nvPr>
            <p:ph sz="quarter" idx="181" hasCustomPrompt="1"/>
          </p:nvPr>
        </p:nvSpPr>
        <p:spPr>
          <a:xfrm>
            <a:off x="6227253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2" name="Content Placeholder 6">
            <a:extLst>
              <a:ext uri="{FF2B5EF4-FFF2-40B4-BE49-F238E27FC236}">
                <a16:creationId xmlns:a16="http://schemas.microsoft.com/office/drawing/2014/main" id="{22733FAA-3ED2-6930-05BF-7050EAC0C900}"/>
              </a:ext>
            </a:extLst>
          </p:cNvPr>
          <p:cNvSpPr>
            <a:spLocks noGrp="1"/>
          </p:cNvSpPr>
          <p:nvPr>
            <p:ph sz="quarter" idx="182" hasCustomPrompt="1"/>
          </p:nvPr>
        </p:nvSpPr>
        <p:spPr>
          <a:xfrm>
            <a:off x="6227253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3" name="Content Placeholder 4">
            <a:extLst>
              <a:ext uri="{FF2B5EF4-FFF2-40B4-BE49-F238E27FC236}">
                <a16:creationId xmlns:a16="http://schemas.microsoft.com/office/drawing/2014/main" id="{45F43D86-AA44-AD03-2993-B6DCFA4A2C54}"/>
              </a:ext>
            </a:extLst>
          </p:cNvPr>
          <p:cNvSpPr>
            <a:spLocks noGrp="1"/>
          </p:cNvSpPr>
          <p:nvPr>
            <p:ph sz="quarter" idx="183" hasCustomPrompt="1"/>
          </p:nvPr>
        </p:nvSpPr>
        <p:spPr>
          <a:xfrm>
            <a:off x="6227253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4" name="Content Placeholder 6">
            <a:extLst>
              <a:ext uri="{FF2B5EF4-FFF2-40B4-BE49-F238E27FC236}">
                <a16:creationId xmlns:a16="http://schemas.microsoft.com/office/drawing/2014/main" id="{8015EBC3-EC73-BC7B-62A9-814AAA88A9A9}"/>
              </a:ext>
            </a:extLst>
          </p:cNvPr>
          <p:cNvSpPr>
            <a:spLocks noGrp="1"/>
          </p:cNvSpPr>
          <p:nvPr>
            <p:ph sz="quarter" idx="184" hasCustomPrompt="1"/>
          </p:nvPr>
        </p:nvSpPr>
        <p:spPr>
          <a:xfrm>
            <a:off x="6227253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5" name="Content Placeholder 4">
            <a:extLst>
              <a:ext uri="{FF2B5EF4-FFF2-40B4-BE49-F238E27FC236}">
                <a16:creationId xmlns:a16="http://schemas.microsoft.com/office/drawing/2014/main" id="{E5C9FC1C-701B-6A94-F22F-C059138804E1}"/>
              </a:ext>
            </a:extLst>
          </p:cNvPr>
          <p:cNvSpPr>
            <a:spLocks noGrp="1"/>
          </p:cNvSpPr>
          <p:nvPr>
            <p:ph sz="quarter" idx="185" hasCustomPrompt="1"/>
          </p:nvPr>
        </p:nvSpPr>
        <p:spPr>
          <a:xfrm>
            <a:off x="6227253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6" name="Content Placeholder 6">
            <a:extLst>
              <a:ext uri="{FF2B5EF4-FFF2-40B4-BE49-F238E27FC236}">
                <a16:creationId xmlns:a16="http://schemas.microsoft.com/office/drawing/2014/main" id="{B69BD654-CE2C-0814-0735-909B55004915}"/>
              </a:ext>
            </a:extLst>
          </p:cNvPr>
          <p:cNvSpPr>
            <a:spLocks noGrp="1"/>
          </p:cNvSpPr>
          <p:nvPr>
            <p:ph sz="quarter" idx="186" hasCustomPrompt="1"/>
          </p:nvPr>
        </p:nvSpPr>
        <p:spPr>
          <a:xfrm>
            <a:off x="6227253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7" name="Content Placeholder 4">
            <a:extLst>
              <a:ext uri="{FF2B5EF4-FFF2-40B4-BE49-F238E27FC236}">
                <a16:creationId xmlns:a16="http://schemas.microsoft.com/office/drawing/2014/main" id="{9F8C04E0-9844-4437-470E-325CA366B973}"/>
              </a:ext>
            </a:extLst>
          </p:cNvPr>
          <p:cNvSpPr>
            <a:spLocks noGrp="1"/>
          </p:cNvSpPr>
          <p:nvPr>
            <p:ph sz="quarter" idx="187" hasCustomPrompt="1"/>
          </p:nvPr>
        </p:nvSpPr>
        <p:spPr>
          <a:xfrm>
            <a:off x="7175209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8" name="Content Placeholder 6">
            <a:extLst>
              <a:ext uri="{FF2B5EF4-FFF2-40B4-BE49-F238E27FC236}">
                <a16:creationId xmlns:a16="http://schemas.microsoft.com/office/drawing/2014/main" id="{DAFBE488-1B2D-2A58-6CD7-1314D99E66C0}"/>
              </a:ext>
            </a:extLst>
          </p:cNvPr>
          <p:cNvSpPr>
            <a:spLocks noGrp="1"/>
          </p:cNvSpPr>
          <p:nvPr>
            <p:ph sz="quarter" idx="188" hasCustomPrompt="1"/>
          </p:nvPr>
        </p:nvSpPr>
        <p:spPr>
          <a:xfrm>
            <a:off x="7175209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69" name="Content Placeholder 4">
            <a:extLst>
              <a:ext uri="{FF2B5EF4-FFF2-40B4-BE49-F238E27FC236}">
                <a16:creationId xmlns:a16="http://schemas.microsoft.com/office/drawing/2014/main" id="{EAB3EE54-2E9C-3DD8-791A-4E4900F338F2}"/>
              </a:ext>
            </a:extLst>
          </p:cNvPr>
          <p:cNvSpPr>
            <a:spLocks noGrp="1"/>
          </p:cNvSpPr>
          <p:nvPr>
            <p:ph sz="quarter" idx="189" hasCustomPrompt="1"/>
          </p:nvPr>
        </p:nvSpPr>
        <p:spPr>
          <a:xfrm>
            <a:off x="7175209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0" name="Content Placeholder 6">
            <a:extLst>
              <a:ext uri="{FF2B5EF4-FFF2-40B4-BE49-F238E27FC236}">
                <a16:creationId xmlns:a16="http://schemas.microsoft.com/office/drawing/2014/main" id="{7042DEAC-5E3F-3681-4B35-DFCC207EFCA6}"/>
              </a:ext>
            </a:extLst>
          </p:cNvPr>
          <p:cNvSpPr>
            <a:spLocks noGrp="1"/>
          </p:cNvSpPr>
          <p:nvPr>
            <p:ph sz="quarter" idx="190" hasCustomPrompt="1"/>
          </p:nvPr>
        </p:nvSpPr>
        <p:spPr>
          <a:xfrm>
            <a:off x="7175209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1" name="Content Placeholder 4">
            <a:extLst>
              <a:ext uri="{FF2B5EF4-FFF2-40B4-BE49-F238E27FC236}">
                <a16:creationId xmlns:a16="http://schemas.microsoft.com/office/drawing/2014/main" id="{09C71313-8B7D-2F22-83FF-5B55AAB71D3D}"/>
              </a:ext>
            </a:extLst>
          </p:cNvPr>
          <p:cNvSpPr>
            <a:spLocks noGrp="1"/>
          </p:cNvSpPr>
          <p:nvPr>
            <p:ph sz="quarter" idx="191" hasCustomPrompt="1"/>
          </p:nvPr>
        </p:nvSpPr>
        <p:spPr>
          <a:xfrm>
            <a:off x="7175209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2" name="Content Placeholder 6">
            <a:extLst>
              <a:ext uri="{FF2B5EF4-FFF2-40B4-BE49-F238E27FC236}">
                <a16:creationId xmlns:a16="http://schemas.microsoft.com/office/drawing/2014/main" id="{FFDDBF32-BAFB-1A25-993C-97373EA9ACEA}"/>
              </a:ext>
            </a:extLst>
          </p:cNvPr>
          <p:cNvSpPr>
            <a:spLocks noGrp="1"/>
          </p:cNvSpPr>
          <p:nvPr>
            <p:ph sz="quarter" idx="192" hasCustomPrompt="1"/>
          </p:nvPr>
        </p:nvSpPr>
        <p:spPr>
          <a:xfrm>
            <a:off x="7175209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4" name="Content Placeholder 4">
            <a:extLst>
              <a:ext uri="{FF2B5EF4-FFF2-40B4-BE49-F238E27FC236}">
                <a16:creationId xmlns:a16="http://schemas.microsoft.com/office/drawing/2014/main" id="{665801F9-829D-0DFD-E44A-97CDE1FE047B}"/>
              </a:ext>
            </a:extLst>
          </p:cNvPr>
          <p:cNvSpPr>
            <a:spLocks noGrp="1"/>
          </p:cNvSpPr>
          <p:nvPr>
            <p:ph sz="quarter" idx="193" hasCustomPrompt="1"/>
          </p:nvPr>
        </p:nvSpPr>
        <p:spPr>
          <a:xfrm>
            <a:off x="8139943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5" name="Content Placeholder 6">
            <a:extLst>
              <a:ext uri="{FF2B5EF4-FFF2-40B4-BE49-F238E27FC236}">
                <a16:creationId xmlns:a16="http://schemas.microsoft.com/office/drawing/2014/main" id="{877446D5-8B5E-BBBF-5862-3AF5C23DC53B}"/>
              </a:ext>
            </a:extLst>
          </p:cNvPr>
          <p:cNvSpPr>
            <a:spLocks noGrp="1"/>
          </p:cNvSpPr>
          <p:nvPr>
            <p:ph sz="quarter" idx="194" hasCustomPrompt="1"/>
          </p:nvPr>
        </p:nvSpPr>
        <p:spPr>
          <a:xfrm>
            <a:off x="8139943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6" name="Content Placeholder 4">
            <a:extLst>
              <a:ext uri="{FF2B5EF4-FFF2-40B4-BE49-F238E27FC236}">
                <a16:creationId xmlns:a16="http://schemas.microsoft.com/office/drawing/2014/main" id="{FEDC9AB8-2C2A-AD69-C62F-46FC75B229A9}"/>
              </a:ext>
            </a:extLst>
          </p:cNvPr>
          <p:cNvSpPr>
            <a:spLocks noGrp="1"/>
          </p:cNvSpPr>
          <p:nvPr>
            <p:ph sz="quarter" idx="195" hasCustomPrompt="1"/>
          </p:nvPr>
        </p:nvSpPr>
        <p:spPr>
          <a:xfrm>
            <a:off x="8139943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7" name="Content Placeholder 6">
            <a:extLst>
              <a:ext uri="{FF2B5EF4-FFF2-40B4-BE49-F238E27FC236}">
                <a16:creationId xmlns:a16="http://schemas.microsoft.com/office/drawing/2014/main" id="{C3E7949F-570F-7150-8E8C-3241F4B286C3}"/>
              </a:ext>
            </a:extLst>
          </p:cNvPr>
          <p:cNvSpPr>
            <a:spLocks noGrp="1"/>
          </p:cNvSpPr>
          <p:nvPr>
            <p:ph sz="quarter" idx="196" hasCustomPrompt="1"/>
          </p:nvPr>
        </p:nvSpPr>
        <p:spPr>
          <a:xfrm>
            <a:off x="8139943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8" name="Content Placeholder 4">
            <a:extLst>
              <a:ext uri="{FF2B5EF4-FFF2-40B4-BE49-F238E27FC236}">
                <a16:creationId xmlns:a16="http://schemas.microsoft.com/office/drawing/2014/main" id="{E6BE83DD-BD99-C52A-D8C7-5F1D011F681F}"/>
              </a:ext>
            </a:extLst>
          </p:cNvPr>
          <p:cNvSpPr>
            <a:spLocks noGrp="1"/>
          </p:cNvSpPr>
          <p:nvPr>
            <p:ph sz="quarter" idx="197" hasCustomPrompt="1"/>
          </p:nvPr>
        </p:nvSpPr>
        <p:spPr>
          <a:xfrm>
            <a:off x="8139943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79" name="Content Placeholder 6">
            <a:extLst>
              <a:ext uri="{FF2B5EF4-FFF2-40B4-BE49-F238E27FC236}">
                <a16:creationId xmlns:a16="http://schemas.microsoft.com/office/drawing/2014/main" id="{52AE280E-101D-CB64-4674-E402CAC830E8}"/>
              </a:ext>
            </a:extLst>
          </p:cNvPr>
          <p:cNvSpPr>
            <a:spLocks noGrp="1"/>
          </p:cNvSpPr>
          <p:nvPr>
            <p:ph sz="quarter" idx="198" hasCustomPrompt="1"/>
          </p:nvPr>
        </p:nvSpPr>
        <p:spPr>
          <a:xfrm>
            <a:off x="8139943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80" name="Content Placeholder 4">
            <a:extLst>
              <a:ext uri="{FF2B5EF4-FFF2-40B4-BE49-F238E27FC236}">
                <a16:creationId xmlns:a16="http://schemas.microsoft.com/office/drawing/2014/main" id="{45CFAE3E-FE05-11D1-ACA2-9B6448E5FC9B}"/>
              </a:ext>
            </a:extLst>
          </p:cNvPr>
          <p:cNvSpPr>
            <a:spLocks noGrp="1"/>
          </p:cNvSpPr>
          <p:nvPr>
            <p:ph sz="quarter" idx="199" hasCustomPrompt="1"/>
          </p:nvPr>
        </p:nvSpPr>
        <p:spPr>
          <a:xfrm>
            <a:off x="9087899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81" name="Content Placeholder 6">
            <a:extLst>
              <a:ext uri="{FF2B5EF4-FFF2-40B4-BE49-F238E27FC236}">
                <a16:creationId xmlns:a16="http://schemas.microsoft.com/office/drawing/2014/main" id="{FFA61468-C90B-376A-B14F-AF40342B33A4}"/>
              </a:ext>
            </a:extLst>
          </p:cNvPr>
          <p:cNvSpPr>
            <a:spLocks noGrp="1"/>
          </p:cNvSpPr>
          <p:nvPr>
            <p:ph sz="quarter" idx="200" hasCustomPrompt="1"/>
          </p:nvPr>
        </p:nvSpPr>
        <p:spPr>
          <a:xfrm>
            <a:off x="9087899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83" name="Content Placeholder 4">
            <a:extLst>
              <a:ext uri="{FF2B5EF4-FFF2-40B4-BE49-F238E27FC236}">
                <a16:creationId xmlns:a16="http://schemas.microsoft.com/office/drawing/2014/main" id="{E21FEBBD-D06E-9337-EFFD-6226A3735765}"/>
              </a:ext>
            </a:extLst>
          </p:cNvPr>
          <p:cNvSpPr>
            <a:spLocks noGrp="1"/>
          </p:cNvSpPr>
          <p:nvPr>
            <p:ph sz="quarter" idx="201" hasCustomPrompt="1"/>
          </p:nvPr>
        </p:nvSpPr>
        <p:spPr>
          <a:xfrm>
            <a:off x="9087899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84" name="Content Placeholder 6">
            <a:extLst>
              <a:ext uri="{FF2B5EF4-FFF2-40B4-BE49-F238E27FC236}">
                <a16:creationId xmlns:a16="http://schemas.microsoft.com/office/drawing/2014/main" id="{99DF3EAE-7ED1-3679-292B-A895708D1B41}"/>
              </a:ext>
            </a:extLst>
          </p:cNvPr>
          <p:cNvSpPr>
            <a:spLocks noGrp="1"/>
          </p:cNvSpPr>
          <p:nvPr>
            <p:ph sz="quarter" idx="202" hasCustomPrompt="1"/>
          </p:nvPr>
        </p:nvSpPr>
        <p:spPr>
          <a:xfrm>
            <a:off x="9087899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85" name="Content Placeholder 4">
            <a:extLst>
              <a:ext uri="{FF2B5EF4-FFF2-40B4-BE49-F238E27FC236}">
                <a16:creationId xmlns:a16="http://schemas.microsoft.com/office/drawing/2014/main" id="{B341AC30-67FB-BB5F-570D-A6D201CAFEE3}"/>
              </a:ext>
            </a:extLst>
          </p:cNvPr>
          <p:cNvSpPr>
            <a:spLocks noGrp="1"/>
          </p:cNvSpPr>
          <p:nvPr>
            <p:ph sz="quarter" idx="203" hasCustomPrompt="1"/>
          </p:nvPr>
        </p:nvSpPr>
        <p:spPr>
          <a:xfrm>
            <a:off x="9087899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86" name="Content Placeholder 6">
            <a:extLst>
              <a:ext uri="{FF2B5EF4-FFF2-40B4-BE49-F238E27FC236}">
                <a16:creationId xmlns:a16="http://schemas.microsoft.com/office/drawing/2014/main" id="{FC416B03-22AE-895F-972A-A45F69E866AF}"/>
              </a:ext>
            </a:extLst>
          </p:cNvPr>
          <p:cNvSpPr>
            <a:spLocks noGrp="1"/>
          </p:cNvSpPr>
          <p:nvPr>
            <p:ph sz="quarter" idx="204" hasCustomPrompt="1"/>
          </p:nvPr>
        </p:nvSpPr>
        <p:spPr>
          <a:xfrm>
            <a:off x="9087899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87" name="Content Placeholder 4">
            <a:extLst>
              <a:ext uri="{FF2B5EF4-FFF2-40B4-BE49-F238E27FC236}">
                <a16:creationId xmlns:a16="http://schemas.microsoft.com/office/drawing/2014/main" id="{F6359E7A-F9E3-F5DE-0306-CA168D8DEB06}"/>
              </a:ext>
            </a:extLst>
          </p:cNvPr>
          <p:cNvSpPr>
            <a:spLocks noGrp="1"/>
          </p:cNvSpPr>
          <p:nvPr>
            <p:ph sz="quarter" idx="205" hasCustomPrompt="1"/>
          </p:nvPr>
        </p:nvSpPr>
        <p:spPr>
          <a:xfrm>
            <a:off x="10044244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88" name="Content Placeholder 6">
            <a:extLst>
              <a:ext uri="{FF2B5EF4-FFF2-40B4-BE49-F238E27FC236}">
                <a16:creationId xmlns:a16="http://schemas.microsoft.com/office/drawing/2014/main" id="{26494CFC-FC0B-42BD-8F66-C7FC903F5E3D}"/>
              </a:ext>
            </a:extLst>
          </p:cNvPr>
          <p:cNvSpPr>
            <a:spLocks noGrp="1"/>
          </p:cNvSpPr>
          <p:nvPr>
            <p:ph sz="quarter" idx="206" hasCustomPrompt="1"/>
          </p:nvPr>
        </p:nvSpPr>
        <p:spPr>
          <a:xfrm>
            <a:off x="10044244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0" name="Content Placeholder 4">
            <a:extLst>
              <a:ext uri="{FF2B5EF4-FFF2-40B4-BE49-F238E27FC236}">
                <a16:creationId xmlns:a16="http://schemas.microsoft.com/office/drawing/2014/main" id="{C3C67B27-A37D-D878-B631-2B810CE7481A}"/>
              </a:ext>
            </a:extLst>
          </p:cNvPr>
          <p:cNvSpPr>
            <a:spLocks noGrp="1"/>
          </p:cNvSpPr>
          <p:nvPr>
            <p:ph sz="quarter" idx="207" hasCustomPrompt="1"/>
          </p:nvPr>
        </p:nvSpPr>
        <p:spPr>
          <a:xfrm>
            <a:off x="10044244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1" name="Content Placeholder 6">
            <a:extLst>
              <a:ext uri="{FF2B5EF4-FFF2-40B4-BE49-F238E27FC236}">
                <a16:creationId xmlns:a16="http://schemas.microsoft.com/office/drawing/2014/main" id="{652147A9-102D-F772-26AA-F37599117D58}"/>
              </a:ext>
            </a:extLst>
          </p:cNvPr>
          <p:cNvSpPr>
            <a:spLocks noGrp="1"/>
          </p:cNvSpPr>
          <p:nvPr>
            <p:ph sz="quarter" idx="208" hasCustomPrompt="1"/>
          </p:nvPr>
        </p:nvSpPr>
        <p:spPr>
          <a:xfrm>
            <a:off x="10044244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2" name="Content Placeholder 4">
            <a:extLst>
              <a:ext uri="{FF2B5EF4-FFF2-40B4-BE49-F238E27FC236}">
                <a16:creationId xmlns:a16="http://schemas.microsoft.com/office/drawing/2014/main" id="{2799B2EA-754C-433E-CC7E-D3621A0EA6B6}"/>
              </a:ext>
            </a:extLst>
          </p:cNvPr>
          <p:cNvSpPr>
            <a:spLocks noGrp="1"/>
          </p:cNvSpPr>
          <p:nvPr>
            <p:ph sz="quarter" idx="209" hasCustomPrompt="1"/>
          </p:nvPr>
        </p:nvSpPr>
        <p:spPr>
          <a:xfrm>
            <a:off x="10044244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3" name="Content Placeholder 6">
            <a:extLst>
              <a:ext uri="{FF2B5EF4-FFF2-40B4-BE49-F238E27FC236}">
                <a16:creationId xmlns:a16="http://schemas.microsoft.com/office/drawing/2014/main" id="{A4AE3D83-352A-1BF5-1FDB-6C5F2B4EDA81}"/>
              </a:ext>
            </a:extLst>
          </p:cNvPr>
          <p:cNvSpPr>
            <a:spLocks noGrp="1"/>
          </p:cNvSpPr>
          <p:nvPr>
            <p:ph sz="quarter" idx="210" hasCustomPrompt="1"/>
          </p:nvPr>
        </p:nvSpPr>
        <p:spPr>
          <a:xfrm>
            <a:off x="10044244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4" name="Content Placeholder 4">
            <a:extLst>
              <a:ext uri="{FF2B5EF4-FFF2-40B4-BE49-F238E27FC236}">
                <a16:creationId xmlns:a16="http://schemas.microsoft.com/office/drawing/2014/main" id="{BC9B8D42-9968-09D2-8E74-D532F9ECF5F3}"/>
              </a:ext>
            </a:extLst>
          </p:cNvPr>
          <p:cNvSpPr>
            <a:spLocks noGrp="1"/>
          </p:cNvSpPr>
          <p:nvPr>
            <p:ph sz="quarter" idx="211" hasCustomPrompt="1"/>
          </p:nvPr>
        </p:nvSpPr>
        <p:spPr>
          <a:xfrm>
            <a:off x="10992200" y="1098550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5" name="Content Placeholder 6">
            <a:extLst>
              <a:ext uri="{FF2B5EF4-FFF2-40B4-BE49-F238E27FC236}">
                <a16:creationId xmlns:a16="http://schemas.microsoft.com/office/drawing/2014/main" id="{D4486680-674D-CDB9-D606-2F10D46A0700}"/>
              </a:ext>
            </a:extLst>
          </p:cNvPr>
          <p:cNvSpPr>
            <a:spLocks noGrp="1"/>
          </p:cNvSpPr>
          <p:nvPr>
            <p:ph sz="quarter" idx="212" hasCustomPrompt="1"/>
          </p:nvPr>
        </p:nvSpPr>
        <p:spPr>
          <a:xfrm>
            <a:off x="10992200" y="1966913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6" name="Content Placeholder 4">
            <a:extLst>
              <a:ext uri="{FF2B5EF4-FFF2-40B4-BE49-F238E27FC236}">
                <a16:creationId xmlns:a16="http://schemas.microsoft.com/office/drawing/2014/main" id="{DB3A554D-7E31-61AE-E464-B762EC7FD8CE}"/>
              </a:ext>
            </a:extLst>
          </p:cNvPr>
          <p:cNvSpPr>
            <a:spLocks noGrp="1"/>
          </p:cNvSpPr>
          <p:nvPr>
            <p:ph sz="quarter" idx="213" hasCustomPrompt="1"/>
          </p:nvPr>
        </p:nvSpPr>
        <p:spPr>
          <a:xfrm>
            <a:off x="10992200" y="2818293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7" name="Content Placeholder 6">
            <a:extLst>
              <a:ext uri="{FF2B5EF4-FFF2-40B4-BE49-F238E27FC236}">
                <a16:creationId xmlns:a16="http://schemas.microsoft.com/office/drawing/2014/main" id="{0D1D8032-6FA8-55F5-581A-B5FE86D7FA84}"/>
              </a:ext>
            </a:extLst>
          </p:cNvPr>
          <p:cNvSpPr>
            <a:spLocks noGrp="1"/>
          </p:cNvSpPr>
          <p:nvPr>
            <p:ph sz="quarter" idx="214" hasCustomPrompt="1"/>
          </p:nvPr>
        </p:nvSpPr>
        <p:spPr>
          <a:xfrm>
            <a:off x="10992200" y="3686656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8" name="Content Placeholder 4">
            <a:extLst>
              <a:ext uri="{FF2B5EF4-FFF2-40B4-BE49-F238E27FC236}">
                <a16:creationId xmlns:a16="http://schemas.microsoft.com/office/drawing/2014/main" id="{9F4988ED-9522-FC2A-3EBF-D7F0215DB098}"/>
              </a:ext>
            </a:extLst>
          </p:cNvPr>
          <p:cNvSpPr>
            <a:spLocks noGrp="1"/>
          </p:cNvSpPr>
          <p:nvPr>
            <p:ph sz="quarter" idx="215" hasCustomPrompt="1"/>
          </p:nvPr>
        </p:nvSpPr>
        <p:spPr>
          <a:xfrm>
            <a:off x="10992200" y="4554814"/>
            <a:ext cx="827088" cy="733425"/>
          </a:xfrm>
        </p:spPr>
        <p:txBody>
          <a:bodyPr>
            <a:normAutofit/>
          </a:bodyPr>
          <a:lstStyle>
            <a:lvl1pPr marL="0" indent="0" algn="ctr">
              <a:buNone/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  <p:sp>
        <p:nvSpPr>
          <p:cNvPr id="99" name="Content Placeholder 6">
            <a:extLst>
              <a:ext uri="{FF2B5EF4-FFF2-40B4-BE49-F238E27FC236}">
                <a16:creationId xmlns:a16="http://schemas.microsoft.com/office/drawing/2014/main" id="{CC9C1BA9-402F-46E9-86F3-CFD6E3970EE6}"/>
              </a:ext>
            </a:extLst>
          </p:cNvPr>
          <p:cNvSpPr>
            <a:spLocks noGrp="1"/>
          </p:cNvSpPr>
          <p:nvPr>
            <p:ph sz="quarter" idx="216" hasCustomPrompt="1"/>
          </p:nvPr>
        </p:nvSpPr>
        <p:spPr>
          <a:xfrm>
            <a:off x="10992200" y="5423177"/>
            <a:ext cx="827088" cy="733425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Drag and drop images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65976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userDrawn="1">
          <p15:clr>
            <a:srgbClr val="FBAE40"/>
          </p15:clr>
        </p15:guide>
        <p15:guide id="2" pos="7680" userDrawn="1">
          <p15:clr>
            <a:srgbClr val="FBAE40"/>
          </p15:clr>
        </p15:guide>
        <p15:guide id="3" pos="316" userDrawn="1">
          <p15:clr>
            <a:srgbClr val="FBAE40"/>
          </p15:clr>
        </p15:guide>
        <p15:guide id="4" pos="845" userDrawn="1">
          <p15:clr>
            <a:srgbClr val="FBAE40"/>
          </p15:clr>
        </p15:guide>
        <p15:guide id="5" pos="917" userDrawn="1">
          <p15:clr>
            <a:srgbClr val="FBAE40"/>
          </p15:clr>
        </p15:guide>
        <p15:guide id="6" pos="1446" userDrawn="1">
          <p15:clr>
            <a:srgbClr val="FBAE40"/>
          </p15:clr>
        </p15:guide>
        <p15:guide id="7" pos="1518" userDrawn="1">
          <p15:clr>
            <a:srgbClr val="FBAE40"/>
          </p15:clr>
        </p15:guide>
        <p15:guide id="8" pos="2047" userDrawn="1">
          <p15:clr>
            <a:srgbClr val="FBAE40"/>
          </p15:clr>
        </p15:guide>
        <p15:guide id="9" pos="2119" userDrawn="1">
          <p15:clr>
            <a:srgbClr val="FBAE40"/>
          </p15:clr>
        </p15:guide>
        <p15:guide id="10" pos="2648" userDrawn="1">
          <p15:clr>
            <a:srgbClr val="FBAE40"/>
          </p15:clr>
        </p15:guide>
        <p15:guide id="11" pos="2720" userDrawn="1">
          <p15:clr>
            <a:srgbClr val="FBAE40"/>
          </p15:clr>
        </p15:guide>
        <p15:guide id="12" pos="3249" userDrawn="1">
          <p15:clr>
            <a:srgbClr val="FBAE40"/>
          </p15:clr>
        </p15:guide>
        <p15:guide id="13" pos="3321" userDrawn="1">
          <p15:clr>
            <a:srgbClr val="FBAE40"/>
          </p15:clr>
        </p15:guide>
        <p15:guide id="14" pos="3850" userDrawn="1">
          <p15:clr>
            <a:srgbClr val="FBAE40"/>
          </p15:clr>
        </p15:guide>
        <p15:guide id="15" pos="3922" userDrawn="1">
          <p15:clr>
            <a:srgbClr val="FBAE40"/>
          </p15:clr>
        </p15:guide>
        <p15:guide id="16" pos="4451" userDrawn="1">
          <p15:clr>
            <a:srgbClr val="FBAE40"/>
          </p15:clr>
        </p15:guide>
        <p15:guide id="17" pos="4523" userDrawn="1">
          <p15:clr>
            <a:srgbClr val="FBAE40"/>
          </p15:clr>
        </p15:guide>
        <p15:guide id="18" pos="5052" userDrawn="1">
          <p15:clr>
            <a:srgbClr val="FBAE40"/>
          </p15:clr>
        </p15:guide>
        <p15:guide id="19" pos="5124" userDrawn="1">
          <p15:clr>
            <a:srgbClr val="FBAE40"/>
          </p15:clr>
        </p15:guide>
        <p15:guide id="20" pos="5653" userDrawn="1">
          <p15:clr>
            <a:srgbClr val="FBAE40"/>
          </p15:clr>
        </p15:guide>
        <p15:guide id="21" pos="5725" userDrawn="1">
          <p15:clr>
            <a:srgbClr val="FBAE40"/>
          </p15:clr>
        </p15:guide>
        <p15:guide id="22" pos="6254" userDrawn="1">
          <p15:clr>
            <a:srgbClr val="FBAE40"/>
          </p15:clr>
        </p15:guide>
        <p15:guide id="23" pos="6326" userDrawn="1">
          <p15:clr>
            <a:srgbClr val="FBAE40"/>
          </p15:clr>
        </p15:guide>
        <p15:guide id="24" pos="6855" userDrawn="1">
          <p15:clr>
            <a:srgbClr val="FBAE40"/>
          </p15:clr>
        </p15:guide>
        <p15:guide id="25" pos="6927" userDrawn="1">
          <p15:clr>
            <a:srgbClr val="FBAE40"/>
          </p15:clr>
        </p15:guide>
        <p15:guide id="26" pos="7456" userDrawn="1">
          <p15:clr>
            <a:srgbClr val="FBAE40"/>
          </p15:clr>
        </p15:guide>
        <p15:guide id="27" orient="horz" userDrawn="1">
          <p15:clr>
            <a:srgbClr val="FBAE40"/>
          </p15:clr>
        </p15:guide>
        <p15:guide id="28" orient="horz" pos="4320" userDrawn="1">
          <p15:clr>
            <a:srgbClr val="FBAE40"/>
          </p15:clr>
        </p15:guide>
        <p15:guide id="29" orient="horz" pos="1120" userDrawn="1">
          <p15:clr>
            <a:srgbClr val="FBAE40"/>
          </p15:clr>
        </p15:guide>
        <p15:guide id="30" orient="horz" pos="1521" userDrawn="1">
          <p15:clr>
            <a:srgbClr val="FBAE40"/>
          </p15:clr>
        </p15:guide>
        <p15:guide id="31" orient="horz" pos="1593" userDrawn="1">
          <p15:clr>
            <a:srgbClr val="FBAE40"/>
          </p15:clr>
        </p15:guide>
        <p15:guide id="32" orient="horz" pos="1994" userDrawn="1">
          <p15:clr>
            <a:srgbClr val="FBAE40"/>
          </p15:clr>
        </p15:guide>
        <p15:guide id="33" orient="horz" pos="2066" userDrawn="1">
          <p15:clr>
            <a:srgbClr val="FBAE40"/>
          </p15:clr>
        </p15:guide>
        <p15:guide id="34" orient="horz" pos="2468" userDrawn="1">
          <p15:clr>
            <a:srgbClr val="FBAE40"/>
          </p15:clr>
        </p15:guide>
        <p15:guide id="35" orient="horz" pos="2540" userDrawn="1">
          <p15:clr>
            <a:srgbClr val="FBAE40"/>
          </p15:clr>
        </p15:guide>
        <p15:guide id="36" orient="horz" pos="2941" userDrawn="1">
          <p15:clr>
            <a:srgbClr val="FBAE40"/>
          </p15:clr>
        </p15:guide>
        <p15:guide id="37" orient="horz" pos="3013" userDrawn="1">
          <p15:clr>
            <a:srgbClr val="FBAE40"/>
          </p15:clr>
        </p15:guide>
        <p15:guide id="38" orient="horz" pos="3414" userDrawn="1">
          <p15:clr>
            <a:srgbClr val="FBAE40"/>
          </p15:clr>
        </p15:guide>
        <p15:guide id="39" orient="horz" pos="3486" userDrawn="1">
          <p15:clr>
            <a:srgbClr val="FBAE40"/>
          </p15:clr>
        </p15:guide>
        <p15:guide id="40" orient="horz" pos="388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image" Target="../media/image1.jpg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D70423A-1DEA-4970-A7A5-62ACAB1F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400" y="226800"/>
            <a:ext cx="11160000" cy="720000"/>
          </a:xfrm>
          <a:prstGeom prst="rect">
            <a:avLst/>
          </a:prstGeom>
        </p:spPr>
        <p:txBody>
          <a:bodyPr vert="horz" lIns="0" tIns="0" rIns="0" bIns="0" rtlCol="0" anchor="b">
            <a:normAutofit/>
          </a:bodyPr>
          <a:lstStyle/>
          <a:p>
            <a:r>
              <a:rPr lang="en-US" dirty="0"/>
              <a:t>Click to Add a Title to Your Slide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0FE65-7F3D-46C9-8BAE-977B818323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8400" y="1198800"/>
            <a:ext cx="11159999" cy="49680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4AA2FE-D8A2-4999-B78E-BC26D54DAE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14799" y="6356349"/>
            <a:ext cx="41324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4C6AF4E3-7C7A-4050-BF98-8B639F08A4A8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F3DBFDD9-22F0-42BC-A4E0-50CC80FADC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008000" y="6356351"/>
            <a:ext cx="8816400" cy="365124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CA" dirty="0"/>
          </a:p>
        </p:txBody>
      </p:sp>
    </p:spTree>
    <p:custDataLst>
      <p:tags r:id="rId38"/>
    </p:custDataLst>
    <p:extLst>
      <p:ext uri="{BB962C8B-B14F-4D97-AF65-F5344CB8AC3E}">
        <p14:creationId xmlns:p14="http://schemas.microsoft.com/office/powerpoint/2010/main" val="863822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8" r:id="rId3"/>
    <p:sldLayoutId id="2147483669" r:id="rId4"/>
    <p:sldLayoutId id="2147483664" r:id="rId5"/>
    <p:sldLayoutId id="2147483670" r:id="rId6"/>
    <p:sldLayoutId id="2147483673" r:id="rId7"/>
    <p:sldLayoutId id="2147483671" r:id="rId8"/>
    <p:sldLayoutId id="2147483672" r:id="rId9"/>
    <p:sldLayoutId id="2147483696" r:id="rId10"/>
    <p:sldLayoutId id="2147483693" r:id="rId11"/>
    <p:sldLayoutId id="2147483698" r:id="rId12"/>
    <p:sldLayoutId id="2147483695" r:id="rId13"/>
    <p:sldLayoutId id="2147483683" r:id="rId14"/>
    <p:sldLayoutId id="2147483684" r:id="rId15"/>
    <p:sldLayoutId id="2147483685" r:id="rId16"/>
    <p:sldLayoutId id="2147483674" r:id="rId17"/>
    <p:sldLayoutId id="2147483675" r:id="rId18"/>
    <p:sldLayoutId id="2147483676" r:id="rId19"/>
    <p:sldLayoutId id="2147483681" r:id="rId20"/>
    <p:sldLayoutId id="2147483682" r:id="rId21"/>
    <p:sldLayoutId id="2147483687" r:id="rId22"/>
    <p:sldLayoutId id="2147483677" r:id="rId23"/>
    <p:sldLayoutId id="2147483678" r:id="rId24"/>
    <p:sldLayoutId id="2147483679" r:id="rId25"/>
    <p:sldLayoutId id="2147483663" r:id="rId26"/>
    <p:sldLayoutId id="2147483680" r:id="rId27"/>
    <p:sldLayoutId id="2147483665" r:id="rId28"/>
    <p:sldLayoutId id="2147483686" r:id="rId29"/>
    <p:sldLayoutId id="2147483694" r:id="rId30"/>
    <p:sldLayoutId id="2147483689" r:id="rId31"/>
    <p:sldLayoutId id="2147483690" r:id="rId32"/>
    <p:sldLayoutId id="2147483692" r:id="rId33"/>
    <p:sldLayoutId id="2147483688" r:id="rId34"/>
    <p:sldLayoutId id="2147483691" r:id="rId35"/>
    <p:sldLayoutId id="2147483697" r:id="rId36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2800" b="0" i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16000" indent="-2160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Tx/>
        <a:buBlip>
          <a:blip r:embed="rId39"/>
        </a:buBlip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28400" indent="-21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648000" indent="-21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882000" indent="-21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16000" indent="-212400" algn="l" defTabSz="914400" rtl="0" eaLnBrk="1" latinLnBrk="0" hangingPunct="1">
        <a:lnSpc>
          <a:spcPct val="10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ags" Target="../tags/tag3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ags" Target="../tags/tag4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tags" Target="../tags/tag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74844E-CB65-2E45-9273-3B5FC7AA4E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400" y="226800"/>
            <a:ext cx="11160000" cy="720000"/>
          </a:xfrm>
        </p:spPr>
        <p:txBody>
          <a:bodyPr/>
          <a:lstStyle/>
          <a:p>
            <a:r>
              <a:rPr lang="en-CA" dirty="0"/>
              <a:t>CIRCULAR INNOVATION HUB – A LIVING LAB ON CAMPUS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BA6E6A-3530-5045-A0E7-D1C85E562F7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8" y="1196975"/>
            <a:ext cx="10085451" cy="3786506"/>
          </a:xfrm>
        </p:spPr>
        <p:txBody>
          <a:bodyPr/>
          <a:lstStyle/>
          <a:p>
            <a:r>
              <a:rPr lang="en-US" sz="2000" dirty="0"/>
              <a:t>Operating as a </a:t>
            </a:r>
            <a:r>
              <a:rPr lang="en-US" sz="2000" b="1" dirty="0"/>
              <a:t>Living Lab</a:t>
            </a:r>
            <a:r>
              <a:rPr lang="en-US" sz="2000" dirty="0"/>
              <a:t>, the Hub translates empirical research into practical, real-world solutions.</a:t>
            </a:r>
          </a:p>
          <a:p>
            <a:pPr marL="0" indent="0">
              <a:buNone/>
            </a:pPr>
            <a:endParaRPr lang="en-US" sz="2000" dirty="0"/>
          </a:p>
          <a:p>
            <a:r>
              <a:rPr lang="en-US" sz="2000" b="1" dirty="0"/>
              <a:t>Material and Technological Agnosticism:</a:t>
            </a:r>
            <a:r>
              <a:rPr lang="en-US" sz="2000" dirty="0"/>
              <a:t> We evaluate materials objectively through their systemic lifecycle impacts, prioritizing empirical data over popular narratives.</a:t>
            </a:r>
          </a:p>
          <a:p>
            <a:r>
              <a:rPr lang="en-US" sz="2000" b="1" dirty="0"/>
              <a:t>Collaborative Networks:</a:t>
            </a:r>
            <a:r>
              <a:rPr lang="en-US" sz="2000" dirty="0"/>
              <a:t> We connect academic researchers, industry partners, and public sector agencies to build systems of material transparency.</a:t>
            </a:r>
          </a:p>
          <a:p>
            <a:r>
              <a:rPr lang="en-US" sz="2000" b="1" dirty="0"/>
              <a:t>Experiential Learning:</a:t>
            </a:r>
            <a:r>
              <a:rPr lang="en-US" sz="2000" dirty="0"/>
              <a:t> We provide students at York University with opportunities to lead applied research and engage directly with global partners.</a:t>
            </a:r>
          </a:p>
          <a:p>
            <a:endParaRPr lang="en-CA" dirty="0"/>
          </a:p>
          <a:p>
            <a:endParaRPr lang="en-CA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DAB2EA2D-359D-E041-A688-60FAAC48E48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Canada's leading research initiative driving evidence-based decision making to advance the circular economy, sustainable waste management, and resource circularity.</a:t>
            </a:r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C897D9-4BE8-3F4F-A07C-56C47FB1AF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</p:spPr>
        <p:txBody>
          <a:bodyPr/>
          <a:lstStyle/>
          <a:p>
            <a:fld id="{5B64C28E-966E-6B4A-816A-311B7D0A2E6D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13B725B-4B2C-6842-B03B-0F11D6EB80E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</p:spPr>
        <p:txBody>
          <a:bodyPr/>
          <a:lstStyle/>
          <a:p>
            <a:r>
              <a:rPr lang="en-US"/>
              <a:t>Template Instructions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66488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8C9E41-8D22-F368-EC6D-4B35C061C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720999-A827-25DD-6F80-EE9DB6D8F8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400" y="226800"/>
            <a:ext cx="11160000" cy="720000"/>
          </a:xfrm>
        </p:spPr>
        <p:txBody>
          <a:bodyPr/>
          <a:lstStyle/>
          <a:p>
            <a:r>
              <a:rPr lang="en-CA" dirty="0"/>
              <a:t>What do we do?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41A9A2-2F94-161A-FFD0-E49B3FF673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8" y="1196975"/>
            <a:ext cx="10085451" cy="3786506"/>
          </a:xfrm>
        </p:spPr>
        <p:txBody>
          <a:bodyPr/>
          <a:lstStyle/>
          <a:p>
            <a:r>
              <a:rPr lang="en-US" sz="2000" b="1" dirty="0"/>
              <a:t>Behavioral Research: </a:t>
            </a:r>
            <a:r>
              <a:rPr lang="en-US" sz="2000" dirty="0"/>
              <a:t>Understanding what drives diversion behaviors, with a specific emphasis on understanding sociodemographic drivers of behavioral antecedents. This includes encouraging pro environmental behavior among minority and marginalized groups</a:t>
            </a:r>
          </a:p>
          <a:p>
            <a:r>
              <a:rPr lang="en-US" sz="2000" b="1" dirty="0"/>
              <a:t>Policy and Legislative Guidance:</a:t>
            </a:r>
            <a:r>
              <a:rPr lang="en-US" sz="2000" dirty="0"/>
              <a:t> Providing guidance on optimal policy design, and understanding the impacts of our decisions (EPR, recycled content requirements, single use plastic bans etc.)</a:t>
            </a:r>
          </a:p>
          <a:p>
            <a:r>
              <a:rPr lang="en-US" sz="2000" b="1" dirty="0"/>
              <a:t>Life Cycle Analysis:</a:t>
            </a:r>
            <a:r>
              <a:rPr lang="en-US" sz="2000" dirty="0"/>
              <a:t> Understanding and modeling the impacts of products and systems. This includes the development of an expanded LCA framework that includes social and economic dimensions. </a:t>
            </a:r>
          </a:p>
          <a:p>
            <a:r>
              <a:rPr lang="en-US" sz="2000" b="1" dirty="0"/>
              <a:t>Product and Systems Design:</a:t>
            </a:r>
            <a:r>
              <a:rPr lang="en-US" sz="2000" dirty="0"/>
              <a:t> Creating products and systems to advance the circular economy and promote true sustainability (e.g. Material substation analysis)</a:t>
            </a:r>
          </a:p>
          <a:p>
            <a:endParaRPr lang="en-US" sz="2000" dirty="0"/>
          </a:p>
          <a:p>
            <a:pPr marL="0" indent="0">
              <a:buNone/>
            </a:pPr>
            <a:endParaRPr lang="en-CA" dirty="0"/>
          </a:p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285798-2DE2-DD91-3ED7-5AA3CD0C735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</p:spPr>
        <p:txBody>
          <a:bodyPr/>
          <a:lstStyle/>
          <a:p>
            <a:fld id="{5B64C28E-966E-6B4A-816A-311B7D0A2E6D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795B4297-DC7C-A8A2-0F31-114757FAB83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</p:spPr>
        <p:txBody>
          <a:bodyPr/>
          <a:lstStyle/>
          <a:p>
            <a:r>
              <a:rPr lang="en-US"/>
              <a:t>Template Instructions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2468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5DE40B-2B49-6BF5-27D9-9CB871B216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BE702-4D1C-1C06-F50B-636E8F66EB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8400" y="226800"/>
            <a:ext cx="11160000" cy="720000"/>
          </a:xfrm>
        </p:spPr>
        <p:txBody>
          <a:bodyPr/>
          <a:lstStyle/>
          <a:p>
            <a:r>
              <a:rPr lang="en-CA" dirty="0"/>
              <a:t>Selected Projects/Initiatives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56088C-C368-3F78-E21C-681AA12F0C9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8858" y="1196975"/>
            <a:ext cx="10085451" cy="3786506"/>
          </a:xfrm>
        </p:spPr>
        <p:txBody>
          <a:bodyPr/>
          <a:lstStyle/>
          <a:p>
            <a:r>
              <a:rPr lang="en-US" sz="2000" b="1" dirty="0"/>
              <a:t>Open Data Standard For Plastics: </a:t>
            </a:r>
            <a:r>
              <a:rPr lang="en-US" sz="2000" dirty="0"/>
              <a:t>Developed the open data standard for plastics for ECCC. Standard will be used for the federal plastics registry </a:t>
            </a:r>
          </a:p>
          <a:p>
            <a:r>
              <a:rPr lang="en-US" sz="2000" b="1" dirty="0"/>
              <a:t>Best Practices in Public Space Recycling:</a:t>
            </a:r>
            <a:r>
              <a:rPr lang="en-US" sz="2000" dirty="0"/>
              <a:t> Understanding optimal bin placement/density/design and consumer behavior</a:t>
            </a:r>
          </a:p>
          <a:p>
            <a:r>
              <a:rPr lang="en-US" sz="2000" b="1" dirty="0"/>
              <a:t>Best Practices in Stopping Illegal Dumping:</a:t>
            </a:r>
            <a:r>
              <a:rPr lang="en-US" sz="2000" dirty="0"/>
              <a:t> Outlines data-driven mitigation strategies and actionable policy frameworks to combat illegal dumping in urban environments </a:t>
            </a:r>
          </a:p>
          <a:p>
            <a:r>
              <a:rPr lang="en-US" sz="2000" b="1" dirty="0"/>
              <a:t>Standardized LCA Tools:</a:t>
            </a:r>
            <a:r>
              <a:rPr lang="en-US" sz="2000" dirty="0"/>
              <a:t> Waste Audit LCA Dashboard</a:t>
            </a:r>
            <a:endParaRPr lang="en-CA" dirty="0"/>
          </a:p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1FE975-7665-2079-64B8-73A8E174EF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14799" y="6356349"/>
            <a:ext cx="413249" cy="365125"/>
          </a:xfrm>
        </p:spPr>
        <p:txBody>
          <a:bodyPr/>
          <a:lstStyle/>
          <a:p>
            <a:fld id="{5B64C28E-966E-6B4A-816A-311B7D0A2E6D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8BDD552-3916-D549-D7E8-132DDEDEE0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008000" y="6356351"/>
            <a:ext cx="8816400" cy="365124"/>
          </a:xfrm>
        </p:spPr>
        <p:txBody>
          <a:bodyPr/>
          <a:lstStyle/>
          <a:p>
            <a:r>
              <a:rPr lang="en-US"/>
              <a:t>Template Instructions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5868144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OFFICE THEME" val="yvNSgYRn"/>
  <p:tag name="ARTICULATE_SLIDE_THUMBNAIL_REFRESH" val="1"/>
  <p:tag name="ARTICULATE_SLIDE_COUNT" val="30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York 2020">
      <a:dk1>
        <a:srgbClr val="000000"/>
      </a:dk1>
      <a:lt1>
        <a:srgbClr val="FFFFFF"/>
      </a:lt1>
      <a:dk2>
        <a:srgbClr val="AF1F24"/>
      </a:dk2>
      <a:lt2>
        <a:srgbClr val="F2F2F2"/>
      </a:lt2>
      <a:accent1>
        <a:srgbClr val="E31837"/>
      </a:accent1>
      <a:accent2>
        <a:srgbClr val="686361"/>
      </a:accent2>
      <a:accent3>
        <a:srgbClr val="7F1516"/>
      </a:accent3>
      <a:accent4>
        <a:srgbClr val="3EC2ED"/>
      </a:accent4>
      <a:accent5>
        <a:srgbClr val="AFE1F3"/>
      </a:accent5>
      <a:accent6>
        <a:srgbClr val="D6D0CA"/>
      </a:accent6>
      <a:hlink>
        <a:srgbClr val="E21E38"/>
      </a:hlink>
      <a:folHlink>
        <a:srgbClr val="AF1F24"/>
      </a:folHlink>
    </a:clrScheme>
    <a:fontScheme name="York PowerPoint 2021">
      <a:majorFont>
        <a:latin typeface="IBM Plex Sans Bold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 algn="l">
          <a:spcAft>
            <a:spcPts val="300"/>
          </a:spcAft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_YorkU PPT Template_2026" id="{CDF2979C-1D6E-0D45-ACF9-523C0E6EF57A}" vid="{1549BCCB-BEA4-C849-BABD-AFF79A7E34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6827c7f-7b0c-43f8-b53a-c465bfd9be28">
      <Terms xmlns="http://schemas.microsoft.com/office/infopath/2007/PartnerControls"/>
    </lcf76f155ced4ddcb4097134ff3c332f>
    <TaxCatchAll xmlns="c856c6c8-7c6c-4f73-ab83-da69440cf8a0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C3D870264C88E4BB7CE7FD73CB3CA4B" ma:contentTypeVersion="19" ma:contentTypeDescription="Create a new document." ma:contentTypeScope="" ma:versionID="95cdb36dd63a8569e3c42e543ef81dae">
  <xsd:schema xmlns:xsd="http://www.w3.org/2001/XMLSchema" xmlns:xs="http://www.w3.org/2001/XMLSchema" xmlns:p="http://schemas.microsoft.com/office/2006/metadata/properties" xmlns:ns2="a6827c7f-7b0c-43f8-b53a-c465bfd9be28" xmlns:ns3="c856c6c8-7c6c-4f73-ab83-da69440cf8a0" targetNamespace="http://schemas.microsoft.com/office/2006/metadata/properties" ma:root="true" ma:fieldsID="eeac30767ec6f321425acf8f1e139329" ns2:_="" ns3:_="">
    <xsd:import namespace="a6827c7f-7b0c-43f8-b53a-c465bfd9be28"/>
    <xsd:import namespace="c856c6c8-7c6c-4f73-ab83-da69440cf8a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6827c7f-7b0c-43f8-b53a-c465bfd9be2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d71e4e8f-6a1f-4875-a71b-ff038a1f7e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56c6c8-7c6c-4f73-ab83-da69440cf8a0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a52bf8d-be21-403f-ae4c-d12190794682}" ma:internalName="TaxCatchAll" ma:showField="CatchAllData" ma:web="c856c6c8-7c6c-4f73-ab83-da69440cf8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52A6683-FE08-4B66-9F91-B5E513C030E2}">
  <ds:schemaRefs>
    <ds:schemaRef ds:uri="http://schemas.microsoft.com/office/2006/metadata/properties"/>
    <ds:schemaRef ds:uri="http://schemas.microsoft.com/office/infopath/2007/PartnerControls"/>
    <ds:schemaRef ds:uri="cea8f2eb-9d35-4139-9ebb-8ac45422c779"/>
    <ds:schemaRef ds:uri="f05d5c10-e2ef-4832-a0ae-3e5e575c8529"/>
    <ds:schemaRef ds:uri="a6827c7f-7b0c-43f8-b53a-c465bfd9be28"/>
    <ds:schemaRef ds:uri="c856c6c8-7c6c-4f73-ab83-da69440cf8a0"/>
  </ds:schemaRefs>
</ds:datastoreItem>
</file>

<file path=customXml/itemProps2.xml><?xml version="1.0" encoding="utf-8"?>
<ds:datastoreItem xmlns:ds="http://schemas.openxmlformats.org/officeDocument/2006/customXml" ds:itemID="{ECADCEA7-7CAC-47AD-85C4-E05A159DEF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6827c7f-7b0c-43f8-b53a-c465bfd9be28"/>
    <ds:schemaRef ds:uri="c856c6c8-7c6c-4f73-ab83-da69440cf8a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4D718110-4A12-46B1-81B8-3AD83383EE5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_YorkU PPT Template_2026</Template>
  <TotalTime>36</TotalTime>
  <Words>326</Words>
  <Application>Microsoft Office PowerPoint</Application>
  <PresentationFormat>Widescreen</PresentationFormat>
  <Paragraphs>24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6" baseType="lpstr">
      <vt:lpstr>Arial</vt:lpstr>
      <vt:lpstr>Calibri</vt:lpstr>
      <vt:lpstr>IBM Plex Sans</vt:lpstr>
      <vt:lpstr>IBM Plex Sans Bold</vt:lpstr>
      <vt:lpstr>IBM Plex Sans ExtLt</vt:lpstr>
      <vt:lpstr>IBM Plex Sans Light</vt:lpstr>
      <vt:lpstr>IBM Plex Sans Medm</vt:lpstr>
      <vt:lpstr>IBM Plex Sans SmBld</vt:lpstr>
      <vt:lpstr>IBM Plex Serif</vt:lpstr>
      <vt:lpstr>IBM Plex Serif ExtLt</vt:lpstr>
      <vt:lpstr>IBM Plex Serif Medm</vt:lpstr>
      <vt:lpstr>Wingdings</vt:lpstr>
      <vt:lpstr>Office Theme</vt:lpstr>
      <vt:lpstr>CIRCULAR INNOVATION HUB – A LIVING LAB ON CAMPUS</vt:lpstr>
      <vt:lpstr>What do we do?</vt:lpstr>
      <vt:lpstr>Selected Projects/Initiatives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Calvin Lakhan</dc:creator>
  <cp:lastModifiedBy>Calvin Lakhan</cp:lastModifiedBy>
  <cp:revision>2</cp:revision>
  <cp:lastPrinted>2021-04-01T12:47:13Z</cp:lastPrinted>
  <dcterms:created xsi:type="dcterms:W3CDTF">2026-05-25T16:00:22Z</dcterms:created>
  <dcterms:modified xsi:type="dcterms:W3CDTF">2026-05-25T16:36:33Z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A9AF05EE-C7F7-4930-894B-EDF3FA236772</vt:lpwstr>
  </property>
  <property fmtid="{D5CDD505-2E9C-101B-9397-08002B2CF9AE}" pid="3" name="ArticulatePath">
    <vt:lpwstr>Presentation3</vt:lpwstr>
  </property>
  <property fmtid="{D5CDD505-2E9C-101B-9397-08002B2CF9AE}" pid="4" name="ContentTypeId">
    <vt:lpwstr>0x0101001C3D870264C88E4BB7CE7FD73CB3CA4B</vt:lpwstr>
  </property>
  <property fmtid="{D5CDD505-2E9C-101B-9397-08002B2CF9AE}" pid="5" name="MediaServiceImageTags">
    <vt:lpwstr/>
  </property>
</Properties>
</file>