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7" r:id="rId12"/>
    <p:sldId id="263" r:id="rId13"/>
    <p:sldId id="266" r:id="rId14"/>
    <p:sldId id="265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1FB7B1-0689-B274-0D5E-8B281EAAC73A}" v="66" dt="2020-06-24T19:38:17.259"/>
    <p1510:client id="{DA7AB15C-E4D6-4728-8F85-87D20C3C04A4}" v="3" dt="2020-06-16T16:58:51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8" autoAdjust="0"/>
    <p:restoredTop sz="69811" autoAdjust="0"/>
  </p:normalViewPr>
  <p:slideViewPr>
    <p:cSldViewPr snapToGrid="0">
      <p:cViewPr varScale="1">
        <p:scale>
          <a:sx n="60" d="100"/>
          <a:sy n="60" d="100"/>
        </p:scale>
        <p:origin x="155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tte S Richardson" userId="2356bb53-248e-46e8-a561-16bf9a403119" providerId="ADAL" clId="{DA7AB15C-E4D6-4728-8F85-87D20C3C04A4}"/>
    <pc:docChg chg="custSel addSld delSld modSld sldOrd">
      <pc:chgData name="Nicolette S Richardson" userId="2356bb53-248e-46e8-a561-16bf9a403119" providerId="ADAL" clId="{DA7AB15C-E4D6-4728-8F85-87D20C3C04A4}" dt="2020-06-16T19:07:17.141" v="2648" actId="20577"/>
      <pc:docMkLst>
        <pc:docMk/>
      </pc:docMkLst>
      <pc:sldChg chg="addSp modSp mod">
        <pc:chgData name="Nicolette S Richardson" userId="2356bb53-248e-46e8-a561-16bf9a403119" providerId="ADAL" clId="{DA7AB15C-E4D6-4728-8F85-87D20C3C04A4}" dt="2020-06-16T16:59:34.462" v="299" actId="20577"/>
        <pc:sldMkLst>
          <pc:docMk/>
          <pc:sldMk cId="3318594650" sldId="257"/>
        </pc:sldMkLst>
        <pc:spChg chg="mod">
          <ac:chgData name="Nicolette S Richardson" userId="2356bb53-248e-46e8-a561-16bf9a403119" providerId="ADAL" clId="{DA7AB15C-E4D6-4728-8F85-87D20C3C04A4}" dt="2020-06-16T16:59:34.462" v="299" actId="20577"/>
          <ac:spMkLst>
            <pc:docMk/>
            <pc:sldMk cId="3318594650" sldId="257"/>
            <ac:spMk id="3" creationId="{8DD7565D-3A86-4377-B07E-71A70FBB7CF1}"/>
          </ac:spMkLst>
        </pc:spChg>
        <pc:picChg chg="add mod">
          <ac:chgData name="Nicolette S Richardson" userId="2356bb53-248e-46e8-a561-16bf9a403119" providerId="ADAL" clId="{DA7AB15C-E4D6-4728-8F85-87D20C3C04A4}" dt="2020-06-16T16:58:36.675" v="235" actId="14100"/>
          <ac:picMkLst>
            <pc:docMk/>
            <pc:sldMk cId="3318594650" sldId="257"/>
            <ac:picMk id="5" creationId="{79017789-C3BD-4EFF-88F1-5FF09FB3C871}"/>
          </ac:picMkLst>
        </pc:picChg>
        <pc:picChg chg="add mod">
          <ac:chgData name="Nicolette S Richardson" userId="2356bb53-248e-46e8-a561-16bf9a403119" providerId="ADAL" clId="{DA7AB15C-E4D6-4728-8F85-87D20C3C04A4}" dt="2020-06-16T16:59:02.608" v="241" actId="14100"/>
          <ac:picMkLst>
            <pc:docMk/>
            <pc:sldMk cId="3318594650" sldId="257"/>
            <ac:picMk id="7" creationId="{F2EA6D96-45CF-47B0-97A0-BE667091C249}"/>
          </ac:picMkLst>
        </pc:picChg>
      </pc:sldChg>
      <pc:sldChg chg="modSp mod">
        <pc:chgData name="Nicolette S Richardson" userId="2356bb53-248e-46e8-a561-16bf9a403119" providerId="ADAL" clId="{DA7AB15C-E4D6-4728-8F85-87D20C3C04A4}" dt="2020-06-16T19:02:46.517" v="2361" actId="20577"/>
        <pc:sldMkLst>
          <pc:docMk/>
          <pc:sldMk cId="3933689181" sldId="258"/>
        </pc:sldMkLst>
        <pc:spChg chg="mod">
          <ac:chgData name="Nicolette S Richardson" userId="2356bb53-248e-46e8-a561-16bf9a403119" providerId="ADAL" clId="{DA7AB15C-E4D6-4728-8F85-87D20C3C04A4}" dt="2020-06-16T19:02:46.517" v="2361" actId="20577"/>
          <ac:spMkLst>
            <pc:docMk/>
            <pc:sldMk cId="3933689181" sldId="258"/>
            <ac:spMk id="3" creationId="{83E2F0F4-0435-42F9-A100-552B2537708E}"/>
          </ac:spMkLst>
        </pc:spChg>
      </pc:sldChg>
      <pc:sldChg chg="modSp mod">
        <pc:chgData name="Nicolette S Richardson" userId="2356bb53-248e-46e8-a561-16bf9a403119" providerId="ADAL" clId="{DA7AB15C-E4D6-4728-8F85-87D20C3C04A4}" dt="2020-06-16T16:43:49.570" v="127" actId="20577"/>
        <pc:sldMkLst>
          <pc:docMk/>
          <pc:sldMk cId="1471296406" sldId="260"/>
        </pc:sldMkLst>
        <pc:spChg chg="mod">
          <ac:chgData name="Nicolette S Richardson" userId="2356bb53-248e-46e8-a561-16bf9a403119" providerId="ADAL" clId="{DA7AB15C-E4D6-4728-8F85-87D20C3C04A4}" dt="2020-06-16T16:43:49.570" v="127" actId="20577"/>
          <ac:spMkLst>
            <pc:docMk/>
            <pc:sldMk cId="1471296406" sldId="260"/>
            <ac:spMk id="3" creationId="{8E783BE7-B27A-4406-9394-856B411F7665}"/>
          </ac:spMkLst>
        </pc:spChg>
      </pc:sldChg>
      <pc:sldChg chg="modNotesTx">
        <pc:chgData name="Nicolette S Richardson" userId="2356bb53-248e-46e8-a561-16bf9a403119" providerId="ADAL" clId="{DA7AB15C-E4D6-4728-8F85-87D20C3C04A4}" dt="2020-06-16T17:04:16.697" v="566" actId="20577"/>
        <pc:sldMkLst>
          <pc:docMk/>
          <pc:sldMk cId="281710463" sldId="261"/>
        </pc:sldMkLst>
      </pc:sldChg>
      <pc:sldChg chg="modSp mod">
        <pc:chgData name="Nicolette S Richardson" userId="2356bb53-248e-46e8-a561-16bf9a403119" providerId="ADAL" clId="{DA7AB15C-E4D6-4728-8F85-87D20C3C04A4}" dt="2020-06-16T16:44:26.470" v="183" actId="20577"/>
        <pc:sldMkLst>
          <pc:docMk/>
          <pc:sldMk cId="1738852227" sldId="262"/>
        </pc:sldMkLst>
        <pc:spChg chg="mod">
          <ac:chgData name="Nicolette S Richardson" userId="2356bb53-248e-46e8-a561-16bf9a403119" providerId="ADAL" clId="{DA7AB15C-E4D6-4728-8F85-87D20C3C04A4}" dt="2020-06-16T16:44:26.470" v="183" actId="20577"/>
          <ac:spMkLst>
            <pc:docMk/>
            <pc:sldMk cId="1738852227" sldId="262"/>
            <ac:spMk id="2" creationId="{41180695-FDF5-4C73-BE83-7670C98A35AA}"/>
          </ac:spMkLst>
        </pc:spChg>
      </pc:sldChg>
      <pc:sldChg chg="modSp mod">
        <pc:chgData name="Nicolette S Richardson" userId="2356bb53-248e-46e8-a561-16bf9a403119" providerId="ADAL" clId="{DA7AB15C-E4D6-4728-8F85-87D20C3C04A4}" dt="2020-06-16T18:49:42.694" v="1056" actId="12"/>
        <pc:sldMkLst>
          <pc:docMk/>
          <pc:sldMk cId="2716400150" sldId="263"/>
        </pc:sldMkLst>
        <pc:spChg chg="mod">
          <ac:chgData name="Nicolette S Richardson" userId="2356bb53-248e-46e8-a561-16bf9a403119" providerId="ADAL" clId="{DA7AB15C-E4D6-4728-8F85-87D20C3C04A4}" dt="2020-06-16T18:49:42.694" v="1056" actId="12"/>
          <ac:spMkLst>
            <pc:docMk/>
            <pc:sldMk cId="2716400150" sldId="263"/>
            <ac:spMk id="3" creationId="{B1C537A6-89D1-4D6A-B4CD-EFF2AA7D8B03}"/>
          </ac:spMkLst>
        </pc:spChg>
      </pc:sldChg>
      <pc:sldChg chg="modSp del mod modNotesTx">
        <pc:chgData name="Nicolette S Richardson" userId="2356bb53-248e-46e8-a561-16bf9a403119" providerId="ADAL" clId="{DA7AB15C-E4D6-4728-8F85-87D20C3C04A4}" dt="2020-06-16T19:00:28.950" v="2069" actId="47"/>
        <pc:sldMkLst>
          <pc:docMk/>
          <pc:sldMk cId="206788557" sldId="264"/>
        </pc:sldMkLst>
        <pc:spChg chg="mod">
          <ac:chgData name="Nicolette S Richardson" userId="2356bb53-248e-46e8-a561-16bf9a403119" providerId="ADAL" clId="{DA7AB15C-E4D6-4728-8F85-87D20C3C04A4}" dt="2020-06-16T16:44:49.078" v="192" actId="20577"/>
          <ac:spMkLst>
            <pc:docMk/>
            <pc:sldMk cId="206788557" sldId="264"/>
            <ac:spMk id="2" creationId="{772CD856-6863-41BD-9261-DA09B85AE17F}"/>
          </ac:spMkLst>
        </pc:spChg>
      </pc:sldChg>
      <pc:sldChg chg="modSp mod">
        <pc:chgData name="Nicolette S Richardson" userId="2356bb53-248e-46e8-a561-16bf9a403119" providerId="ADAL" clId="{DA7AB15C-E4D6-4728-8F85-87D20C3C04A4}" dt="2020-06-16T18:59:49.282" v="2056" actId="20577"/>
        <pc:sldMkLst>
          <pc:docMk/>
          <pc:sldMk cId="3686296234" sldId="265"/>
        </pc:sldMkLst>
        <pc:spChg chg="mod">
          <ac:chgData name="Nicolette S Richardson" userId="2356bb53-248e-46e8-a561-16bf9a403119" providerId="ADAL" clId="{DA7AB15C-E4D6-4728-8F85-87D20C3C04A4}" dt="2020-06-16T18:58:59.979" v="1923" actId="20577"/>
          <ac:spMkLst>
            <pc:docMk/>
            <pc:sldMk cId="3686296234" sldId="265"/>
            <ac:spMk id="2" creationId="{D8655E66-D64D-4860-B134-22516B1EF499}"/>
          </ac:spMkLst>
        </pc:spChg>
        <pc:spChg chg="mod">
          <ac:chgData name="Nicolette S Richardson" userId="2356bb53-248e-46e8-a561-16bf9a403119" providerId="ADAL" clId="{DA7AB15C-E4D6-4728-8F85-87D20C3C04A4}" dt="2020-06-16T18:59:49.282" v="2056" actId="20577"/>
          <ac:spMkLst>
            <pc:docMk/>
            <pc:sldMk cId="3686296234" sldId="265"/>
            <ac:spMk id="3" creationId="{9D265F17-5E32-4737-BC14-777E0E26E536}"/>
          </ac:spMkLst>
        </pc:spChg>
      </pc:sldChg>
      <pc:sldChg chg="modSp mod modNotesTx">
        <pc:chgData name="Nicolette S Richardson" userId="2356bb53-248e-46e8-a561-16bf9a403119" providerId="ADAL" clId="{DA7AB15C-E4D6-4728-8F85-87D20C3C04A4}" dt="2020-06-16T18:58:38.736" v="1873" actId="27636"/>
        <pc:sldMkLst>
          <pc:docMk/>
          <pc:sldMk cId="969857540" sldId="266"/>
        </pc:sldMkLst>
        <pc:spChg chg="mod">
          <ac:chgData name="Nicolette S Richardson" userId="2356bb53-248e-46e8-a561-16bf9a403119" providerId="ADAL" clId="{DA7AB15C-E4D6-4728-8F85-87D20C3C04A4}" dt="2020-06-16T18:54:56.223" v="1080" actId="20577"/>
          <ac:spMkLst>
            <pc:docMk/>
            <pc:sldMk cId="969857540" sldId="266"/>
            <ac:spMk id="2" creationId="{C181B09E-B0B4-49B9-992C-1A18915D6BD3}"/>
          </ac:spMkLst>
        </pc:spChg>
        <pc:spChg chg="mod">
          <ac:chgData name="Nicolette S Richardson" userId="2356bb53-248e-46e8-a561-16bf9a403119" providerId="ADAL" clId="{DA7AB15C-E4D6-4728-8F85-87D20C3C04A4}" dt="2020-06-16T18:58:38.736" v="1873" actId="27636"/>
          <ac:spMkLst>
            <pc:docMk/>
            <pc:sldMk cId="969857540" sldId="266"/>
            <ac:spMk id="3" creationId="{ECB3AFEC-FB1E-4EA2-B314-8AECA8EF1546}"/>
          </ac:spMkLst>
        </pc:spChg>
      </pc:sldChg>
      <pc:sldChg chg="modSp new mod ord">
        <pc:chgData name="Nicolette S Richardson" userId="2356bb53-248e-46e8-a561-16bf9a403119" providerId="ADAL" clId="{DA7AB15C-E4D6-4728-8F85-87D20C3C04A4}" dt="2020-06-16T18:49:18.048" v="981"/>
        <pc:sldMkLst>
          <pc:docMk/>
          <pc:sldMk cId="3990944729" sldId="267"/>
        </pc:sldMkLst>
        <pc:spChg chg="mod">
          <ac:chgData name="Nicolette S Richardson" userId="2356bb53-248e-46e8-a561-16bf9a403119" providerId="ADAL" clId="{DA7AB15C-E4D6-4728-8F85-87D20C3C04A4}" dt="2020-06-16T17:04:31.734" v="586" actId="20577"/>
          <ac:spMkLst>
            <pc:docMk/>
            <pc:sldMk cId="3990944729" sldId="267"/>
            <ac:spMk id="2" creationId="{D08A26E1-787D-418A-91F2-47836F58DDFF}"/>
          </ac:spMkLst>
        </pc:spChg>
        <pc:spChg chg="mod">
          <ac:chgData name="Nicolette S Richardson" userId="2356bb53-248e-46e8-a561-16bf9a403119" providerId="ADAL" clId="{DA7AB15C-E4D6-4728-8F85-87D20C3C04A4}" dt="2020-06-16T18:49:02.400" v="979" actId="20577"/>
          <ac:spMkLst>
            <pc:docMk/>
            <pc:sldMk cId="3990944729" sldId="267"/>
            <ac:spMk id="3" creationId="{2CAAAD88-DA2C-4068-BB0B-19CF189EA002}"/>
          </ac:spMkLst>
        </pc:spChg>
      </pc:sldChg>
      <pc:sldChg chg="modSp new mod">
        <pc:chgData name="Nicolette S Richardson" userId="2356bb53-248e-46e8-a561-16bf9a403119" providerId="ADAL" clId="{DA7AB15C-E4D6-4728-8F85-87D20C3C04A4}" dt="2020-06-16T19:01:59.492" v="2355" actId="27636"/>
        <pc:sldMkLst>
          <pc:docMk/>
          <pc:sldMk cId="3473106025" sldId="268"/>
        </pc:sldMkLst>
        <pc:spChg chg="mod">
          <ac:chgData name="Nicolette S Richardson" userId="2356bb53-248e-46e8-a561-16bf9a403119" providerId="ADAL" clId="{DA7AB15C-E4D6-4728-8F85-87D20C3C04A4}" dt="2020-06-16T19:00:22.553" v="2068" actId="20577"/>
          <ac:spMkLst>
            <pc:docMk/>
            <pc:sldMk cId="3473106025" sldId="268"/>
            <ac:spMk id="2" creationId="{7F7645B1-7EFA-400C-840F-854E7A820058}"/>
          </ac:spMkLst>
        </pc:spChg>
        <pc:spChg chg="mod">
          <ac:chgData name="Nicolette S Richardson" userId="2356bb53-248e-46e8-a561-16bf9a403119" providerId="ADAL" clId="{DA7AB15C-E4D6-4728-8F85-87D20C3C04A4}" dt="2020-06-16T19:01:59.492" v="2355" actId="27636"/>
          <ac:spMkLst>
            <pc:docMk/>
            <pc:sldMk cId="3473106025" sldId="268"/>
            <ac:spMk id="3" creationId="{033A0602-351B-46CC-994F-01D9C547A8DB}"/>
          </ac:spMkLst>
        </pc:spChg>
      </pc:sldChg>
      <pc:sldChg chg="modSp new mod">
        <pc:chgData name="Nicolette S Richardson" userId="2356bb53-248e-46e8-a561-16bf9a403119" providerId="ADAL" clId="{DA7AB15C-E4D6-4728-8F85-87D20C3C04A4}" dt="2020-06-16T19:07:17.141" v="2648" actId="20577"/>
        <pc:sldMkLst>
          <pc:docMk/>
          <pc:sldMk cId="348580824" sldId="269"/>
        </pc:sldMkLst>
        <pc:spChg chg="mod">
          <ac:chgData name="Nicolette S Richardson" userId="2356bb53-248e-46e8-a561-16bf9a403119" providerId="ADAL" clId="{DA7AB15C-E4D6-4728-8F85-87D20C3C04A4}" dt="2020-06-16T19:02:59.273" v="2379" actId="20577"/>
          <ac:spMkLst>
            <pc:docMk/>
            <pc:sldMk cId="348580824" sldId="269"/>
            <ac:spMk id="2" creationId="{DB4C15E7-7274-44E6-BEA1-2BF1F9DB7E98}"/>
          </ac:spMkLst>
        </pc:spChg>
        <pc:spChg chg="mod">
          <ac:chgData name="Nicolette S Richardson" userId="2356bb53-248e-46e8-a561-16bf9a403119" providerId="ADAL" clId="{DA7AB15C-E4D6-4728-8F85-87D20C3C04A4}" dt="2020-06-16T19:07:17.141" v="2648" actId="20577"/>
          <ac:spMkLst>
            <pc:docMk/>
            <pc:sldMk cId="348580824" sldId="269"/>
            <ac:spMk id="3" creationId="{BA941089-10F0-4E23-B39B-52235F922D82}"/>
          </ac:spMkLst>
        </pc:spChg>
      </pc:sldChg>
    </pc:docChg>
  </pc:docChgLst>
  <pc:docChgLst>
    <pc:chgData name="Nicolette S Richardson" userId="S::nrichar@yorku.ca::2356bb53-248e-46e8-a561-16bf9a403119" providerId="AD" clId="Web-{511FB7B1-0689-B274-0D5E-8B281EAAC73A}"/>
    <pc:docChg chg="modSld">
      <pc:chgData name="Nicolette S Richardson" userId="S::nrichar@yorku.ca::2356bb53-248e-46e8-a561-16bf9a403119" providerId="AD" clId="Web-{511FB7B1-0689-B274-0D5E-8B281EAAC73A}" dt="2020-06-24T19:38:17.259" v="68" actId="20577"/>
      <pc:docMkLst>
        <pc:docMk/>
      </pc:docMkLst>
      <pc:sldChg chg="modNotes">
        <pc:chgData name="Nicolette S Richardson" userId="S::nrichar@yorku.ca::2356bb53-248e-46e8-a561-16bf9a403119" providerId="AD" clId="Web-{511FB7B1-0689-B274-0D5E-8B281EAAC73A}" dt="2020-06-24T19:33:10.789" v="6"/>
        <pc:sldMkLst>
          <pc:docMk/>
          <pc:sldMk cId="1471296406" sldId="260"/>
        </pc:sldMkLst>
      </pc:sldChg>
      <pc:sldChg chg="modSp">
        <pc:chgData name="Nicolette S Richardson" userId="S::nrichar@yorku.ca::2356bb53-248e-46e8-a561-16bf9a403119" providerId="AD" clId="Web-{511FB7B1-0689-B274-0D5E-8B281EAAC73A}" dt="2020-06-24T19:34:04.790" v="22" actId="20577"/>
        <pc:sldMkLst>
          <pc:docMk/>
          <pc:sldMk cId="1738852227" sldId="262"/>
        </pc:sldMkLst>
        <pc:spChg chg="mod">
          <ac:chgData name="Nicolette S Richardson" userId="S::nrichar@yorku.ca::2356bb53-248e-46e8-a561-16bf9a403119" providerId="AD" clId="Web-{511FB7B1-0689-B274-0D5E-8B281EAAC73A}" dt="2020-06-24T19:34:04.790" v="22" actId="20577"/>
          <ac:spMkLst>
            <pc:docMk/>
            <pc:sldMk cId="1738852227" sldId="262"/>
            <ac:spMk id="2" creationId="{41180695-FDF5-4C73-BE83-7670C98A35AA}"/>
          </ac:spMkLst>
        </pc:spChg>
        <pc:spChg chg="mod">
          <ac:chgData name="Nicolette S Richardson" userId="S::nrichar@yorku.ca::2356bb53-248e-46e8-a561-16bf9a403119" providerId="AD" clId="Web-{511FB7B1-0689-B274-0D5E-8B281EAAC73A}" dt="2020-06-24T19:33:52.727" v="20" actId="20577"/>
          <ac:spMkLst>
            <pc:docMk/>
            <pc:sldMk cId="1738852227" sldId="262"/>
            <ac:spMk id="3" creationId="{82142858-CA3B-41AB-8152-56F3FB89A97B}"/>
          </ac:spMkLst>
        </pc:spChg>
      </pc:sldChg>
      <pc:sldChg chg="modSp modNotes">
        <pc:chgData name="Nicolette S Richardson" userId="S::nrichar@yorku.ca::2356bb53-248e-46e8-a561-16bf9a403119" providerId="AD" clId="Web-{511FB7B1-0689-B274-0D5E-8B281EAAC73A}" dt="2020-06-24T19:37:27.837" v="50"/>
        <pc:sldMkLst>
          <pc:docMk/>
          <pc:sldMk cId="969857540" sldId="266"/>
        </pc:sldMkLst>
        <pc:spChg chg="mod">
          <ac:chgData name="Nicolette S Richardson" userId="S::nrichar@yorku.ca::2356bb53-248e-46e8-a561-16bf9a403119" providerId="AD" clId="Web-{511FB7B1-0689-B274-0D5E-8B281EAAC73A}" dt="2020-06-24T19:36:53.915" v="45" actId="20577"/>
          <ac:spMkLst>
            <pc:docMk/>
            <pc:sldMk cId="969857540" sldId="266"/>
            <ac:spMk id="3" creationId="{ECB3AFEC-FB1E-4EA2-B314-8AECA8EF1546}"/>
          </ac:spMkLst>
        </pc:spChg>
      </pc:sldChg>
      <pc:sldChg chg="modSp">
        <pc:chgData name="Nicolette S Richardson" userId="S::nrichar@yorku.ca::2356bb53-248e-46e8-a561-16bf9a403119" providerId="AD" clId="Web-{511FB7B1-0689-B274-0D5E-8B281EAAC73A}" dt="2020-06-24T19:36:01.181" v="38" actId="20577"/>
        <pc:sldMkLst>
          <pc:docMk/>
          <pc:sldMk cId="3990944729" sldId="267"/>
        </pc:sldMkLst>
        <pc:spChg chg="mod">
          <ac:chgData name="Nicolette S Richardson" userId="S::nrichar@yorku.ca::2356bb53-248e-46e8-a561-16bf9a403119" providerId="AD" clId="Web-{511FB7B1-0689-B274-0D5E-8B281EAAC73A}" dt="2020-06-24T19:36:01.181" v="38" actId="20577"/>
          <ac:spMkLst>
            <pc:docMk/>
            <pc:sldMk cId="3990944729" sldId="267"/>
            <ac:spMk id="3" creationId="{2CAAAD88-DA2C-4068-BB0B-19CF189EA002}"/>
          </ac:spMkLst>
        </pc:spChg>
      </pc:sldChg>
      <pc:sldChg chg="modSp">
        <pc:chgData name="Nicolette S Richardson" userId="S::nrichar@yorku.ca::2356bb53-248e-46e8-a561-16bf9a403119" providerId="AD" clId="Web-{511FB7B1-0689-B274-0D5E-8B281EAAC73A}" dt="2020-06-24T19:38:06.681" v="62" actId="20577"/>
        <pc:sldMkLst>
          <pc:docMk/>
          <pc:sldMk cId="3473106025" sldId="268"/>
        </pc:sldMkLst>
        <pc:spChg chg="mod">
          <ac:chgData name="Nicolette S Richardson" userId="S::nrichar@yorku.ca::2356bb53-248e-46e8-a561-16bf9a403119" providerId="AD" clId="Web-{511FB7B1-0689-B274-0D5E-8B281EAAC73A}" dt="2020-06-24T19:38:06.681" v="62" actId="20577"/>
          <ac:spMkLst>
            <pc:docMk/>
            <pc:sldMk cId="3473106025" sldId="268"/>
            <ac:spMk id="3" creationId="{033A0602-351B-46CC-994F-01D9C547A8DB}"/>
          </ac:spMkLst>
        </pc:spChg>
      </pc:sldChg>
      <pc:sldChg chg="modSp">
        <pc:chgData name="Nicolette S Richardson" userId="S::nrichar@yorku.ca::2356bb53-248e-46e8-a561-16bf9a403119" providerId="AD" clId="Web-{511FB7B1-0689-B274-0D5E-8B281EAAC73A}" dt="2020-06-24T19:38:17.259" v="67" actId="20577"/>
        <pc:sldMkLst>
          <pc:docMk/>
          <pc:sldMk cId="348580824" sldId="269"/>
        </pc:sldMkLst>
        <pc:spChg chg="mod">
          <ac:chgData name="Nicolette S Richardson" userId="S::nrichar@yorku.ca::2356bb53-248e-46e8-a561-16bf9a403119" providerId="AD" clId="Web-{511FB7B1-0689-B274-0D5E-8B281EAAC73A}" dt="2020-06-24T19:38:17.259" v="67" actId="20577"/>
          <ac:spMkLst>
            <pc:docMk/>
            <pc:sldMk cId="348580824" sldId="269"/>
            <ac:spMk id="2" creationId="{DB4C15E7-7274-44E6-BEA1-2BF1F9DB7E98}"/>
          </ac:spMkLst>
        </pc:spChg>
        <pc:spChg chg="mod">
          <ac:chgData name="Nicolette S Richardson" userId="S::nrichar@yorku.ca::2356bb53-248e-46e8-a561-16bf9a403119" providerId="AD" clId="Web-{511FB7B1-0689-B274-0D5E-8B281EAAC73A}" dt="2020-06-24T19:38:13.431" v="64" actId="20577"/>
          <ac:spMkLst>
            <pc:docMk/>
            <pc:sldMk cId="348580824" sldId="269"/>
            <ac:spMk id="3" creationId="{BA941089-10F0-4E23-B39B-52235F922D82}"/>
          </ac:spMkLst>
        </pc:spChg>
      </pc:sldChg>
    </pc:docChg>
  </pc:docChgLst>
  <pc:docChgLst>
    <pc:chgData name="Nicolette S Richardson" userId="2356bb53-248e-46e8-a561-16bf9a403119" providerId="ADAL" clId="{74502F22-8AE7-4B38-876F-AB1D4BA6D6C3}"/>
    <pc:docChg chg="custSel addSld modSld">
      <pc:chgData name="Nicolette S Richardson" userId="2356bb53-248e-46e8-a561-16bf9a403119" providerId="ADAL" clId="{74502F22-8AE7-4B38-876F-AB1D4BA6D6C3}" dt="2020-06-14T14:09:51.538" v="355" actId="20577"/>
      <pc:docMkLst>
        <pc:docMk/>
      </pc:docMkLst>
      <pc:sldChg chg="modSp new mod">
        <pc:chgData name="Nicolette S Richardson" userId="2356bb53-248e-46e8-a561-16bf9a403119" providerId="ADAL" clId="{74502F22-8AE7-4B38-876F-AB1D4BA6D6C3}" dt="2020-06-14T14:09:26.625" v="260" actId="20577"/>
        <pc:sldMkLst>
          <pc:docMk/>
          <pc:sldMk cId="3686296234" sldId="265"/>
        </pc:sldMkLst>
        <pc:spChg chg="mod">
          <ac:chgData name="Nicolette S Richardson" userId="2356bb53-248e-46e8-a561-16bf9a403119" providerId="ADAL" clId="{74502F22-8AE7-4B38-876F-AB1D4BA6D6C3}" dt="2020-06-14T14:09:08.278" v="161" actId="20577"/>
          <ac:spMkLst>
            <pc:docMk/>
            <pc:sldMk cId="3686296234" sldId="265"/>
            <ac:spMk id="2" creationId="{D8655E66-D64D-4860-B134-22516B1EF499}"/>
          </ac:spMkLst>
        </pc:spChg>
        <pc:spChg chg="mod">
          <ac:chgData name="Nicolette S Richardson" userId="2356bb53-248e-46e8-a561-16bf9a403119" providerId="ADAL" clId="{74502F22-8AE7-4B38-876F-AB1D4BA6D6C3}" dt="2020-06-14T14:09:26.625" v="260" actId="20577"/>
          <ac:spMkLst>
            <pc:docMk/>
            <pc:sldMk cId="3686296234" sldId="265"/>
            <ac:spMk id="3" creationId="{9D265F17-5E32-4737-BC14-777E0E26E536}"/>
          </ac:spMkLst>
        </pc:spChg>
      </pc:sldChg>
      <pc:sldChg chg="modSp new mod">
        <pc:chgData name="Nicolette S Richardson" userId="2356bb53-248e-46e8-a561-16bf9a403119" providerId="ADAL" clId="{74502F22-8AE7-4B38-876F-AB1D4BA6D6C3}" dt="2020-06-14T14:09:51.538" v="355" actId="20577"/>
        <pc:sldMkLst>
          <pc:docMk/>
          <pc:sldMk cId="969857540" sldId="266"/>
        </pc:sldMkLst>
        <pc:spChg chg="mod">
          <ac:chgData name="Nicolette S Richardson" userId="2356bb53-248e-46e8-a561-16bf9a403119" providerId="ADAL" clId="{74502F22-8AE7-4B38-876F-AB1D4BA6D6C3}" dt="2020-06-14T14:09:51.538" v="355" actId="20577"/>
          <ac:spMkLst>
            <pc:docMk/>
            <pc:sldMk cId="969857540" sldId="266"/>
            <ac:spMk id="3" creationId="{ECB3AFEC-FB1E-4EA2-B314-8AECA8EF1546}"/>
          </ac:spMkLst>
        </pc:spChg>
      </pc:sldChg>
    </pc:docChg>
  </pc:docChgLst>
  <pc:docChgLst>
    <pc:chgData name="Nicolette S Richardson" userId="2356bb53-248e-46e8-a561-16bf9a403119" providerId="ADAL" clId="{6C0E53ED-8E9E-494E-95AE-CA5E8D4689A9}"/>
    <pc:docChg chg="undo custSel addSld modSld">
      <pc:chgData name="Nicolette S Richardson" userId="2356bb53-248e-46e8-a561-16bf9a403119" providerId="ADAL" clId="{6C0E53ED-8E9E-494E-95AE-CA5E8D4689A9}" dt="2020-06-12T16:34:22.154" v="5713" actId="255"/>
      <pc:docMkLst>
        <pc:docMk/>
      </pc:docMkLst>
      <pc:sldChg chg="modSp new mod">
        <pc:chgData name="Nicolette S Richardson" userId="2356bb53-248e-46e8-a561-16bf9a403119" providerId="ADAL" clId="{6C0E53ED-8E9E-494E-95AE-CA5E8D4689A9}" dt="2020-06-12T16:08:05.168" v="2568" actId="20577"/>
        <pc:sldMkLst>
          <pc:docMk/>
          <pc:sldMk cId="3318594650" sldId="257"/>
        </pc:sldMkLst>
        <pc:spChg chg="mod">
          <ac:chgData name="Nicolette S Richardson" userId="2356bb53-248e-46e8-a561-16bf9a403119" providerId="ADAL" clId="{6C0E53ED-8E9E-494E-95AE-CA5E8D4689A9}" dt="2020-06-12T15:29:59.378" v="44" actId="20577"/>
          <ac:spMkLst>
            <pc:docMk/>
            <pc:sldMk cId="3318594650" sldId="257"/>
            <ac:spMk id="2" creationId="{B7F957EF-124F-42D0-87EB-369B8F32709B}"/>
          </ac:spMkLst>
        </pc:spChg>
        <pc:spChg chg="mod">
          <ac:chgData name="Nicolette S Richardson" userId="2356bb53-248e-46e8-a561-16bf9a403119" providerId="ADAL" clId="{6C0E53ED-8E9E-494E-95AE-CA5E8D4689A9}" dt="2020-06-12T16:08:05.168" v="2568" actId="20577"/>
          <ac:spMkLst>
            <pc:docMk/>
            <pc:sldMk cId="3318594650" sldId="257"/>
            <ac:spMk id="3" creationId="{8DD7565D-3A86-4377-B07E-71A70FBB7CF1}"/>
          </ac:spMkLst>
        </pc:spChg>
      </pc:sldChg>
      <pc:sldChg chg="modSp new mod">
        <pc:chgData name="Nicolette S Richardson" userId="2356bb53-248e-46e8-a561-16bf9a403119" providerId="ADAL" clId="{6C0E53ED-8E9E-494E-95AE-CA5E8D4689A9}" dt="2020-06-12T15:40:18.965" v="1508" actId="20577"/>
        <pc:sldMkLst>
          <pc:docMk/>
          <pc:sldMk cId="3933689181" sldId="258"/>
        </pc:sldMkLst>
        <pc:spChg chg="mod">
          <ac:chgData name="Nicolette S Richardson" userId="2356bb53-248e-46e8-a561-16bf9a403119" providerId="ADAL" clId="{6C0E53ED-8E9E-494E-95AE-CA5E8D4689A9}" dt="2020-06-12T15:33:04.920" v="614" actId="20577"/>
          <ac:spMkLst>
            <pc:docMk/>
            <pc:sldMk cId="3933689181" sldId="258"/>
            <ac:spMk id="2" creationId="{CAEAB2E2-D80A-4BFB-AA59-13DBA337B93A}"/>
          </ac:spMkLst>
        </pc:spChg>
        <pc:spChg chg="mod">
          <ac:chgData name="Nicolette S Richardson" userId="2356bb53-248e-46e8-a561-16bf9a403119" providerId="ADAL" clId="{6C0E53ED-8E9E-494E-95AE-CA5E8D4689A9}" dt="2020-06-12T15:40:18.965" v="1508" actId="20577"/>
          <ac:spMkLst>
            <pc:docMk/>
            <pc:sldMk cId="3933689181" sldId="258"/>
            <ac:spMk id="3" creationId="{83E2F0F4-0435-42F9-A100-552B2537708E}"/>
          </ac:spMkLst>
        </pc:spChg>
      </pc:sldChg>
      <pc:sldChg chg="modSp new mod modNotesTx">
        <pc:chgData name="Nicolette S Richardson" userId="2356bb53-248e-46e8-a561-16bf9a403119" providerId="ADAL" clId="{6C0E53ED-8E9E-494E-95AE-CA5E8D4689A9}" dt="2020-06-12T16:14:06.479" v="3050" actId="20577"/>
        <pc:sldMkLst>
          <pc:docMk/>
          <pc:sldMk cId="1050423469" sldId="259"/>
        </pc:sldMkLst>
        <pc:spChg chg="mod">
          <ac:chgData name="Nicolette S Richardson" userId="2356bb53-248e-46e8-a561-16bf9a403119" providerId="ADAL" clId="{6C0E53ED-8E9E-494E-95AE-CA5E8D4689A9}" dt="2020-06-12T15:40:35.075" v="1559" actId="20577"/>
          <ac:spMkLst>
            <pc:docMk/>
            <pc:sldMk cId="1050423469" sldId="259"/>
            <ac:spMk id="2" creationId="{FC908EFA-5E9A-4821-B8B8-244AEFEC0424}"/>
          </ac:spMkLst>
        </pc:spChg>
        <pc:spChg chg="mod">
          <ac:chgData name="Nicolette S Richardson" userId="2356bb53-248e-46e8-a561-16bf9a403119" providerId="ADAL" clId="{6C0E53ED-8E9E-494E-95AE-CA5E8D4689A9}" dt="2020-06-12T16:13:38.825" v="3030" actId="20577"/>
          <ac:spMkLst>
            <pc:docMk/>
            <pc:sldMk cId="1050423469" sldId="259"/>
            <ac:spMk id="3" creationId="{1A95B638-4E95-4142-A5E1-118D08AFFAA4}"/>
          </ac:spMkLst>
        </pc:spChg>
      </pc:sldChg>
      <pc:sldChg chg="modSp new mod">
        <pc:chgData name="Nicolette S Richardson" userId="2356bb53-248e-46e8-a561-16bf9a403119" providerId="ADAL" clId="{6C0E53ED-8E9E-494E-95AE-CA5E8D4689A9}" dt="2020-06-12T16:16:53.641" v="3368" actId="12"/>
        <pc:sldMkLst>
          <pc:docMk/>
          <pc:sldMk cId="1471296406" sldId="260"/>
        </pc:sldMkLst>
        <pc:spChg chg="mod">
          <ac:chgData name="Nicolette S Richardson" userId="2356bb53-248e-46e8-a561-16bf9a403119" providerId="ADAL" clId="{6C0E53ED-8E9E-494E-95AE-CA5E8D4689A9}" dt="2020-06-12T16:08:32.502" v="2630" actId="20577"/>
          <ac:spMkLst>
            <pc:docMk/>
            <pc:sldMk cId="1471296406" sldId="260"/>
            <ac:spMk id="2" creationId="{12E2CD27-937B-4E8B-8471-95657C9536B7}"/>
          </ac:spMkLst>
        </pc:spChg>
        <pc:spChg chg="mod">
          <ac:chgData name="Nicolette S Richardson" userId="2356bb53-248e-46e8-a561-16bf9a403119" providerId="ADAL" clId="{6C0E53ED-8E9E-494E-95AE-CA5E8D4689A9}" dt="2020-06-12T16:16:53.641" v="3368" actId="12"/>
          <ac:spMkLst>
            <pc:docMk/>
            <pc:sldMk cId="1471296406" sldId="260"/>
            <ac:spMk id="3" creationId="{8E783BE7-B27A-4406-9394-856B411F7665}"/>
          </ac:spMkLst>
        </pc:spChg>
      </pc:sldChg>
      <pc:sldChg chg="modSp new mod">
        <pc:chgData name="Nicolette S Richardson" userId="2356bb53-248e-46e8-a561-16bf9a403119" providerId="ADAL" clId="{6C0E53ED-8E9E-494E-95AE-CA5E8D4689A9}" dt="2020-06-12T16:20:48.453" v="3631" actId="20577"/>
        <pc:sldMkLst>
          <pc:docMk/>
          <pc:sldMk cId="281710463" sldId="261"/>
        </pc:sldMkLst>
        <pc:spChg chg="mod">
          <ac:chgData name="Nicolette S Richardson" userId="2356bb53-248e-46e8-a561-16bf9a403119" providerId="ADAL" clId="{6C0E53ED-8E9E-494E-95AE-CA5E8D4689A9}" dt="2020-06-12T16:17:03.739" v="3387" actId="20577"/>
          <ac:spMkLst>
            <pc:docMk/>
            <pc:sldMk cId="281710463" sldId="261"/>
            <ac:spMk id="2" creationId="{13765124-3400-41A6-98B3-B4E8D82F3644}"/>
          </ac:spMkLst>
        </pc:spChg>
        <pc:spChg chg="mod">
          <ac:chgData name="Nicolette S Richardson" userId="2356bb53-248e-46e8-a561-16bf9a403119" providerId="ADAL" clId="{6C0E53ED-8E9E-494E-95AE-CA5E8D4689A9}" dt="2020-06-12T16:20:48.453" v="3631" actId="20577"/>
          <ac:spMkLst>
            <pc:docMk/>
            <pc:sldMk cId="281710463" sldId="261"/>
            <ac:spMk id="3" creationId="{C209C6C0-1B41-49CC-9566-81418A6E9870}"/>
          </ac:spMkLst>
        </pc:spChg>
      </pc:sldChg>
      <pc:sldChg chg="modSp new mod modNotesTx">
        <pc:chgData name="Nicolette S Richardson" userId="2356bb53-248e-46e8-a561-16bf9a403119" providerId="ADAL" clId="{6C0E53ED-8E9E-494E-95AE-CA5E8D4689A9}" dt="2020-06-12T16:30:33.076" v="4964" actId="20577"/>
        <pc:sldMkLst>
          <pc:docMk/>
          <pc:sldMk cId="1738852227" sldId="262"/>
        </pc:sldMkLst>
        <pc:spChg chg="mod">
          <ac:chgData name="Nicolette S Richardson" userId="2356bb53-248e-46e8-a561-16bf9a403119" providerId="ADAL" clId="{6C0E53ED-8E9E-494E-95AE-CA5E8D4689A9}" dt="2020-06-12T16:21:29.278" v="3685" actId="20577"/>
          <ac:spMkLst>
            <pc:docMk/>
            <pc:sldMk cId="1738852227" sldId="262"/>
            <ac:spMk id="2" creationId="{41180695-FDF5-4C73-BE83-7670C98A35AA}"/>
          </ac:spMkLst>
        </pc:spChg>
        <pc:spChg chg="mod">
          <ac:chgData name="Nicolette S Richardson" userId="2356bb53-248e-46e8-a561-16bf9a403119" providerId="ADAL" clId="{6C0E53ED-8E9E-494E-95AE-CA5E8D4689A9}" dt="2020-06-12T16:23:39.284" v="3982" actId="12"/>
          <ac:spMkLst>
            <pc:docMk/>
            <pc:sldMk cId="1738852227" sldId="262"/>
            <ac:spMk id="3" creationId="{82142858-CA3B-41AB-8152-56F3FB89A97B}"/>
          </ac:spMkLst>
        </pc:spChg>
      </pc:sldChg>
      <pc:sldChg chg="modSp new mod modNotesTx">
        <pc:chgData name="Nicolette S Richardson" userId="2356bb53-248e-46e8-a561-16bf9a403119" providerId="ADAL" clId="{6C0E53ED-8E9E-494E-95AE-CA5E8D4689A9}" dt="2020-06-12T16:29:41.055" v="4903" actId="20577"/>
        <pc:sldMkLst>
          <pc:docMk/>
          <pc:sldMk cId="2716400150" sldId="263"/>
        </pc:sldMkLst>
        <pc:spChg chg="mod">
          <ac:chgData name="Nicolette S Richardson" userId="2356bb53-248e-46e8-a561-16bf9a403119" providerId="ADAL" clId="{6C0E53ED-8E9E-494E-95AE-CA5E8D4689A9}" dt="2020-06-12T16:23:58.136" v="4049" actId="20577"/>
          <ac:spMkLst>
            <pc:docMk/>
            <pc:sldMk cId="2716400150" sldId="263"/>
            <ac:spMk id="2" creationId="{839701F4-9088-4602-B9E2-1B703B591C03}"/>
          </ac:spMkLst>
        </pc:spChg>
        <pc:spChg chg="mod">
          <ac:chgData name="Nicolette S Richardson" userId="2356bb53-248e-46e8-a561-16bf9a403119" providerId="ADAL" clId="{6C0E53ED-8E9E-494E-95AE-CA5E8D4689A9}" dt="2020-06-12T16:29:41.055" v="4903" actId="20577"/>
          <ac:spMkLst>
            <pc:docMk/>
            <pc:sldMk cId="2716400150" sldId="263"/>
            <ac:spMk id="3" creationId="{B1C537A6-89D1-4D6A-B4CD-EFF2AA7D8B03}"/>
          </ac:spMkLst>
        </pc:spChg>
      </pc:sldChg>
      <pc:sldChg chg="modSp new mod">
        <pc:chgData name="Nicolette S Richardson" userId="2356bb53-248e-46e8-a561-16bf9a403119" providerId="ADAL" clId="{6C0E53ED-8E9E-494E-95AE-CA5E8D4689A9}" dt="2020-06-12T16:34:22.154" v="5713" actId="255"/>
        <pc:sldMkLst>
          <pc:docMk/>
          <pc:sldMk cId="206788557" sldId="264"/>
        </pc:sldMkLst>
        <pc:spChg chg="mod">
          <ac:chgData name="Nicolette S Richardson" userId="2356bb53-248e-46e8-a561-16bf9a403119" providerId="ADAL" clId="{6C0E53ED-8E9E-494E-95AE-CA5E8D4689A9}" dt="2020-06-12T16:31:03.607" v="5012" actId="20577"/>
          <ac:spMkLst>
            <pc:docMk/>
            <pc:sldMk cId="206788557" sldId="264"/>
            <ac:spMk id="2" creationId="{772CD856-6863-41BD-9261-DA09B85AE17F}"/>
          </ac:spMkLst>
        </pc:spChg>
        <pc:spChg chg="mod">
          <ac:chgData name="Nicolette S Richardson" userId="2356bb53-248e-46e8-a561-16bf9a403119" providerId="ADAL" clId="{6C0E53ED-8E9E-494E-95AE-CA5E8D4689A9}" dt="2020-06-12T16:34:22.154" v="5713" actId="255"/>
          <ac:spMkLst>
            <pc:docMk/>
            <pc:sldMk cId="206788557" sldId="264"/>
            <ac:spMk id="3" creationId="{4B2EF18D-993E-4C4A-B102-4C5CCC38106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3B1A6-B68F-463C-A8A2-3D02EBED58DB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C4B08-27A1-49AC-ACE1-B7959C18D1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4728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4B08-27A1-49AC-ACE1-B7959C18D196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8832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Labs are a crucial aspect to so many of our courses. Experiential aspects of students learning improve retention of material, helps them develop problem-solving and critical thinking skills, teamwork, and a number of other </a:t>
            </a:r>
          </a:p>
          <a:p>
            <a:endParaRPr lang="en-CA" dirty="0"/>
          </a:p>
          <a:p>
            <a:r>
              <a:rPr lang="en-CA" dirty="0"/>
              <a:t>We’ll discuss software a bit more later.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4B08-27A1-49AC-ACE1-B7959C18D196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8373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4B08-27A1-49AC-ACE1-B7959C18D19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3620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Finding the right software may be how you decide if your labs can be easily moved online or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4B08-27A1-49AC-ACE1-B7959C18D196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972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Share screen and play one of the guided dissection videos.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4B08-27A1-49AC-ACE1-B7959C18D196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1977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4B08-27A1-49AC-ACE1-B7959C18D196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2496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 can send out the link to my Intro video if people want to see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4B08-27A1-49AC-ACE1-B7959C18D196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6383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Synchronous component: for labs, definitely (for discussion, clarification), but also possibly for lectures</a:t>
            </a:r>
          </a:p>
          <a:p>
            <a:r>
              <a:rPr lang="en-CA" dirty="0"/>
              <a:t>	- Could be mandatory or optional</a:t>
            </a:r>
          </a:p>
          <a:p>
            <a:endParaRPr lang="en-CA" dirty="0"/>
          </a:p>
          <a:p>
            <a:r>
              <a:rPr lang="en-CA" dirty="0"/>
              <a:t>We have struggled with the synchronous labs – they’re going well, but attendance is POOR (10-50%)</a:t>
            </a:r>
            <a:endParaRPr lang="en-CA" dirty="0">
              <a:cs typeface="Calibri"/>
            </a:endParaRPr>
          </a:p>
          <a:p>
            <a:r>
              <a:rPr lang="en-CA" dirty="0"/>
              <a:t>	- In fall, considering other options: participation marks, group work (maybe groups take turns presenting dissections?), practice questions (maybe students have to create practice questions?</a:t>
            </a:r>
            <a:endParaRPr lang="en-CA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4B08-27A1-49AC-ACE1-B7959C18D196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1916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36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8770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890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4975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198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228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8481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5291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0451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005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7640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5143322-498C-47FA-82D5-92113A20A6F8}" type="datetimeFigureOut">
              <a:rPr lang="en-CA" smtClean="0"/>
              <a:t>2020-06-24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94F8787-915A-4FB5-9D08-1D343BB83765}" type="slidenum">
              <a:rPr lang="en-CA" smtClean="0"/>
              <a:t>‹#›</a:t>
            </a:fld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69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EEF28-22BB-48F0-9975-F25FB7271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82662"/>
          </a:xfrm>
        </p:spPr>
        <p:txBody>
          <a:bodyPr>
            <a:normAutofit fontScale="90000"/>
          </a:bodyPr>
          <a:lstStyle/>
          <a:p>
            <a:r>
              <a:rPr lang="en-CA" dirty="0"/>
              <a:t>Moving Labs Online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C3D31-0D54-43F9-9312-2A071DD133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Strategies and lessons learned from a large, lab-based anatomy class</a:t>
            </a:r>
          </a:p>
        </p:txBody>
      </p:sp>
    </p:spTree>
    <p:extLst>
      <p:ext uri="{BB962C8B-B14F-4D97-AF65-F5344CB8AC3E}">
        <p14:creationId xmlns:p14="http://schemas.microsoft.com/office/powerpoint/2010/main" val="80832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957EF-124F-42D0-87EB-369B8F32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7565D-3A86-4377-B07E-71A70FBB7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717042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Associate Professor, Teaching Stream in Kinesiology and Health Science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Six years experience teaching online human anatomy and human physiology labs (KINE 3465 and IHST 1001/2)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This summer: KINE 2031, KINE 3465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This fall: KINE 2031, NATS 1650</a:t>
            </a:r>
          </a:p>
        </p:txBody>
      </p:sp>
      <p:pic>
        <p:nvPicPr>
          <p:cNvPr id="5" name="Picture 4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79017789-C3BD-4EFF-88F1-5FF09FB3C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00" y="-36406"/>
            <a:ext cx="2867152" cy="2835014"/>
          </a:xfrm>
          <a:prstGeom prst="rect">
            <a:avLst/>
          </a:prstGeom>
        </p:spPr>
      </p:pic>
      <p:pic>
        <p:nvPicPr>
          <p:cNvPr id="7" name="Picture 6" descr="A picture containing person, outdoor, baseball, standing&#10;&#10;Description automatically generated">
            <a:extLst>
              <a:ext uri="{FF2B5EF4-FFF2-40B4-BE49-F238E27FC236}">
                <a16:creationId xmlns:a16="http://schemas.microsoft.com/office/drawing/2014/main" id="{F2EA6D96-45CF-47B0-97A0-BE667091C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052" y="3429000"/>
            <a:ext cx="2895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9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AB2E2-D80A-4BFB-AA59-13DBA337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Today’s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2F0F4-0435-42F9-A100-552B25377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Discuss basic considerations for moving your lab online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Explore effective options for delivery of online labs and share examples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Discuss challenges surrounding the faculty, student and TA experience when labs are online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Explore effective options for assessment for online labs and discuss challenges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Share lessons learned and tips for teaching remote labs 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33689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08EFA-5E9A-4821-B8B8-244AEFEC0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Basic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5B638-4E95-4142-A5E1-118D08AFF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2400" dirty="0"/>
              <a:t>Moving labs online is not easy – but it is important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400" dirty="0"/>
              <a:t>What do your students get out of your lab now?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000" dirty="0"/>
              <a:t>Problem solving, teamwork, critical thinking, skill development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400" dirty="0"/>
              <a:t>When developing the online version, keep those skills in mind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400" dirty="0"/>
              <a:t>What software do you have available?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000" dirty="0"/>
              <a:t>Through the library, with your course text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400" dirty="0"/>
              <a:t>What kind of TA support do you have?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400" dirty="0"/>
              <a:t>Will this be an entirely online experience? Or will there be an offline component (i.e. lab kit, collecting data at home).</a:t>
            </a:r>
          </a:p>
          <a:p>
            <a:pPr marL="201168" lvl="1" indent="0">
              <a:buNone/>
            </a:pPr>
            <a:endParaRPr lang="en-CA" dirty="0"/>
          </a:p>
          <a:p>
            <a:pPr marL="201168" lvl="1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50423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2CD27-937B-4E8B-8471-95657C953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Developing an online lab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83BE7-B27A-4406-9394-856B411F7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Keep your learning outcomes and lab-based skills in mind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Identify which of your lab activities can be delivered online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400" dirty="0"/>
              <a:t>Can your existing lab experience be easily adjusted to a remote format?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400" dirty="0"/>
              <a:t>How many labs need to be re-imagined for remote learning?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71296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65124-3400-41A6-98B3-B4E8D82F3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Technology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9C6C0-1B41-49CC-9566-81418A6E9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800" dirty="0"/>
              <a:t>Through the York library</a:t>
            </a:r>
          </a:p>
          <a:p>
            <a:pPr lvl="1"/>
            <a:r>
              <a:rPr lang="en-CA" sz="2600" dirty="0"/>
              <a:t>Primal Pictures (A&amp;P)</a:t>
            </a:r>
          </a:p>
          <a:p>
            <a:r>
              <a:rPr lang="en-CA" sz="2800" dirty="0"/>
              <a:t>With your course textbook</a:t>
            </a:r>
          </a:p>
          <a:p>
            <a:pPr lvl="1"/>
            <a:r>
              <a:rPr lang="en-CA" sz="2600" dirty="0"/>
              <a:t>Mastering (Pearson), </a:t>
            </a:r>
            <a:r>
              <a:rPr lang="en-CA" sz="2600" dirty="0" err="1"/>
              <a:t>WileyPlus</a:t>
            </a:r>
            <a:endParaRPr lang="en-CA" sz="2600" dirty="0"/>
          </a:p>
          <a:p>
            <a:r>
              <a:rPr lang="en-CA" sz="2800" dirty="0"/>
              <a:t>Open access labs and simulations: libguides.twu.ca/</a:t>
            </a:r>
            <a:r>
              <a:rPr lang="en-CA" sz="2800" dirty="0" err="1"/>
              <a:t>oer</a:t>
            </a:r>
            <a:r>
              <a:rPr lang="en-CA" sz="2800" dirty="0"/>
              <a:t>/labs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710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80695-FDF5-4C73-BE83-7670C98A3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Human Anatomy</a:t>
            </a:r>
            <a:endParaRPr lang="en-CA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42858-CA3B-41AB-8152-56F3FB89A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KINE 3465 Regional Human Anatomy II, and KINE 2031 Human Anatomy</a:t>
            </a:r>
            <a:endParaRPr lang="en-CA" sz="2800" dirty="0">
              <a:cs typeface="Calibri" panose="020F0502020204030204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Students watch a guided dissection video then spend time on their own going through it.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Weekly synchronous lab meetings (optional...for now)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28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38852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A26E1-787D-418A-91F2-47836F58D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Ergonomics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AAD88-DA2C-4068-BB0B-19CF189EA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>
              <a:buFont typeface="Wingdings" panose="020F0502020204030204" pitchFamily="34" charset="0"/>
              <a:buChar char="§"/>
            </a:pPr>
            <a:r>
              <a:rPr lang="en-CA" sz="2800" dirty="0"/>
              <a:t> A colleague at Wilfred Laurier University took videos of her friends/neighbours doing various “jobs”</a:t>
            </a:r>
            <a:endParaRPr lang="en-US" dirty="0">
              <a:cs typeface="Calibri" panose="020F0502020204030204"/>
            </a:endParaRPr>
          </a:p>
          <a:p>
            <a:pPr>
              <a:buFont typeface="Wingdings" panose="020F0502020204030204" pitchFamily="34" charset="0"/>
              <a:buChar char="§"/>
            </a:pPr>
            <a:r>
              <a:rPr lang="en-CA" sz="2800" dirty="0"/>
              <a:t> Students will watch the short videos and break down the biomechanical components of each “job” and analyze potentially damaging aspects of the work</a:t>
            </a:r>
            <a:endParaRPr lang="en-CA" sz="2800" dirty="0">
              <a:cs typeface="Calibri"/>
            </a:endParaRPr>
          </a:p>
          <a:p>
            <a:pPr>
              <a:buFont typeface="Wingdings" panose="020F0502020204030204" pitchFamily="34" charset="0"/>
              <a:buChar char="§"/>
            </a:pPr>
            <a:r>
              <a:rPr lang="en-CA" sz="2800" dirty="0"/>
              <a:t> Lab reports will be submitted, answering specific questions about each task</a:t>
            </a:r>
            <a:endParaRPr lang="en-CA" sz="2800" dirty="0">
              <a:cs typeface="Calibri" panose="020F0502020204030204"/>
            </a:endParaRPr>
          </a:p>
          <a:p>
            <a:endParaRPr lang="en-CA" sz="2800" dirty="0"/>
          </a:p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990944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701F4-9088-4602-B9E2-1B703B591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Start of semester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537A6-89D1-4D6A-B4CD-EFF2AA7D8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Provide VERY clear instructions for the students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600" dirty="0"/>
              <a:t>In our experience, an introductory video went a long way to </a:t>
            </a:r>
          </a:p>
          <a:p>
            <a:pPr marL="201168" lvl="1" indent="0">
              <a:buNone/>
            </a:pPr>
            <a:r>
              <a:rPr lang="en-CA" sz="2600" dirty="0"/>
              <a:t>   ensure we weren’t bombarded with clarification questions </a:t>
            </a:r>
          </a:p>
          <a:p>
            <a:pPr lvl="1"/>
            <a:r>
              <a:rPr lang="en-CA" sz="2600" dirty="0"/>
              <a:t>Find a way to ENSURE they watch the video (i.e. a bonus question)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Be sure it is simple to find resources and get started on a lab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Have IT and other help information right on your main course page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Don’t start labs until at least one week into classes – this gives a bit of time for students to sort out tech issues</a:t>
            </a:r>
            <a:endParaRPr lang="en-CA" sz="2600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16400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1B09E-B0B4-49B9-992C-1A18915D6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Engaging Students Online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3AFEC-FB1E-4EA2-B314-8AECA8EF1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 Be available for students – especially when tests are open or assignments due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 Maximize communication online – discussion forums, virtual office hours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2600" dirty="0"/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 Have a synchronous course component</a:t>
            </a:r>
            <a:endParaRPr lang="en-CA" sz="2800" dirty="0">
              <a:cs typeface="Calibri"/>
            </a:endParaRP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CA" sz="2600" dirty="0"/>
              <a:t>Set up the synchronous component to MAXIMIZE engagement and communication</a:t>
            </a:r>
            <a:endParaRPr lang="en-CA" sz="2600" dirty="0">
              <a:cs typeface="Calibri" panose="020F0502020204030204"/>
            </a:endParaRPr>
          </a:p>
          <a:p>
            <a:pPr marL="200660" lvl="1" indent="0">
              <a:buNone/>
            </a:pPr>
            <a:endParaRPr lang="en-CA" sz="26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69857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55E66-D64D-4860-B134-22516B1EF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Communication with Teaching Assistants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65F17-5E32-4737-BC14-777E0E26E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Be available at synchronous lab times to deal with IT problems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Meet regularly with TA’s (more than you normally would)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Ask for their feedback on how labs are going and how they can be improved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Track lab attendance</a:t>
            </a:r>
          </a:p>
        </p:txBody>
      </p:sp>
    </p:spTree>
    <p:extLst>
      <p:ext uri="{BB962C8B-B14F-4D97-AF65-F5344CB8AC3E}">
        <p14:creationId xmlns:p14="http://schemas.microsoft.com/office/powerpoint/2010/main" val="3686296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645B1-7EFA-400C-840F-854E7A82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A0602-351B-46CC-994F-01D9C547A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764520" cy="4453466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Lab reports submitted online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Lab tests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Oral presentations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KINE 2031: two lab tests (fill in the blank; identifying structures)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CA" sz="2600" dirty="0"/>
              <a:t>Tight time (45s/question)</a:t>
            </a:r>
            <a:endParaRPr lang="en-CA" sz="2600" dirty="0">
              <a:cs typeface="Calibri"/>
            </a:endParaRP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CA" sz="2600" dirty="0"/>
              <a:t>Random question bank</a:t>
            </a:r>
            <a:endParaRPr lang="en-CA" sz="2600" dirty="0">
              <a:cs typeface="Calibri" panose="020F0502020204030204"/>
            </a:endParaRP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CA" sz="2600" dirty="0"/>
              <a:t>Sequential </a:t>
            </a:r>
            <a:endParaRPr lang="en-CA" sz="2600" dirty="0">
              <a:cs typeface="Calibri" panose="020F0502020204030204"/>
            </a:endParaRP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CA" sz="2600" dirty="0"/>
              <a:t>Have a practice test to ensure everyone’s tech will work on test day</a:t>
            </a:r>
            <a:endParaRPr lang="en-CA" sz="26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73106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C15E7-7274-44E6-BEA1-2BF1F9DB7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Academic Integrity *sigh*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41089-10F0-4E23-B39B-52235F922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endParaRPr lang="en-CA" dirty="0">
              <a:cs typeface="Calibri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Assessments where all students hand in something different (i.e. generate their own data, create a video)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Tight times, random question bank</a:t>
            </a:r>
          </a:p>
          <a:p>
            <a:pPr>
              <a:buFont typeface="Wingdings" panose="05000000000000000000" pitchFamily="2" charset="2"/>
              <a:buChar char="§"/>
            </a:pPr>
            <a:endParaRPr lang="en-CA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CA" sz="2800" dirty="0"/>
              <a:t>Proctoring software</a:t>
            </a:r>
          </a:p>
        </p:txBody>
      </p:sp>
    </p:spTree>
    <p:extLst>
      <p:ext uri="{BB962C8B-B14F-4D97-AF65-F5344CB8AC3E}">
        <p14:creationId xmlns:p14="http://schemas.microsoft.com/office/powerpoint/2010/main" val="34858082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B3B6A586BCDA438BC805624B81F9E7" ma:contentTypeVersion="12" ma:contentTypeDescription="Create a new document." ma:contentTypeScope="" ma:versionID="c93ed872e604ca8f43405d2799f6b50c">
  <xsd:schema xmlns:xsd="http://www.w3.org/2001/XMLSchema" xmlns:xs="http://www.w3.org/2001/XMLSchema" xmlns:p="http://schemas.microsoft.com/office/2006/metadata/properties" xmlns:ns3="d02e5e2e-c8e8-4791-8235-92394cf01250" xmlns:ns4="4f46cda4-a6d0-473e-8981-80990d736615" targetNamespace="http://schemas.microsoft.com/office/2006/metadata/properties" ma:root="true" ma:fieldsID="322fa25775a0abfa3b8cd5b62690f99d" ns3:_="" ns4:_="">
    <xsd:import namespace="d02e5e2e-c8e8-4791-8235-92394cf01250"/>
    <xsd:import namespace="4f46cda4-a6d0-473e-8981-80990d73661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e5e2e-c8e8-4791-8235-92394cf01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6cda4-a6d0-473e-8981-80990d73661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9DD80BC-D027-4CCC-AB06-B46730FA46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797F7F-BAD4-406F-86E5-B23F6B171C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2e5e2e-c8e8-4791-8235-92394cf01250"/>
    <ds:schemaRef ds:uri="4f46cda4-a6d0-473e-8981-80990d7366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056EE52-AF6C-48CA-A335-B060B1261B5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215</TotalTime>
  <Words>840</Words>
  <Application>Microsoft Office PowerPoint</Application>
  <PresentationFormat>Widescreen</PresentationFormat>
  <Paragraphs>105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Retrospect</vt:lpstr>
      <vt:lpstr>Moving Labs Online</vt:lpstr>
      <vt:lpstr>About me</vt:lpstr>
      <vt:lpstr>Today’s objectives</vt:lpstr>
      <vt:lpstr>Basic considerations</vt:lpstr>
      <vt:lpstr>Developing an online lab structure</vt:lpstr>
      <vt:lpstr>Technology options</vt:lpstr>
      <vt:lpstr>Example: Human Anatomy</vt:lpstr>
      <vt:lpstr>Example: Ergonomics</vt:lpstr>
      <vt:lpstr>Start of semester considerations</vt:lpstr>
      <vt:lpstr>Engaging Students Online</vt:lpstr>
      <vt:lpstr>Communication with Teaching Assistants</vt:lpstr>
      <vt:lpstr>Assessment</vt:lpstr>
      <vt:lpstr>Academic Integrity *sigh*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Moving Labs Online</dc:title>
  <dc:creator>Nicolette S Richardson</dc:creator>
  <cp:lastModifiedBy>Nicolette S Richardson</cp:lastModifiedBy>
  <cp:revision>25</cp:revision>
  <dcterms:created xsi:type="dcterms:W3CDTF">2020-06-12T15:26:39Z</dcterms:created>
  <dcterms:modified xsi:type="dcterms:W3CDTF">2020-06-24T19:38:21Z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0x0101002CB3B6A586BCDA438BC805624B81F9E7</vt:lpwstr>
  </property>
</Properties>
</file>